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110" userDrawn="1">
          <p15:clr>
            <a:srgbClr val="A4A3A4"/>
          </p15:clr>
        </p15:guide>
        <p15:guide id="4" pos="2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2C"/>
    <a:srgbClr val="C2D941"/>
    <a:srgbClr val="1493CC"/>
    <a:srgbClr val="434343"/>
    <a:srgbClr val="EDEDED"/>
    <a:srgbClr val="117BAB"/>
    <a:srgbClr val="595959"/>
    <a:srgbClr val="90908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6" y="270"/>
      </p:cViewPr>
      <p:guideLst>
        <p:guide orient="horz" pos="2160"/>
        <p:guide pos="3840"/>
        <p:guide pos="5110"/>
        <p:guide pos="2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2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12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0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2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19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7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7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2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91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9B6-2622-44FB-B500-1801B6872BF9}" type="datetimeFigureOut">
              <a:rPr lang="en-CA" smtClean="0"/>
              <a:t>2016-10-29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9045-941D-479B-8214-B777160B35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1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C92CA">
                  <a:shade val="30000"/>
                  <a:satMod val="115000"/>
                </a:srgbClr>
              </a:gs>
              <a:gs pos="100000">
                <a:srgbClr val="0C92CA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9" name="Freeform 6"/>
          <p:cNvSpPr>
            <a:spLocks noEditPoints="1"/>
          </p:cNvSpPr>
          <p:nvPr/>
        </p:nvSpPr>
        <p:spPr bwMode="auto">
          <a:xfrm>
            <a:off x="-419100" y="0"/>
            <a:ext cx="6496531" cy="6487746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117BA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0" y="6487746"/>
            <a:ext cx="12191999" cy="383901"/>
          </a:xfrm>
          <a:prstGeom prst="rect">
            <a:avLst/>
          </a:prstGeom>
          <a:gradFill flip="none" rotWithShape="1">
            <a:gsLst>
              <a:gs pos="12000">
                <a:srgbClr val="FF5A2C"/>
              </a:gs>
              <a:gs pos="100000">
                <a:srgbClr val="C2D941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5996" y="2344087"/>
            <a:ext cx="66727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Embedding Security Best</a:t>
            </a:r>
            <a:r>
              <a:rPr lang="en-CA" sz="4400" dirty="0">
                <a:latin typeface="Myriad Pro Light" charset="0"/>
                <a:ea typeface="Myriad Pro Light" charset="0"/>
                <a:cs typeface="Myriad Pro Light" charset="0"/>
              </a:rPr>
              <a:t> </a:t>
            </a:r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Practices </a:t>
            </a:r>
            <a:b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</a:br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in Software</a:t>
            </a:r>
            <a:r>
              <a:rPr lang="en-CA" sz="4400" dirty="0">
                <a:latin typeface="Myriad Pro Light" charset="0"/>
                <a:ea typeface="Myriad Pro Light" charset="0"/>
                <a:cs typeface="Myriad Pro Light" charset="0"/>
              </a:rPr>
              <a:t> </a:t>
            </a:r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Deployments </a:t>
            </a:r>
          </a:p>
          <a:p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and</a:t>
            </a:r>
            <a:r>
              <a:rPr lang="en-CA" sz="4400" dirty="0">
                <a:latin typeface="Myriad Pro Light" charset="0"/>
                <a:ea typeface="Myriad Pro Light" charset="0"/>
                <a:cs typeface="Myriad Pro Light" charset="0"/>
              </a:rPr>
              <a:t> </a:t>
            </a:r>
            <a:r>
              <a:rPr lang="en-CA" sz="4400" b="0" i="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Management</a:t>
            </a:r>
            <a:endParaRPr lang="en-CA" sz="4400" dirty="0">
              <a:latin typeface="Myriad Pro Light" charset="0"/>
              <a:ea typeface="Myriad Pro Light" charset="0"/>
              <a:cs typeface="Myriad Pro Light" charset="0"/>
            </a:endParaRPr>
          </a:p>
        </p:txBody>
      </p:sp>
      <p:grpSp>
        <p:nvGrpSpPr>
          <p:cNvPr id="355" name="Group 354"/>
          <p:cNvGrpSpPr/>
          <p:nvPr/>
        </p:nvGrpSpPr>
        <p:grpSpPr>
          <a:xfrm>
            <a:off x="805519" y="1932159"/>
            <a:ext cx="3686175" cy="2581275"/>
            <a:chOff x="656540" y="756034"/>
            <a:chExt cx="3686175" cy="2581275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794903" y="854459"/>
              <a:ext cx="1360487" cy="947738"/>
            </a:xfrm>
            <a:custGeom>
              <a:avLst/>
              <a:gdLst>
                <a:gd name="T0" fmla="*/ 168 w 779"/>
                <a:gd name="T1" fmla="*/ 201 h 543"/>
                <a:gd name="T2" fmla="*/ 0 w 779"/>
                <a:gd name="T3" fmla="*/ 372 h 543"/>
                <a:gd name="T4" fmla="*/ 168 w 779"/>
                <a:gd name="T5" fmla="*/ 543 h 543"/>
                <a:gd name="T6" fmla="*/ 611 w 779"/>
                <a:gd name="T7" fmla="*/ 543 h 543"/>
                <a:gd name="T8" fmla="*/ 779 w 779"/>
                <a:gd name="T9" fmla="*/ 372 h 543"/>
                <a:gd name="T10" fmla="*/ 611 w 779"/>
                <a:gd name="T11" fmla="*/ 201 h 543"/>
                <a:gd name="T12" fmla="*/ 544 w 779"/>
                <a:gd name="T13" fmla="*/ 215 h 543"/>
                <a:gd name="T14" fmla="*/ 551 w 779"/>
                <a:gd name="T15" fmla="*/ 168 h 543"/>
                <a:gd name="T16" fmla="*/ 383 w 779"/>
                <a:gd name="T17" fmla="*/ 0 h 543"/>
                <a:gd name="T18" fmla="*/ 215 w 779"/>
                <a:gd name="T19" fmla="*/ 168 h 543"/>
                <a:gd name="T20" fmla="*/ 220 w 779"/>
                <a:gd name="T21" fmla="*/ 210 h 543"/>
                <a:gd name="T22" fmla="*/ 168 w 779"/>
                <a:gd name="T23" fmla="*/ 20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43">
                  <a:moveTo>
                    <a:pt x="168" y="201"/>
                  </a:moveTo>
                  <a:cubicBezTo>
                    <a:pt x="75" y="201"/>
                    <a:pt x="0" y="279"/>
                    <a:pt x="0" y="372"/>
                  </a:cubicBezTo>
                  <a:cubicBezTo>
                    <a:pt x="0" y="465"/>
                    <a:pt x="75" y="543"/>
                    <a:pt x="168" y="543"/>
                  </a:cubicBezTo>
                  <a:cubicBezTo>
                    <a:pt x="611" y="543"/>
                    <a:pt x="611" y="543"/>
                    <a:pt x="611" y="543"/>
                  </a:cubicBezTo>
                  <a:cubicBezTo>
                    <a:pt x="704" y="543"/>
                    <a:pt x="779" y="465"/>
                    <a:pt x="779" y="372"/>
                  </a:cubicBezTo>
                  <a:cubicBezTo>
                    <a:pt x="779" y="279"/>
                    <a:pt x="704" y="201"/>
                    <a:pt x="611" y="201"/>
                  </a:cubicBezTo>
                  <a:cubicBezTo>
                    <a:pt x="587" y="201"/>
                    <a:pt x="564" y="206"/>
                    <a:pt x="544" y="215"/>
                  </a:cubicBezTo>
                  <a:cubicBezTo>
                    <a:pt x="548" y="200"/>
                    <a:pt x="551" y="184"/>
                    <a:pt x="551" y="168"/>
                  </a:cubicBezTo>
                  <a:cubicBezTo>
                    <a:pt x="551" y="75"/>
                    <a:pt x="476" y="0"/>
                    <a:pt x="383" y="0"/>
                  </a:cubicBezTo>
                  <a:cubicBezTo>
                    <a:pt x="290" y="0"/>
                    <a:pt x="215" y="75"/>
                    <a:pt x="215" y="168"/>
                  </a:cubicBezTo>
                  <a:cubicBezTo>
                    <a:pt x="215" y="182"/>
                    <a:pt x="217" y="196"/>
                    <a:pt x="220" y="210"/>
                  </a:cubicBezTo>
                  <a:cubicBezTo>
                    <a:pt x="204" y="204"/>
                    <a:pt x="186" y="201"/>
                    <a:pt x="168" y="201"/>
                  </a:cubicBezTo>
                </a:path>
              </a:pathLst>
            </a:custGeom>
            <a:solidFill>
              <a:srgbClr val="EBEC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56540" y="1883159"/>
              <a:ext cx="1360487" cy="949325"/>
            </a:xfrm>
            <a:custGeom>
              <a:avLst/>
              <a:gdLst>
                <a:gd name="T0" fmla="*/ 168 w 779"/>
                <a:gd name="T1" fmla="*/ 202 h 544"/>
                <a:gd name="T2" fmla="*/ 0 w 779"/>
                <a:gd name="T3" fmla="*/ 373 h 544"/>
                <a:gd name="T4" fmla="*/ 168 w 779"/>
                <a:gd name="T5" fmla="*/ 544 h 544"/>
                <a:gd name="T6" fmla="*/ 611 w 779"/>
                <a:gd name="T7" fmla="*/ 544 h 544"/>
                <a:gd name="T8" fmla="*/ 779 w 779"/>
                <a:gd name="T9" fmla="*/ 373 h 544"/>
                <a:gd name="T10" fmla="*/ 611 w 779"/>
                <a:gd name="T11" fmla="*/ 202 h 544"/>
                <a:gd name="T12" fmla="*/ 544 w 779"/>
                <a:gd name="T13" fmla="*/ 216 h 544"/>
                <a:gd name="T14" fmla="*/ 551 w 779"/>
                <a:gd name="T15" fmla="*/ 168 h 544"/>
                <a:gd name="T16" fmla="*/ 383 w 779"/>
                <a:gd name="T17" fmla="*/ 0 h 544"/>
                <a:gd name="T18" fmla="*/ 215 w 779"/>
                <a:gd name="T19" fmla="*/ 168 h 544"/>
                <a:gd name="T20" fmla="*/ 221 w 779"/>
                <a:gd name="T21" fmla="*/ 210 h 544"/>
                <a:gd name="T22" fmla="*/ 168 w 779"/>
                <a:gd name="T23" fmla="*/ 20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44">
                  <a:moveTo>
                    <a:pt x="168" y="202"/>
                  </a:moveTo>
                  <a:cubicBezTo>
                    <a:pt x="75" y="202"/>
                    <a:pt x="0" y="280"/>
                    <a:pt x="0" y="373"/>
                  </a:cubicBezTo>
                  <a:cubicBezTo>
                    <a:pt x="0" y="466"/>
                    <a:pt x="75" y="544"/>
                    <a:pt x="168" y="544"/>
                  </a:cubicBezTo>
                  <a:cubicBezTo>
                    <a:pt x="611" y="544"/>
                    <a:pt x="611" y="544"/>
                    <a:pt x="611" y="544"/>
                  </a:cubicBezTo>
                  <a:cubicBezTo>
                    <a:pt x="704" y="544"/>
                    <a:pt x="779" y="466"/>
                    <a:pt x="779" y="373"/>
                  </a:cubicBezTo>
                  <a:cubicBezTo>
                    <a:pt x="779" y="280"/>
                    <a:pt x="704" y="202"/>
                    <a:pt x="611" y="202"/>
                  </a:cubicBezTo>
                  <a:cubicBezTo>
                    <a:pt x="587" y="202"/>
                    <a:pt x="564" y="207"/>
                    <a:pt x="544" y="216"/>
                  </a:cubicBezTo>
                  <a:cubicBezTo>
                    <a:pt x="548" y="201"/>
                    <a:pt x="551" y="185"/>
                    <a:pt x="551" y="168"/>
                  </a:cubicBezTo>
                  <a:cubicBezTo>
                    <a:pt x="551" y="75"/>
                    <a:pt x="476" y="0"/>
                    <a:pt x="383" y="0"/>
                  </a:cubicBezTo>
                  <a:cubicBezTo>
                    <a:pt x="290" y="0"/>
                    <a:pt x="215" y="75"/>
                    <a:pt x="215" y="168"/>
                  </a:cubicBezTo>
                  <a:cubicBezTo>
                    <a:pt x="215" y="183"/>
                    <a:pt x="217" y="197"/>
                    <a:pt x="221" y="210"/>
                  </a:cubicBezTo>
                  <a:cubicBezTo>
                    <a:pt x="204" y="205"/>
                    <a:pt x="186" y="202"/>
                    <a:pt x="168" y="202"/>
                  </a:cubicBezTo>
                </a:path>
              </a:pathLst>
            </a:custGeom>
            <a:solidFill>
              <a:srgbClr val="EB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305828" y="1327534"/>
              <a:ext cx="2528887" cy="1992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305828" y="1327534"/>
              <a:ext cx="2528887" cy="199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288365" y="1311659"/>
              <a:ext cx="2563812" cy="2025650"/>
            </a:xfrm>
            <a:custGeom>
              <a:avLst/>
              <a:gdLst>
                <a:gd name="T0" fmla="*/ 1457 w 1467"/>
                <a:gd name="T1" fmla="*/ 1150 h 1160"/>
                <a:gd name="T2" fmla="*/ 1457 w 1467"/>
                <a:gd name="T3" fmla="*/ 1141 h 1160"/>
                <a:gd name="T4" fmla="*/ 19 w 1467"/>
                <a:gd name="T5" fmla="*/ 1141 h 1160"/>
                <a:gd name="T6" fmla="*/ 19 w 1467"/>
                <a:gd name="T7" fmla="*/ 19 h 1160"/>
                <a:gd name="T8" fmla="*/ 1447 w 1467"/>
                <a:gd name="T9" fmla="*/ 19 h 1160"/>
                <a:gd name="T10" fmla="*/ 1447 w 1467"/>
                <a:gd name="T11" fmla="*/ 1150 h 1160"/>
                <a:gd name="T12" fmla="*/ 1457 w 1467"/>
                <a:gd name="T13" fmla="*/ 1150 h 1160"/>
                <a:gd name="T14" fmla="*/ 1457 w 1467"/>
                <a:gd name="T15" fmla="*/ 1141 h 1160"/>
                <a:gd name="T16" fmla="*/ 1457 w 1467"/>
                <a:gd name="T17" fmla="*/ 1150 h 1160"/>
                <a:gd name="T18" fmla="*/ 1467 w 1467"/>
                <a:gd name="T19" fmla="*/ 1150 h 1160"/>
                <a:gd name="T20" fmla="*/ 1467 w 1467"/>
                <a:gd name="T21" fmla="*/ 9 h 1160"/>
                <a:gd name="T22" fmla="*/ 1464 w 1467"/>
                <a:gd name="T23" fmla="*/ 3 h 1160"/>
                <a:gd name="T24" fmla="*/ 1457 w 1467"/>
                <a:gd name="T25" fmla="*/ 0 h 1160"/>
                <a:gd name="T26" fmla="*/ 10 w 1467"/>
                <a:gd name="T27" fmla="*/ 0 h 1160"/>
                <a:gd name="T28" fmla="*/ 3 w 1467"/>
                <a:gd name="T29" fmla="*/ 3 h 1160"/>
                <a:gd name="T30" fmla="*/ 0 w 1467"/>
                <a:gd name="T31" fmla="*/ 9 h 1160"/>
                <a:gd name="T32" fmla="*/ 0 w 1467"/>
                <a:gd name="T33" fmla="*/ 1150 h 1160"/>
                <a:gd name="T34" fmla="*/ 3 w 1467"/>
                <a:gd name="T35" fmla="*/ 1157 h 1160"/>
                <a:gd name="T36" fmla="*/ 10 w 1467"/>
                <a:gd name="T37" fmla="*/ 1160 h 1160"/>
                <a:gd name="T38" fmla="*/ 1457 w 1467"/>
                <a:gd name="T39" fmla="*/ 1160 h 1160"/>
                <a:gd name="T40" fmla="*/ 1464 w 1467"/>
                <a:gd name="T41" fmla="*/ 1157 h 1160"/>
                <a:gd name="T42" fmla="*/ 1467 w 1467"/>
                <a:gd name="T43" fmla="*/ 1150 h 1160"/>
                <a:gd name="T44" fmla="*/ 1457 w 1467"/>
                <a:gd name="T45" fmla="*/ 115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7" h="1160">
                  <a:moveTo>
                    <a:pt x="1457" y="1150"/>
                  </a:moveTo>
                  <a:cubicBezTo>
                    <a:pt x="1457" y="1141"/>
                    <a:pt x="1457" y="1141"/>
                    <a:pt x="1457" y="1141"/>
                  </a:cubicBezTo>
                  <a:cubicBezTo>
                    <a:pt x="19" y="1141"/>
                    <a:pt x="19" y="1141"/>
                    <a:pt x="19" y="1141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47" y="19"/>
                    <a:pt x="1447" y="19"/>
                    <a:pt x="1447" y="19"/>
                  </a:cubicBezTo>
                  <a:cubicBezTo>
                    <a:pt x="1447" y="1150"/>
                    <a:pt x="1447" y="1150"/>
                    <a:pt x="1447" y="1150"/>
                  </a:cubicBezTo>
                  <a:cubicBezTo>
                    <a:pt x="1457" y="1150"/>
                    <a:pt x="1457" y="1150"/>
                    <a:pt x="1457" y="1150"/>
                  </a:cubicBezTo>
                  <a:cubicBezTo>
                    <a:pt x="1457" y="1141"/>
                    <a:pt x="1457" y="1141"/>
                    <a:pt x="1457" y="1141"/>
                  </a:cubicBezTo>
                  <a:cubicBezTo>
                    <a:pt x="1457" y="1150"/>
                    <a:pt x="1457" y="1150"/>
                    <a:pt x="1457" y="1150"/>
                  </a:cubicBezTo>
                  <a:cubicBezTo>
                    <a:pt x="1467" y="1150"/>
                    <a:pt x="1467" y="1150"/>
                    <a:pt x="1467" y="1150"/>
                  </a:cubicBezTo>
                  <a:cubicBezTo>
                    <a:pt x="1467" y="9"/>
                    <a:pt x="1467" y="9"/>
                    <a:pt x="1467" y="9"/>
                  </a:cubicBezTo>
                  <a:cubicBezTo>
                    <a:pt x="1467" y="7"/>
                    <a:pt x="1466" y="4"/>
                    <a:pt x="1464" y="3"/>
                  </a:cubicBezTo>
                  <a:cubicBezTo>
                    <a:pt x="1462" y="1"/>
                    <a:pt x="1460" y="0"/>
                    <a:pt x="145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150"/>
                    <a:pt x="0" y="1150"/>
                    <a:pt x="0" y="1150"/>
                  </a:cubicBezTo>
                  <a:cubicBezTo>
                    <a:pt x="0" y="1153"/>
                    <a:pt x="1" y="1156"/>
                    <a:pt x="3" y="1157"/>
                  </a:cubicBezTo>
                  <a:cubicBezTo>
                    <a:pt x="4" y="1159"/>
                    <a:pt x="7" y="1160"/>
                    <a:pt x="10" y="1160"/>
                  </a:cubicBezTo>
                  <a:cubicBezTo>
                    <a:pt x="1457" y="1160"/>
                    <a:pt x="1457" y="1160"/>
                    <a:pt x="1457" y="1160"/>
                  </a:cubicBezTo>
                  <a:cubicBezTo>
                    <a:pt x="1460" y="1160"/>
                    <a:pt x="1462" y="1159"/>
                    <a:pt x="1464" y="1157"/>
                  </a:cubicBezTo>
                  <a:cubicBezTo>
                    <a:pt x="1466" y="1156"/>
                    <a:pt x="1467" y="1153"/>
                    <a:pt x="1467" y="1150"/>
                  </a:cubicBezTo>
                  <a:lnTo>
                    <a:pt x="1457" y="115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366153" y="1378334"/>
              <a:ext cx="2403475" cy="119063"/>
            </a:xfrm>
            <a:prstGeom prst="rect">
              <a:avLst/>
            </a:prstGeom>
            <a:solidFill>
              <a:srgbClr val="31C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1302653" y="1524384"/>
              <a:ext cx="2522537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1302653" y="1524384"/>
              <a:ext cx="2522537" cy="34925"/>
            </a:xfrm>
            <a:custGeom>
              <a:avLst/>
              <a:gdLst>
                <a:gd name="T0" fmla="*/ 0 w 1589"/>
                <a:gd name="T1" fmla="*/ 22 h 22"/>
                <a:gd name="T2" fmla="*/ 1589 w 1589"/>
                <a:gd name="T3" fmla="*/ 22 h 22"/>
                <a:gd name="T4" fmla="*/ 1589 w 1589"/>
                <a:gd name="T5" fmla="*/ 0 h 22"/>
                <a:gd name="T6" fmla="*/ 0 w 158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9" h="22">
                  <a:moveTo>
                    <a:pt x="0" y="22"/>
                  </a:moveTo>
                  <a:lnTo>
                    <a:pt x="1589" y="2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1428065" y="1427546"/>
              <a:ext cx="57150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428065" y="1427546"/>
              <a:ext cx="57150" cy="34925"/>
            </a:xfrm>
            <a:custGeom>
              <a:avLst/>
              <a:gdLst>
                <a:gd name="T0" fmla="*/ 0 w 36"/>
                <a:gd name="T1" fmla="*/ 22 h 22"/>
                <a:gd name="T2" fmla="*/ 36 w 36"/>
                <a:gd name="T3" fmla="*/ 22 h 22"/>
                <a:gd name="T4" fmla="*/ 36 w 36"/>
                <a:gd name="T5" fmla="*/ 0 h 22"/>
                <a:gd name="T6" fmla="*/ 0 w 3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2">
                  <a:moveTo>
                    <a:pt x="0" y="22"/>
                  </a:moveTo>
                  <a:lnTo>
                    <a:pt x="36" y="22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1520140" y="1427546"/>
              <a:ext cx="555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1520140" y="1427546"/>
              <a:ext cx="55562" cy="34925"/>
            </a:xfrm>
            <a:custGeom>
              <a:avLst/>
              <a:gdLst>
                <a:gd name="T0" fmla="*/ 0 w 35"/>
                <a:gd name="T1" fmla="*/ 22 h 22"/>
                <a:gd name="T2" fmla="*/ 35 w 35"/>
                <a:gd name="T3" fmla="*/ 22 h 22"/>
                <a:gd name="T4" fmla="*/ 35 w 35"/>
                <a:gd name="T5" fmla="*/ 0 h 22"/>
                <a:gd name="T6" fmla="*/ 0 w 3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2">
                  <a:moveTo>
                    <a:pt x="0" y="22"/>
                  </a:moveTo>
                  <a:lnTo>
                    <a:pt x="35" y="22"/>
                  </a:lnTo>
                  <a:lnTo>
                    <a:pt x="3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1610628" y="1427546"/>
              <a:ext cx="555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1610628" y="1427546"/>
              <a:ext cx="55562" cy="34925"/>
            </a:xfrm>
            <a:custGeom>
              <a:avLst/>
              <a:gdLst>
                <a:gd name="T0" fmla="*/ 0 w 35"/>
                <a:gd name="T1" fmla="*/ 22 h 22"/>
                <a:gd name="T2" fmla="*/ 35 w 35"/>
                <a:gd name="T3" fmla="*/ 22 h 22"/>
                <a:gd name="T4" fmla="*/ 35 w 35"/>
                <a:gd name="T5" fmla="*/ 0 h 22"/>
                <a:gd name="T6" fmla="*/ 0 w 3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2">
                  <a:moveTo>
                    <a:pt x="0" y="22"/>
                  </a:moveTo>
                  <a:lnTo>
                    <a:pt x="35" y="22"/>
                  </a:lnTo>
                  <a:lnTo>
                    <a:pt x="3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3658503" y="1427546"/>
              <a:ext cx="555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3658503" y="1427546"/>
              <a:ext cx="55562" cy="34925"/>
            </a:xfrm>
            <a:custGeom>
              <a:avLst/>
              <a:gdLst>
                <a:gd name="T0" fmla="*/ 0 w 35"/>
                <a:gd name="T1" fmla="*/ 22 h 22"/>
                <a:gd name="T2" fmla="*/ 35 w 35"/>
                <a:gd name="T3" fmla="*/ 22 h 22"/>
                <a:gd name="T4" fmla="*/ 35 w 35"/>
                <a:gd name="T5" fmla="*/ 0 h 22"/>
                <a:gd name="T6" fmla="*/ 0 w 3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2">
                  <a:moveTo>
                    <a:pt x="0" y="22"/>
                  </a:moveTo>
                  <a:lnTo>
                    <a:pt x="35" y="22"/>
                  </a:lnTo>
                  <a:lnTo>
                    <a:pt x="3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1407428" y="1637096"/>
              <a:ext cx="2324100" cy="1682750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1407428" y="1637096"/>
              <a:ext cx="2324100" cy="168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1389965" y="1619634"/>
              <a:ext cx="2359025" cy="1717675"/>
            </a:xfrm>
            <a:custGeom>
              <a:avLst/>
              <a:gdLst>
                <a:gd name="T0" fmla="*/ 1340 w 1350"/>
                <a:gd name="T1" fmla="*/ 974 h 984"/>
                <a:gd name="T2" fmla="*/ 1340 w 1350"/>
                <a:gd name="T3" fmla="*/ 965 h 984"/>
                <a:gd name="T4" fmla="*/ 20 w 1350"/>
                <a:gd name="T5" fmla="*/ 965 h 984"/>
                <a:gd name="T6" fmla="*/ 20 w 1350"/>
                <a:gd name="T7" fmla="*/ 19 h 984"/>
                <a:gd name="T8" fmla="*/ 1331 w 1350"/>
                <a:gd name="T9" fmla="*/ 19 h 984"/>
                <a:gd name="T10" fmla="*/ 1331 w 1350"/>
                <a:gd name="T11" fmla="*/ 974 h 984"/>
                <a:gd name="T12" fmla="*/ 1340 w 1350"/>
                <a:gd name="T13" fmla="*/ 974 h 984"/>
                <a:gd name="T14" fmla="*/ 1340 w 1350"/>
                <a:gd name="T15" fmla="*/ 965 h 984"/>
                <a:gd name="T16" fmla="*/ 1340 w 1350"/>
                <a:gd name="T17" fmla="*/ 974 h 984"/>
                <a:gd name="T18" fmla="*/ 1350 w 1350"/>
                <a:gd name="T19" fmla="*/ 974 h 984"/>
                <a:gd name="T20" fmla="*/ 1350 w 1350"/>
                <a:gd name="T21" fmla="*/ 10 h 984"/>
                <a:gd name="T22" fmla="*/ 1347 w 1350"/>
                <a:gd name="T23" fmla="*/ 3 h 984"/>
                <a:gd name="T24" fmla="*/ 1340 w 1350"/>
                <a:gd name="T25" fmla="*/ 0 h 984"/>
                <a:gd name="T26" fmla="*/ 10 w 1350"/>
                <a:gd name="T27" fmla="*/ 0 h 984"/>
                <a:gd name="T28" fmla="*/ 3 w 1350"/>
                <a:gd name="T29" fmla="*/ 3 h 984"/>
                <a:gd name="T30" fmla="*/ 0 w 1350"/>
                <a:gd name="T31" fmla="*/ 10 h 984"/>
                <a:gd name="T32" fmla="*/ 0 w 1350"/>
                <a:gd name="T33" fmla="*/ 974 h 984"/>
                <a:gd name="T34" fmla="*/ 3 w 1350"/>
                <a:gd name="T35" fmla="*/ 981 h 984"/>
                <a:gd name="T36" fmla="*/ 10 w 1350"/>
                <a:gd name="T37" fmla="*/ 984 h 984"/>
                <a:gd name="T38" fmla="*/ 1340 w 1350"/>
                <a:gd name="T39" fmla="*/ 984 h 984"/>
                <a:gd name="T40" fmla="*/ 1347 w 1350"/>
                <a:gd name="T41" fmla="*/ 981 h 984"/>
                <a:gd name="T42" fmla="*/ 1350 w 1350"/>
                <a:gd name="T43" fmla="*/ 974 h 984"/>
                <a:gd name="T44" fmla="*/ 1340 w 1350"/>
                <a:gd name="T45" fmla="*/ 97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0" h="984">
                  <a:moveTo>
                    <a:pt x="1340" y="974"/>
                  </a:moveTo>
                  <a:cubicBezTo>
                    <a:pt x="1340" y="965"/>
                    <a:pt x="1340" y="965"/>
                    <a:pt x="1340" y="965"/>
                  </a:cubicBezTo>
                  <a:cubicBezTo>
                    <a:pt x="20" y="965"/>
                    <a:pt x="20" y="965"/>
                    <a:pt x="20" y="965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331" y="19"/>
                    <a:pt x="1331" y="19"/>
                    <a:pt x="1331" y="19"/>
                  </a:cubicBezTo>
                  <a:cubicBezTo>
                    <a:pt x="1331" y="974"/>
                    <a:pt x="1331" y="974"/>
                    <a:pt x="1331" y="974"/>
                  </a:cubicBezTo>
                  <a:cubicBezTo>
                    <a:pt x="1340" y="974"/>
                    <a:pt x="1340" y="974"/>
                    <a:pt x="1340" y="974"/>
                  </a:cubicBezTo>
                  <a:cubicBezTo>
                    <a:pt x="1340" y="965"/>
                    <a:pt x="1340" y="965"/>
                    <a:pt x="1340" y="965"/>
                  </a:cubicBezTo>
                  <a:cubicBezTo>
                    <a:pt x="1340" y="974"/>
                    <a:pt x="1340" y="974"/>
                    <a:pt x="1340" y="974"/>
                  </a:cubicBezTo>
                  <a:cubicBezTo>
                    <a:pt x="1350" y="974"/>
                    <a:pt x="1350" y="974"/>
                    <a:pt x="1350" y="974"/>
                  </a:cubicBezTo>
                  <a:cubicBezTo>
                    <a:pt x="1350" y="10"/>
                    <a:pt x="1350" y="10"/>
                    <a:pt x="1350" y="10"/>
                  </a:cubicBezTo>
                  <a:cubicBezTo>
                    <a:pt x="1350" y="7"/>
                    <a:pt x="1349" y="4"/>
                    <a:pt x="1347" y="3"/>
                  </a:cubicBezTo>
                  <a:cubicBezTo>
                    <a:pt x="1345" y="1"/>
                    <a:pt x="1343" y="0"/>
                    <a:pt x="134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2" y="4"/>
                    <a:pt x="0" y="7"/>
                    <a:pt x="0" y="10"/>
                  </a:cubicBezTo>
                  <a:cubicBezTo>
                    <a:pt x="0" y="974"/>
                    <a:pt x="0" y="974"/>
                    <a:pt x="0" y="974"/>
                  </a:cubicBezTo>
                  <a:cubicBezTo>
                    <a:pt x="0" y="977"/>
                    <a:pt x="2" y="980"/>
                    <a:pt x="3" y="981"/>
                  </a:cubicBezTo>
                  <a:cubicBezTo>
                    <a:pt x="5" y="983"/>
                    <a:pt x="8" y="984"/>
                    <a:pt x="10" y="984"/>
                  </a:cubicBezTo>
                  <a:cubicBezTo>
                    <a:pt x="1340" y="984"/>
                    <a:pt x="1340" y="984"/>
                    <a:pt x="1340" y="984"/>
                  </a:cubicBezTo>
                  <a:cubicBezTo>
                    <a:pt x="1343" y="984"/>
                    <a:pt x="1345" y="983"/>
                    <a:pt x="1347" y="981"/>
                  </a:cubicBezTo>
                  <a:cubicBezTo>
                    <a:pt x="1349" y="980"/>
                    <a:pt x="1350" y="977"/>
                    <a:pt x="1350" y="974"/>
                  </a:cubicBezTo>
                  <a:lnTo>
                    <a:pt x="1340" y="97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1505853" y="1719646"/>
              <a:ext cx="2117725" cy="398463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1505853" y="1719646"/>
              <a:ext cx="2117725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1505853" y="2187959"/>
              <a:ext cx="1208087" cy="474663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1505853" y="2187959"/>
              <a:ext cx="1208087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791728" y="2187959"/>
              <a:ext cx="831850" cy="474663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2791728" y="2187959"/>
              <a:ext cx="831850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1505853" y="2732471"/>
              <a:ext cx="2117725" cy="217488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1505853" y="2732471"/>
              <a:ext cx="211772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1505853" y="3034096"/>
              <a:ext cx="992187" cy="166688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1505853" y="3034096"/>
              <a:ext cx="992187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574240" y="3034096"/>
              <a:ext cx="1049337" cy="166688"/>
            </a:xfrm>
            <a:prstGeom prst="rect">
              <a:avLst/>
            </a:pr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2574240" y="3034096"/>
              <a:ext cx="1049337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990040" y="2238759"/>
              <a:ext cx="1149350" cy="1081088"/>
            </a:xfrm>
            <a:prstGeom prst="rect">
              <a:avLst/>
            </a:prstGeom>
            <a:solidFill>
              <a:srgbClr val="C2D9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1972578" y="2221296"/>
              <a:ext cx="1184275" cy="1116013"/>
            </a:xfrm>
            <a:custGeom>
              <a:avLst/>
              <a:gdLst>
                <a:gd name="T0" fmla="*/ 668 w 678"/>
                <a:gd name="T1" fmla="*/ 629 h 639"/>
                <a:gd name="T2" fmla="*/ 668 w 678"/>
                <a:gd name="T3" fmla="*/ 620 h 639"/>
                <a:gd name="T4" fmla="*/ 20 w 678"/>
                <a:gd name="T5" fmla="*/ 620 h 639"/>
                <a:gd name="T6" fmla="*/ 20 w 678"/>
                <a:gd name="T7" fmla="*/ 20 h 639"/>
                <a:gd name="T8" fmla="*/ 658 w 678"/>
                <a:gd name="T9" fmla="*/ 20 h 639"/>
                <a:gd name="T10" fmla="*/ 658 w 678"/>
                <a:gd name="T11" fmla="*/ 629 h 639"/>
                <a:gd name="T12" fmla="*/ 668 w 678"/>
                <a:gd name="T13" fmla="*/ 629 h 639"/>
                <a:gd name="T14" fmla="*/ 668 w 678"/>
                <a:gd name="T15" fmla="*/ 620 h 639"/>
                <a:gd name="T16" fmla="*/ 668 w 678"/>
                <a:gd name="T17" fmla="*/ 629 h 639"/>
                <a:gd name="T18" fmla="*/ 678 w 678"/>
                <a:gd name="T19" fmla="*/ 629 h 639"/>
                <a:gd name="T20" fmla="*/ 678 w 678"/>
                <a:gd name="T21" fmla="*/ 10 h 639"/>
                <a:gd name="T22" fmla="*/ 675 w 678"/>
                <a:gd name="T23" fmla="*/ 3 h 639"/>
                <a:gd name="T24" fmla="*/ 668 w 678"/>
                <a:gd name="T25" fmla="*/ 0 h 639"/>
                <a:gd name="T26" fmla="*/ 10 w 678"/>
                <a:gd name="T27" fmla="*/ 0 h 639"/>
                <a:gd name="T28" fmla="*/ 3 w 678"/>
                <a:gd name="T29" fmla="*/ 3 h 639"/>
                <a:gd name="T30" fmla="*/ 0 w 678"/>
                <a:gd name="T31" fmla="*/ 10 h 639"/>
                <a:gd name="T32" fmla="*/ 0 w 678"/>
                <a:gd name="T33" fmla="*/ 629 h 639"/>
                <a:gd name="T34" fmla="*/ 3 w 678"/>
                <a:gd name="T35" fmla="*/ 636 h 639"/>
                <a:gd name="T36" fmla="*/ 10 w 678"/>
                <a:gd name="T37" fmla="*/ 639 h 639"/>
                <a:gd name="T38" fmla="*/ 668 w 678"/>
                <a:gd name="T39" fmla="*/ 639 h 639"/>
                <a:gd name="T40" fmla="*/ 675 w 678"/>
                <a:gd name="T41" fmla="*/ 636 h 639"/>
                <a:gd name="T42" fmla="*/ 678 w 678"/>
                <a:gd name="T43" fmla="*/ 629 h 639"/>
                <a:gd name="T44" fmla="*/ 668 w 678"/>
                <a:gd name="T45" fmla="*/ 62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8" h="639">
                  <a:moveTo>
                    <a:pt x="668" y="629"/>
                  </a:moveTo>
                  <a:cubicBezTo>
                    <a:pt x="668" y="620"/>
                    <a:pt x="668" y="620"/>
                    <a:pt x="668" y="6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629"/>
                    <a:pt x="658" y="629"/>
                    <a:pt x="658" y="629"/>
                  </a:cubicBezTo>
                  <a:cubicBezTo>
                    <a:pt x="668" y="629"/>
                    <a:pt x="668" y="629"/>
                    <a:pt x="668" y="629"/>
                  </a:cubicBezTo>
                  <a:cubicBezTo>
                    <a:pt x="668" y="620"/>
                    <a:pt x="668" y="620"/>
                    <a:pt x="668" y="620"/>
                  </a:cubicBezTo>
                  <a:cubicBezTo>
                    <a:pt x="668" y="629"/>
                    <a:pt x="668" y="629"/>
                    <a:pt x="668" y="629"/>
                  </a:cubicBezTo>
                  <a:cubicBezTo>
                    <a:pt x="678" y="629"/>
                    <a:pt x="678" y="629"/>
                    <a:pt x="678" y="629"/>
                  </a:cubicBezTo>
                  <a:cubicBezTo>
                    <a:pt x="678" y="10"/>
                    <a:pt x="678" y="10"/>
                    <a:pt x="678" y="10"/>
                  </a:cubicBezTo>
                  <a:cubicBezTo>
                    <a:pt x="678" y="8"/>
                    <a:pt x="677" y="5"/>
                    <a:pt x="675" y="3"/>
                  </a:cubicBezTo>
                  <a:cubicBezTo>
                    <a:pt x="673" y="1"/>
                    <a:pt x="671" y="0"/>
                    <a:pt x="6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32"/>
                    <a:pt x="1" y="635"/>
                    <a:pt x="3" y="636"/>
                  </a:cubicBezTo>
                  <a:cubicBezTo>
                    <a:pt x="5" y="638"/>
                    <a:pt x="7" y="639"/>
                    <a:pt x="10" y="639"/>
                  </a:cubicBezTo>
                  <a:cubicBezTo>
                    <a:pt x="668" y="639"/>
                    <a:pt x="668" y="639"/>
                    <a:pt x="668" y="639"/>
                  </a:cubicBezTo>
                  <a:cubicBezTo>
                    <a:pt x="671" y="639"/>
                    <a:pt x="673" y="638"/>
                    <a:pt x="675" y="636"/>
                  </a:cubicBezTo>
                  <a:cubicBezTo>
                    <a:pt x="677" y="635"/>
                    <a:pt x="678" y="632"/>
                    <a:pt x="678" y="629"/>
                  </a:cubicBezTo>
                  <a:lnTo>
                    <a:pt x="668" y="6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2137678" y="1805371"/>
              <a:ext cx="842962" cy="433388"/>
            </a:xfrm>
            <a:custGeom>
              <a:avLst/>
              <a:gdLst>
                <a:gd name="T0" fmla="*/ 482 w 482"/>
                <a:gd name="T1" fmla="*/ 20 h 248"/>
                <a:gd name="T2" fmla="*/ 482 w 482"/>
                <a:gd name="T3" fmla="*/ 248 h 248"/>
                <a:gd name="T4" fmla="*/ 410 w 482"/>
                <a:gd name="T5" fmla="*/ 248 h 248"/>
                <a:gd name="T6" fmla="*/ 410 w 482"/>
                <a:gd name="T7" fmla="*/ 85 h 248"/>
                <a:gd name="T8" fmla="*/ 391 w 482"/>
                <a:gd name="T9" fmla="*/ 66 h 248"/>
                <a:gd name="T10" fmla="*/ 91 w 482"/>
                <a:gd name="T11" fmla="*/ 66 h 248"/>
                <a:gd name="T12" fmla="*/ 71 w 482"/>
                <a:gd name="T13" fmla="*/ 85 h 248"/>
                <a:gd name="T14" fmla="*/ 71 w 482"/>
                <a:gd name="T15" fmla="*/ 248 h 248"/>
                <a:gd name="T16" fmla="*/ 0 w 482"/>
                <a:gd name="T17" fmla="*/ 248 h 248"/>
                <a:gd name="T18" fmla="*/ 0 w 482"/>
                <a:gd name="T19" fmla="*/ 20 h 248"/>
                <a:gd name="T20" fmla="*/ 19 w 482"/>
                <a:gd name="T21" fmla="*/ 0 h 248"/>
                <a:gd name="T22" fmla="*/ 462 w 482"/>
                <a:gd name="T23" fmla="*/ 0 h 248"/>
                <a:gd name="T24" fmla="*/ 482 w 482"/>
                <a:gd name="T25" fmla="*/ 2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248">
                  <a:moveTo>
                    <a:pt x="482" y="20"/>
                  </a:moveTo>
                  <a:cubicBezTo>
                    <a:pt x="482" y="248"/>
                    <a:pt x="482" y="248"/>
                    <a:pt x="482" y="248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0" y="85"/>
                    <a:pt x="410" y="85"/>
                    <a:pt x="410" y="85"/>
                  </a:cubicBezTo>
                  <a:cubicBezTo>
                    <a:pt x="410" y="74"/>
                    <a:pt x="402" y="66"/>
                    <a:pt x="3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0" y="66"/>
                    <a:pt x="71" y="74"/>
                    <a:pt x="71" y="85"/>
                  </a:cubicBezTo>
                  <a:cubicBezTo>
                    <a:pt x="71" y="248"/>
                    <a:pt x="71" y="248"/>
                    <a:pt x="71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3" y="0"/>
                    <a:pt x="482" y="9"/>
                    <a:pt x="482" y="2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2120215" y="1789496"/>
              <a:ext cx="877887" cy="466725"/>
            </a:xfrm>
            <a:custGeom>
              <a:avLst/>
              <a:gdLst>
                <a:gd name="T0" fmla="*/ 492 w 502"/>
                <a:gd name="T1" fmla="*/ 257 h 267"/>
                <a:gd name="T2" fmla="*/ 502 w 502"/>
                <a:gd name="T3" fmla="*/ 257 h 267"/>
                <a:gd name="T4" fmla="*/ 502 w 502"/>
                <a:gd name="T5" fmla="*/ 29 h 267"/>
                <a:gd name="T6" fmla="*/ 493 w 502"/>
                <a:gd name="T7" fmla="*/ 8 h 267"/>
                <a:gd name="T8" fmla="*/ 472 w 502"/>
                <a:gd name="T9" fmla="*/ 0 h 267"/>
                <a:gd name="T10" fmla="*/ 29 w 502"/>
                <a:gd name="T11" fmla="*/ 0 h 267"/>
                <a:gd name="T12" fmla="*/ 8 w 502"/>
                <a:gd name="T13" fmla="*/ 8 h 267"/>
                <a:gd name="T14" fmla="*/ 0 w 502"/>
                <a:gd name="T15" fmla="*/ 29 h 267"/>
                <a:gd name="T16" fmla="*/ 0 w 502"/>
                <a:gd name="T17" fmla="*/ 257 h 267"/>
                <a:gd name="T18" fmla="*/ 3 w 502"/>
                <a:gd name="T19" fmla="*/ 264 h 267"/>
                <a:gd name="T20" fmla="*/ 10 w 502"/>
                <a:gd name="T21" fmla="*/ 267 h 267"/>
                <a:gd name="T22" fmla="*/ 81 w 502"/>
                <a:gd name="T23" fmla="*/ 267 h 267"/>
                <a:gd name="T24" fmla="*/ 88 w 502"/>
                <a:gd name="T25" fmla="*/ 264 h 267"/>
                <a:gd name="T26" fmla="*/ 91 w 502"/>
                <a:gd name="T27" fmla="*/ 257 h 267"/>
                <a:gd name="T28" fmla="*/ 91 w 502"/>
                <a:gd name="T29" fmla="*/ 94 h 267"/>
                <a:gd name="T30" fmla="*/ 94 w 502"/>
                <a:gd name="T31" fmla="*/ 87 h 267"/>
                <a:gd name="T32" fmla="*/ 101 w 502"/>
                <a:gd name="T33" fmla="*/ 84 h 267"/>
                <a:gd name="T34" fmla="*/ 401 w 502"/>
                <a:gd name="T35" fmla="*/ 84 h 267"/>
                <a:gd name="T36" fmla="*/ 408 w 502"/>
                <a:gd name="T37" fmla="*/ 87 h 267"/>
                <a:gd name="T38" fmla="*/ 410 w 502"/>
                <a:gd name="T39" fmla="*/ 94 h 267"/>
                <a:gd name="T40" fmla="*/ 410 w 502"/>
                <a:gd name="T41" fmla="*/ 257 h 267"/>
                <a:gd name="T42" fmla="*/ 413 w 502"/>
                <a:gd name="T43" fmla="*/ 264 h 267"/>
                <a:gd name="T44" fmla="*/ 420 w 502"/>
                <a:gd name="T45" fmla="*/ 267 h 267"/>
                <a:gd name="T46" fmla="*/ 492 w 502"/>
                <a:gd name="T47" fmla="*/ 267 h 267"/>
                <a:gd name="T48" fmla="*/ 499 w 502"/>
                <a:gd name="T49" fmla="*/ 264 h 267"/>
                <a:gd name="T50" fmla="*/ 502 w 502"/>
                <a:gd name="T51" fmla="*/ 257 h 267"/>
                <a:gd name="T52" fmla="*/ 492 w 502"/>
                <a:gd name="T53" fmla="*/ 257 h 267"/>
                <a:gd name="T54" fmla="*/ 492 w 502"/>
                <a:gd name="T55" fmla="*/ 247 h 267"/>
                <a:gd name="T56" fmla="*/ 430 w 502"/>
                <a:gd name="T57" fmla="*/ 247 h 267"/>
                <a:gd name="T58" fmla="*/ 430 w 502"/>
                <a:gd name="T59" fmla="*/ 94 h 267"/>
                <a:gd name="T60" fmla="*/ 421 w 502"/>
                <a:gd name="T61" fmla="*/ 73 h 267"/>
                <a:gd name="T62" fmla="*/ 401 w 502"/>
                <a:gd name="T63" fmla="*/ 65 h 267"/>
                <a:gd name="T64" fmla="*/ 101 w 502"/>
                <a:gd name="T65" fmla="*/ 65 h 267"/>
                <a:gd name="T66" fmla="*/ 80 w 502"/>
                <a:gd name="T67" fmla="*/ 73 h 267"/>
                <a:gd name="T68" fmla="*/ 71 w 502"/>
                <a:gd name="T69" fmla="*/ 94 h 267"/>
                <a:gd name="T70" fmla="*/ 71 w 502"/>
                <a:gd name="T71" fmla="*/ 247 h 267"/>
                <a:gd name="T72" fmla="*/ 19 w 502"/>
                <a:gd name="T73" fmla="*/ 247 h 267"/>
                <a:gd name="T74" fmla="*/ 19 w 502"/>
                <a:gd name="T75" fmla="*/ 29 h 267"/>
                <a:gd name="T76" fmla="*/ 22 w 502"/>
                <a:gd name="T77" fmla="*/ 22 h 267"/>
                <a:gd name="T78" fmla="*/ 29 w 502"/>
                <a:gd name="T79" fmla="*/ 19 h 267"/>
                <a:gd name="T80" fmla="*/ 472 w 502"/>
                <a:gd name="T81" fmla="*/ 19 h 267"/>
                <a:gd name="T82" fmla="*/ 479 w 502"/>
                <a:gd name="T83" fmla="*/ 22 h 267"/>
                <a:gd name="T84" fmla="*/ 482 w 502"/>
                <a:gd name="T85" fmla="*/ 29 h 267"/>
                <a:gd name="T86" fmla="*/ 482 w 502"/>
                <a:gd name="T87" fmla="*/ 257 h 267"/>
                <a:gd name="T88" fmla="*/ 492 w 502"/>
                <a:gd name="T89" fmla="*/ 257 h 267"/>
                <a:gd name="T90" fmla="*/ 492 w 502"/>
                <a:gd name="T91" fmla="*/ 247 h 267"/>
                <a:gd name="T92" fmla="*/ 492 w 502"/>
                <a:gd name="T93" fmla="*/ 2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2" h="267">
                  <a:moveTo>
                    <a:pt x="492" y="257"/>
                  </a:moveTo>
                  <a:cubicBezTo>
                    <a:pt x="502" y="257"/>
                    <a:pt x="502" y="257"/>
                    <a:pt x="502" y="257"/>
                  </a:cubicBezTo>
                  <a:cubicBezTo>
                    <a:pt x="502" y="29"/>
                    <a:pt x="502" y="29"/>
                    <a:pt x="502" y="29"/>
                  </a:cubicBezTo>
                  <a:cubicBezTo>
                    <a:pt x="502" y="21"/>
                    <a:pt x="498" y="13"/>
                    <a:pt x="493" y="8"/>
                  </a:cubicBezTo>
                  <a:cubicBezTo>
                    <a:pt x="488" y="3"/>
                    <a:pt x="480" y="0"/>
                    <a:pt x="47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4" y="3"/>
                    <a:pt x="8" y="8"/>
                  </a:cubicBezTo>
                  <a:cubicBezTo>
                    <a:pt x="3" y="13"/>
                    <a:pt x="0" y="21"/>
                    <a:pt x="0" y="29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1" y="262"/>
                    <a:pt x="3" y="264"/>
                  </a:cubicBezTo>
                  <a:cubicBezTo>
                    <a:pt x="4" y="266"/>
                    <a:pt x="7" y="267"/>
                    <a:pt x="10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4" y="267"/>
                    <a:pt x="86" y="266"/>
                    <a:pt x="88" y="264"/>
                  </a:cubicBezTo>
                  <a:cubicBezTo>
                    <a:pt x="90" y="262"/>
                    <a:pt x="91" y="260"/>
                    <a:pt x="91" y="257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1"/>
                    <a:pt x="92" y="89"/>
                    <a:pt x="94" y="87"/>
                  </a:cubicBezTo>
                  <a:cubicBezTo>
                    <a:pt x="96" y="85"/>
                    <a:pt x="98" y="84"/>
                    <a:pt x="101" y="84"/>
                  </a:cubicBezTo>
                  <a:cubicBezTo>
                    <a:pt x="401" y="84"/>
                    <a:pt x="401" y="84"/>
                    <a:pt x="401" y="84"/>
                  </a:cubicBezTo>
                  <a:cubicBezTo>
                    <a:pt x="403" y="84"/>
                    <a:pt x="406" y="85"/>
                    <a:pt x="408" y="87"/>
                  </a:cubicBezTo>
                  <a:cubicBezTo>
                    <a:pt x="409" y="89"/>
                    <a:pt x="410" y="91"/>
                    <a:pt x="410" y="94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60"/>
                    <a:pt x="412" y="262"/>
                    <a:pt x="413" y="264"/>
                  </a:cubicBezTo>
                  <a:cubicBezTo>
                    <a:pt x="415" y="266"/>
                    <a:pt x="418" y="267"/>
                    <a:pt x="420" y="267"/>
                  </a:cubicBezTo>
                  <a:cubicBezTo>
                    <a:pt x="492" y="267"/>
                    <a:pt x="492" y="267"/>
                    <a:pt x="492" y="267"/>
                  </a:cubicBezTo>
                  <a:cubicBezTo>
                    <a:pt x="495" y="267"/>
                    <a:pt x="497" y="266"/>
                    <a:pt x="499" y="264"/>
                  </a:cubicBezTo>
                  <a:cubicBezTo>
                    <a:pt x="501" y="262"/>
                    <a:pt x="502" y="260"/>
                    <a:pt x="502" y="257"/>
                  </a:cubicBezTo>
                  <a:cubicBezTo>
                    <a:pt x="492" y="257"/>
                    <a:pt x="492" y="257"/>
                    <a:pt x="492" y="257"/>
                  </a:cubicBezTo>
                  <a:cubicBezTo>
                    <a:pt x="492" y="247"/>
                    <a:pt x="492" y="247"/>
                    <a:pt x="492" y="247"/>
                  </a:cubicBezTo>
                  <a:cubicBezTo>
                    <a:pt x="430" y="247"/>
                    <a:pt x="430" y="247"/>
                    <a:pt x="430" y="247"/>
                  </a:cubicBezTo>
                  <a:cubicBezTo>
                    <a:pt x="430" y="94"/>
                    <a:pt x="430" y="94"/>
                    <a:pt x="430" y="94"/>
                  </a:cubicBezTo>
                  <a:cubicBezTo>
                    <a:pt x="430" y="86"/>
                    <a:pt x="427" y="79"/>
                    <a:pt x="421" y="73"/>
                  </a:cubicBezTo>
                  <a:cubicBezTo>
                    <a:pt x="416" y="68"/>
                    <a:pt x="409" y="65"/>
                    <a:pt x="4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93" y="65"/>
                    <a:pt x="85" y="68"/>
                    <a:pt x="80" y="73"/>
                  </a:cubicBezTo>
                  <a:cubicBezTo>
                    <a:pt x="75" y="79"/>
                    <a:pt x="71" y="86"/>
                    <a:pt x="71" y="94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6"/>
                    <a:pt x="20" y="24"/>
                    <a:pt x="22" y="22"/>
                  </a:cubicBezTo>
                  <a:cubicBezTo>
                    <a:pt x="24" y="20"/>
                    <a:pt x="26" y="19"/>
                    <a:pt x="29" y="19"/>
                  </a:cubicBezTo>
                  <a:cubicBezTo>
                    <a:pt x="472" y="19"/>
                    <a:pt x="472" y="19"/>
                    <a:pt x="472" y="19"/>
                  </a:cubicBezTo>
                  <a:cubicBezTo>
                    <a:pt x="475" y="19"/>
                    <a:pt x="478" y="20"/>
                    <a:pt x="479" y="22"/>
                  </a:cubicBezTo>
                  <a:cubicBezTo>
                    <a:pt x="481" y="24"/>
                    <a:pt x="482" y="26"/>
                    <a:pt x="482" y="29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92" y="257"/>
                    <a:pt x="492" y="257"/>
                    <a:pt x="492" y="257"/>
                  </a:cubicBezTo>
                  <a:cubicBezTo>
                    <a:pt x="492" y="247"/>
                    <a:pt x="492" y="247"/>
                    <a:pt x="492" y="247"/>
                  </a:cubicBezTo>
                  <a:lnTo>
                    <a:pt x="492" y="25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1980515" y="2551496"/>
              <a:ext cx="2524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980515" y="2551496"/>
              <a:ext cx="252412" cy="34925"/>
            </a:xfrm>
            <a:custGeom>
              <a:avLst/>
              <a:gdLst>
                <a:gd name="T0" fmla="*/ 0 w 159"/>
                <a:gd name="T1" fmla="*/ 22 h 22"/>
                <a:gd name="T2" fmla="*/ 159 w 159"/>
                <a:gd name="T3" fmla="*/ 22 h 22"/>
                <a:gd name="T4" fmla="*/ 159 w 159"/>
                <a:gd name="T5" fmla="*/ 0 h 22"/>
                <a:gd name="T6" fmla="*/ 0 w 15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22">
                  <a:moveTo>
                    <a:pt x="0" y="22"/>
                  </a:moveTo>
                  <a:lnTo>
                    <a:pt x="159" y="22"/>
                  </a:lnTo>
                  <a:lnTo>
                    <a:pt x="1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1980515" y="2781684"/>
              <a:ext cx="2524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1980515" y="2781684"/>
              <a:ext cx="252412" cy="34925"/>
            </a:xfrm>
            <a:custGeom>
              <a:avLst/>
              <a:gdLst>
                <a:gd name="T0" fmla="*/ 0 w 159"/>
                <a:gd name="T1" fmla="*/ 22 h 22"/>
                <a:gd name="T2" fmla="*/ 159 w 159"/>
                <a:gd name="T3" fmla="*/ 22 h 22"/>
                <a:gd name="T4" fmla="*/ 159 w 159"/>
                <a:gd name="T5" fmla="*/ 0 h 22"/>
                <a:gd name="T6" fmla="*/ 0 w 15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22">
                  <a:moveTo>
                    <a:pt x="0" y="22"/>
                  </a:moveTo>
                  <a:lnTo>
                    <a:pt x="159" y="22"/>
                  </a:lnTo>
                  <a:lnTo>
                    <a:pt x="1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1980515" y="3005521"/>
              <a:ext cx="2524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1980515" y="3005521"/>
              <a:ext cx="252412" cy="34925"/>
            </a:xfrm>
            <a:custGeom>
              <a:avLst/>
              <a:gdLst>
                <a:gd name="T0" fmla="*/ 0 w 159"/>
                <a:gd name="T1" fmla="*/ 22 h 22"/>
                <a:gd name="T2" fmla="*/ 159 w 159"/>
                <a:gd name="T3" fmla="*/ 22 h 22"/>
                <a:gd name="T4" fmla="*/ 159 w 159"/>
                <a:gd name="T5" fmla="*/ 0 h 22"/>
                <a:gd name="T6" fmla="*/ 0 w 15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22">
                  <a:moveTo>
                    <a:pt x="0" y="22"/>
                  </a:moveTo>
                  <a:lnTo>
                    <a:pt x="159" y="22"/>
                  </a:lnTo>
                  <a:lnTo>
                    <a:pt x="1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896503" y="2551496"/>
              <a:ext cx="2508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2896503" y="2551496"/>
              <a:ext cx="250825" cy="34925"/>
            </a:xfrm>
            <a:custGeom>
              <a:avLst/>
              <a:gdLst>
                <a:gd name="T0" fmla="*/ 0 w 158"/>
                <a:gd name="T1" fmla="*/ 22 h 22"/>
                <a:gd name="T2" fmla="*/ 158 w 158"/>
                <a:gd name="T3" fmla="*/ 22 h 22"/>
                <a:gd name="T4" fmla="*/ 158 w 158"/>
                <a:gd name="T5" fmla="*/ 0 h 22"/>
                <a:gd name="T6" fmla="*/ 0 w 15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22">
                  <a:moveTo>
                    <a:pt x="0" y="22"/>
                  </a:moveTo>
                  <a:lnTo>
                    <a:pt x="158" y="22"/>
                  </a:lnTo>
                  <a:lnTo>
                    <a:pt x="1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2896503" y="2781684"/>
              <a:ext cx="2508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2896503" y="2781684"/>
              <a:ext cx="250825" cy="34925"/>
            </a:xfrm>
            <a:custGeom>
              <a:avLst/>
              <a:gdLst>
                <a:gd name="T0" fmla="*/ 0 w 158"/>
                <a:gd name="T1" fmla="*/ 22 h 22"/>
                <a:gd name="T2" fmla="*/ 158 w 158"/>
                <a:gd name="T3" fmla="*/ 22 h 22"/>
                <a:gd name="T4" fmla="*/ 158 w 158"/>
                <a:gd name="T5" fmla="*/ 0 h 22"/>
                <a:gd name="T6" fmla="*/ 0 w 15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22">
                  <a:moveTo>
                    <a:pt x="0" y="22"/>
                  </a:moveTo>
                  <a:lnTo>
                    <a:pt x="158" y="22"/>
                  </a:lnTo>
                  <a:lnTo>
                    <a:pt x="1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2896503" y="3005521"/>
              <a:ext cx="2508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2896503" y="3005521"/>
              <a:ext cx="250825" cy="34925"/>
            </a:xfrm>
            <a:custGeom>
              <a:avLst/>
              <a:gdLst>
                <a:gd name="T0" fmla="*/ 0 w 158"/>
                <a:gd name="T1" fmla="*/ 22 h 22"/>
                <a:gd name="T2" fmla="*/ 158 w 158"/>
                <a:gd name="T3" fmla="*/ 22 h 22"/>
                <a:gd name="T4" fmla="*/ 158 w 158"/>
                <a:gd name="T5" fmla="*/ 0 h 22"/>
                <a:gd name="T6" fmla="*/ 0 w 15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22">
                  <a:moveTo>
                    <a:pt x="0" y="22"/>
                  </a:moveTo>
                  <a:lnTo>
                    <a:pt x="158" y="22"/>
                  </a:lnTo>
                  <a:lnTo>
                    <a:pt x="1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Oval 54"/>
            <p:cNvSpPr>
              <a:spLocks noChangeArrowheads="1"/>
            </p:cNvSpPr>
            <p:nvPr/>
          </p:nvSpPr>
          <p:spPr bwMode="auto">
            <a:xfrm>
              <a:off x="2285315" y="2505459"/>
              <a:ext cx="555625" cy="555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2428190" y="2640396"/>
              <a:ext cx="261937" cy="488950"/>
            </a:xfrm>
            <a:custGeom>
              <a:avLst/>
              <a:gdLst>
                <a:gd name="T0" fmla="*/ 150 w 150"/>
                <a:gd name="T1" fmla="*/ 75 h 280"/>
                <a:gd name="T2" fmla="*/ 102 w 150"/>
                <a:gd name="T3" fmla="*/ 145 h 280"/>
                <a:gd name="T4" fmla="*/ 102 w 150"/>
                <a:gd name="T5" fmla="*/ 280 h 280"/>
                <a:gd name="T6" fmla="*/ 49 w 150"/>
                <a:gd name="T7" fmla="*/ 280 h 280"/>
                <a:gd name="T8" fmla="*/ 49 w 150"/>
                <a:gd name="T9" fmla="*/ 145 h 280"/>
                <a:gd name="T10" fmla="*/ 0 w 150"/>
                <a:gd name="T11" fmla="*/ 75 h 280"/>
                <a:gd name="T12" fmla="*/ 75 w 150"/>
                <a:gd name="T13" fmla="*/ 0 h 280"/>
                <a:gd name="T14" fmla="*/ 150 w 150"/>
                <a:gd name="T15" fmla="*/ 7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280">
                  <a:moveTo>
                    <a:pt x="150" y="75"/>
                  </a:moveTo>
                  <a:cubicBezTo>
                    <a:pt x="150" y="107"/>
                    <a:pt x="130" y="134"/>
                    <a:pt x="102" y="145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35"/>
                    <a:pt x="0" y="107"/>
                    <a:pt x="0" y="75"/>
                  </a:cubicBezTo>
                  <a:cubicBezTo>
                    <a:pt x="0" y="33"/>
                    <a:pt x="33" y="0"/>
                    <a:pt x="75" y="0"/>
                  </a:cubicBezTo>
                  <a:cubicBezTo>
                    <a:pt x="116" y="0"/>
                    <a:pt x="150" y="33"/>
                    <a:pt x="150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2410728" y="2622934"/>
              <a:ext cx="296862" cy="523875"/>
            </a:xfrm>
            <a:custGeom>
              <a:avLst/>
              <a:gdLst>
                <a:gd name="T0" fmla="*/ 160 w 170"/>
                <a:gd name="T1" fmla="*/ 85 h 300"/>
                <a:gd name="T2" fmla="*/ 170 w 170"/>
                <a:gd name="T3" fmla="*/ 85 h 300"/>
                <a:gd name="T4" fmla="*/ 85 w 170"/>
                <a:gd name="T5" fmla="*/ 0 h 300"/>
                <a:gd name="T6" fmla="*/ 25 w 170"/>
                <a:gd name="T7" fmla="*/ 25 h 300"/>
                <a:gd name="T8" fmla="*/ 0 w 170"/>
                <a:gd name="T9" fmla="*/ 85 h 300"/>
                <a:gd name="T10" fmla="*/ 16 w 170"/>
                <a:gd name="T11" fmla="*/ 134 h 300"/>
                <a:gd name="T12" fmla="*/ 56 w 170"/>
                <a:gd name="T13" fmla="*/ 165 h 300"/>
                <a:gd name="T14" fmla="*/ 59 w 170"/>
                <a:gd name="T15" fmla="*/ 155 h 300"/>
                <a:gd name="T16" fmla="*/ 50 w 170"/>
                <a:gd name="T17" fmla="*/ 155 h 300"/>
                <a:gd name="T18" fmla="*/ 50 w 170"/>
                <a:gd name="T19" fmla="*/ 290 h 300"/>
                <a:gd name="T20" fmla="*/ 53 w 170"/>
                <a:gd name="T21" fmla="*/ 297 h 300"/>
                <a:gd name="T22" fmla="*/ 59 w 170"/>
                <a:gd name="T23" fmla="*/ 300 h 300"/>
                <a:gd name="T24" fmla="*/ 112 w 170"/>
                <a:gd name="T25" fmla="*/ 300 h 300"/>
                <a:gd name="T26" fmla="*/ 119 w 170"/>
                <a:gd name="T27" fmla="*/ 297 h 300"/>
                <a:gd name="T28" fmla="*/ 121 w 170"/>
                <a:gd name="T29" fmla="*/ 290 h 300"/>
                <a:gd name="T30" fmla="*/ 121 w 170"/>
                <a:gd name="T31" fmla="*/ 155 h 300"/>
                <a:gd name="T32" fmla="*/ 112 w 170"/>
                <a:gd name="T33" fmla="*/ 155 h 300"/>
                <a:gd name="T34" fmla="*/ 115 w 170"/>
                <a:gd name="T35" fmla="*/ 164 h 300"/>
                <a:gd name="T36" fmla="*/ 154 w 170"/>
                <a:gd name="T37" fmla="*/ 133 h 300"/>
                <a:gd name="T38" fmla="*/ 170 w 170"/>
                <a:gd name="T39" fmla="*/ 85 h 300"/>
                <a:gd name="T40" fmla="*/ 160 w 170"/>
                <a:gd name="T41" fmla="*/ 85 h 300"/>
                <a:gd name="T42" fmla="*/ 150 w 170"/>
                <a:gd name="T43" fmla="*/ 85 h 300"/>
                <a:gd name="T44" fmla="*/ 138 w 170"/>
                <a:gd name="T45" fmla="*/ 122 h 300"/>
                <a:gd name="T46" fmla="*/ 108 w 170"/>
                <a:gd name="T47" fmla="*/ 146 h 300"/>
                <a:gd name="T48" fmla="*/ 102 w 170"/>
                <a:gd name="T49" fmla="*/ 155 h 300"/>
                <a:gd name="T50" fmla="*/ 102 w 170"/>
                <a:gd name="T51" fmla="*/ 280 h 300"/>
                <a:gd name="T52" fmla="*/ 69 w 170"/>
                <a:gd name="T53" fmla="*/ 280 h 300"/>
                <a:gd name="T54" fmla="*/ 69 w 170"/>
                <a:gd name="T55" fmla="*/ 155 h 300"/>
                <a:gd name="T56" fmla="*/ 63 w 170"/>
                <a:gd name="T57" fmla="*/ 146 h 300"/>
                <a:gd name="T58" fmla="*/ 32 w 170"/>
                <a:gd name="T59" fmla="*/ 123 h 300"/>
                <a:gd name="T60" fmla="*/ 20 w 170"/>
                <a:gd name="T61" fmla="*/ 85 h 300"/>
                <a:gd name="T62" fmla="*/ 39 w 170"/>
                <a:gd name="T63" fmla="*/ 39 h 300"/>
                <a:gd name="T64" fmla="*/ 85 w 170"/>
                <a:gd name="T65" fmla="*/ 20 h 300"/>
                <a:gd name="T66" fmla="*/ 131 w 170"/>
                <a:gd name="T67" fmla="*/ 39 h 300"/>
                <a:gd name="T68" fmla="*/ 150 w 170"/>
                <a:gd name="T69" fmla="*/ 85 h 300"/>
                <a:gd name="T70" fmla="*/ 160 w 170"/>
                <a:gd name="T71" fmla="*/ 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0" h="300">
                  <a:moveTo>
                    <a:pt x="160" y="85"/>
                  </a:moveTo>
                  <a:cubicBezTo>
                    <a:pt x="170" y="85"/>
                    <a:pt x="170" y="85"/>
                    <a:pt x="170" y="85"/>
                  </a:cubicBezTo>
                  <a:cubicBezTo>
                    <a:pt x="170" y="38"/>
                    <a:pt x="132" y="0"/>
                    <a:pt x="85" y="0"/>
                  </a:cubicBezTo>
                  <a:cubicBezTo>
                    <a:pt x="61" y="0"/>
                    <a:pt x="40" y="10"/>
                    <a:pt x="25" y="25"/>
                  </a:cubicBezTo>
                  <a:cubicBezTo>
                    <a:pt x="9" y="40"/>
                    <a:pt x="0" y="62"/>
                    <a:pt x="0" y="85"/>
                  </a:cubicBezTo>
                  <a:cubicBezTo>
                    <a:pt x="0" y="103"/>
                    <a:pt x="6" y="120"/>
                    <a:pt x="16" y="134"/>
                  </a:cubicBezTo>
                  <a:cubicBezTo>
                    <a:pt x="26" y="148"/>
                    <a:pt x="40" y="159"/>
                    <a:pt x="56" y="16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0" y="155"/>
                    <a:pt x="50" y="155"/>
                    <a:pt x="50" y="155"/>
                  </a:cubicBezTo>
                  <a:cubicBezTo>
                    <a:pt x="50" y="290"/>
                    <a:pt x="50" y="290"/>
                    <a:pt x="50" y="290"/>
                  </a:cubicBezTo>
                  <a:cubicBezTo>
                    <a:pt x="50" y="293"/>
                    <a:pt x="51" y="295"/>
                    <a:pt x="53" y="297"/>
                  </a:cubicBezTo>
                  <a:cubicBezTo>
                    <a:pt x="54" y="299"/>
                    <a:pt x="57" y="300"/>
                    <a:pt x="59" y="300"/>
                  </a:cubicBezTo>
                  <a:cubicBezTo>
                    <a:pt x="112" y="300"/>
                    <a:pt x="112" y="300"/>
                    <a:pt x="112" y="300"/>
                  </a:cubicBezTo>
                  <a:cubicBezTo>
                    <a:pt x="114" y="300"/>
                    <a:pt x="117" y="299"/>
                    <a:pt x="119" y="297"/>
                  </a:cubicBezTo>
                  <a:cubicBezTo>
                    <a:pt x="120" y="295"/>
                    <a:pt x="121" y="293"/>
                    <a:pt x="121" y="290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5" y="164"/>
                    <a:pt x="115" y="164"/>
                    <a:pt x="115" y="164"/>
                  </a:cubicBezTo>
                  <a:cubicBezTo>
                    <a:pt x="131" y="158"/>
                    <a:pt x="145" y="147"/>
                    <a:pt x="154" y="133"/>
                  </a:cubicBezTo>
                  <a:cubicBezTo>
                    <a:pt x="164" y="120"/>
                    <a:pt x="170" y="103"/>
                    <a:pt x="17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99"/>
                    <a:pt x="146" y="112"/>
                    <a:pt x="138" y="122"/>
                  </a:cubicBezTo>
                  <a:cubicBezTo>
                    <a:pt x="131" y="133"/>
                    <a:pt x="120" y="141"/>
                    <a:pt x="108" y="146"/>
                  </a:cubicBezTo>
                  <a:cubicBezTo>
                    <a:pt x="104" y="147"/>
                    <a:pt x="102" y="151"/>
                    <a:pt x="102" y="155"/>
                  </a:cubicBezTo>
                  <a:cubicBezTo>
                    <a:pt x="102" y="280"/>
                    <a:pt x="102" y="280"/>
                    <a:pt x="102" y="280"/>
                  </a:cubicBezTo>
                  <a:cubicBezTo>
                    <a:pt x="69" y="280"/>
                    <a:pt x="69" y="280"/>
                    <a:pt x="69" y="280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9" y="151"/>
                    <a:pt x="67" y="148"/>
                    <a:pt x="63" y="146"/>
                  </a:cubicBezTo>
                  <a:cubicBezTo>
                    <a:pt x="50" y="142"/>
                    <a:pt x="39" y="133"/>
                    <a:pt x="32" y="123"/>
                  </a:cubicBezTo>
                  <a:cubicBezTo>
                    <a:pt x="24" y="112"/>
                    <a:pt x="20" y="99"/>
                    <a:pt x="20" y="85"/>
                  </a:cubicBezTo>
                  <a:cubicBezTo>
                    <a:pt x="20" y="67"/>
                    <a:pt x="27" y="51"/>
                    <a:pt x="39" y="39"/>
                  </a:cubicBezTo>
                  <a:cubicBezTo>
                    <a:pt x="50" y="27"/>
                    <a:pt x="67" y="20"/>
                    <a:pt x="85" y="20"/>
                  </a:cubicBezTo>
                  <a:cubicBezTo>
                    <a:pt x="103" y="20"/>
                    <a:pt x="119" y="27"/>
                    <a:pt x="131" y="39"/>
                  </a:cubicBezTo>
                  <a:cubicBezTo>
                    <a:pt x="143" y="51"/>
                    <a:pt x="150" y="67"/>
                    <a:pt x="150" y="85"/>
                  </a:cubicBezTo>
                  <a:lnTo>
                    <a:pt x="160" y="8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Oval 57"/>
            <p:cNvSpPr>
              <a:spLocks noChangeArrowheads="1"/>
            </p:cNvSpPr>
            <p:nvPr/>
          </p:nvSpPr>
          <p:spPr bwMode="auto">
            <a:xfrm>
              <a:off x="2498040" y="2705484"/>
              <a:ext cx="120650" cy="122238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889903" y="1937134"/>
              <a:ext cx="203200" cy="201613"/>
            </a:xfrm>
            <a:prstGeom prst="rect">
              <a:avLst/>
            </a:prstGeom>
            <a:solidFill>
              <a:srgbClr val="FF5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820053" y="1867284"/>
              <a:ext cx="342900" cy="341313"/>
            </a:xfrm>
            <a:custGeom>
              <a:avLst/>
              <a:gdLst>
                <a:gd name="T0" fmla="*/ 186 w 196"/>
                <a:gd name="T1" fmla="*/ 186 h 196"/>
                <a:gd name="T2" fmla="*/ 186 w 196"/>
                <a:gd name="T3" fmla="*/ 176 h 196"/>
                <a:gd name="T4" fmla="*/ 20 w 196"/>
                <a:gd name="T5" fmla="*/ 176 h 196"/>
                <a:gd name="T6" fmla="*/ 20 w 196"/>
                <a:gd name="T7" fmla="*/ 20 h 196"/>
                <a:gd name="T8" fmla="*/ 176 w 196"/>
                <a:gd name="T9" fmla="*/ 20 h 196"/>
                <a:gd name="T10" fmla="*/ 176 w 196"/>
                <a:gd name="T11" fmla="*/ 186 h 196"/>
                <a:gd name="T12" fmla="*/ 186 w 196"/>
                <a:gd name="T13" fmla="*/ 186 h 196"/>
                <a:gd name="T14" fmla="*/ 186 w 196"/>
                <a:gd name="T15" fmla="*/ 176 h 196"/>
                <a:gd name="T16" fmla="*/ 186 w 196"/>
                <a:gd name="T17" fmla="*/ 186 h 196"/>
                <a:gd name="T18" fmla="*/ 196 w 196"/>
                <a:gd name="T19" fmla="*/ 186 h 196"/>
                <a:gd name="T20" fmla="*/ 196 w 196"/>
                <a:gd name="T21" fmla="*/ 10 h 196"/>
                <a:gd name="T22" fmla="*/ 193 w 196"/>
                <a:gd name="T23" fmla="*/ 3 h 196"/>
                <a:gd name="T24" fmla="*/ 186 w 196"/>
                <a:gd name="T25" fmla="*/ 0 h 196"/>
                <a:gd name="T26" fmla="*/ 10 w 196"/>
                <a:gd name="T27" fmla="*/ 0 h 196"/>
                <a:gd name="T28" fmla="*/ 3 w 196"/>
                <a:gd name="T29" fmla="*/ 3 h 196"/>
                <a:gd name="T30" fmla="*/ 0 w 196"/>
                <a:gd name="T31" fmla="*/ 10 h 196"/>
                <a:gd name="T32" fmla="*/ 0 w 196"/>
                <a:gd name="T33" fmla="*/ 186 h 196"/>
                <a:gd name="T34" fmla="*/ 3 w 196"/>
                <a:gd name="T35" fmla="*/ 193 h 196"/>
                <a:gd name="T36" fmla="*/ 10 w 196"/>
                <a:gd name="T37" fmla="*/ 196 h 196"/>
                <a:gd name="T38" fmla="*/ 186 w 196"/>
                <a:gd name="T39" fmla="*/ 196 h 196"/>
                <a:gd name="T40" fmla="*/ 193 w 196"/>
                <a:gd name="T41" fmla="*/ 193 h 196"/>
                <a:gd name="T42" fmla="*/ 196 w 196"/>
                <a:gd name="T43" fmla="*/ 186 h 196"/>
                <a:gd name="T44" fmla="*/ 186 w 196"/>
                <a:gd name="T45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96">
                  <a:moveTo>
                    <a:pt x="186" y="186"/>
                  </a:moveTo>
                  <a:cubicBezTo>
                    <a:pt x="186" y="176"/>
                    <a:pt x="186" y="176"/>
                    <a:pt x="186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186"/>
                    <a:pt x="176" y="186"/>
                    <a:pt x="176" y="18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6" y="7"/>
                    <a:pt x="195" y="5"/>
                    <a:pt x="193" y="3"/>
                  </a:cubicBezTo>
                  <a:cubicBezTo>
                    <a:pt x="191" y="1"/>
                    <a:pt x="189" y="0"/>
                    <a:pt x="1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9"/>
                    <a:pt x="1" y="191"/>
                    <a:pt x="3" y="193"/>
                  </a:cubicBezTo>
                  <a:cubicBezTo>
                    <a:pt x="5" y="195"/>
                    <a:pt x="7" y="196"/>
                    <a:pt x="10" y="196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9" y="196"/>
                    <a:pt x="191" y="195"/>
                    <a:pt x="193" y="193"/>
                  </a:cubicBezTo>
                  <a:cubicBezTo>
                    <a:pt x="195" y="191"/>
                    <a:pt x="196" y="189"/>
                    <a:pt x="196" y="186"/>
                  </a:cubicBezTo>
                  <a:lnTo>
                    <a:pt x="186" y="18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877203" y="1754571"/>
              <a:ext cx="230187" cy="139700"/>
            </a:xfrm>
            <a:custGeom>
              <a:avLst/>
              <a:gdLst>
                <a:gd name="T0" fmla="*/ 132 w 132"/>
                <a:gd name="T1" fmla="*/ 80 h 80"/>
                <a:gd name="T2" fmla="*/ 132 w 132"/>
                <a:gd name="T3" fmla="*/ 23 h 80"/>
                <a:gd name="T4" fmla="*/ 125 w 132"/>
                <a:gd name="T5" fmla="*/ 6 h 80"/>
                <a:gd name="T6" fmla="*/ 109 w 132"/>
                <a:gd name="T7" fmla="*/ 0 h 80"/>
                <a:gd name="T8" fmla="*/ 24 w 132"/>
                <a:gd name="T9" fmla="*/ 0 h 80"/>
                <a:gd name="T10" fmla="*/ 8 w 132"/>
                <a:gd name="T11" fmla="*/ 6 h 80"/>
                <a:gd name="T12" fmla="*/ 2 w 132"/>
                <a:gd name="T13" fmla="*/ 13 h 80"/>
                <a:gd name="T14" fmla="*/ 0 w 132"/>
                <a:gd name="T15" fmla="*/ 23 h 80"/>
                <a:gd name="T16" fmla="*/ 0 w 132"/>
                <a:gd name="T17" fmla="*/ 80 h 80"/>
                <a:gd name="T18" fmla="*/ 20 w 132"/>
                <a:gd name="T19" fmla="*/ 80 h 80"/>
                <a:gd name="T20" fmla="*/ 20 w 132"/>
                <a:gd name="T21" fmla="*/ 23 h 80"/>
                <a:gd name="T22" fmla="*/ 20 w 132"/>
                <a:gd name="T23" fmla="*/ 22 h 80"/>
                <a:gd name="T24" fmla="*/ 22 w 132"/>
                <a:gd name="T25" fmla="*/ 21 h 80"/>
                <a:gd name="T26" fmla="*/ 24 w 132"/>
                <a:gd name="T27" fmla="*/ 20 h 80"/>
                <a:gd name="T28" fmla="*/ 109 w 132"/>
                <a:gd name="T29" fmla="*/ 20 h 80"/>
                <a:gd name="T30" fmla="*/ 111 w 132"/>
                <a:gd name="T31" fmla="*/ 21 h 80"/>
                <a:gd name="T32" fmla="*/ 112 w 132"/>
                <a:gd name="T33" fmla="*/ 23 h 80"/>
                <a:gd name="T34" fmla="*/ 112 w 132"/>
                <a:gd name="T35" fmla="*/ 80 h 80"/>
                <a:gd name="T36" fmla="*/ 132 w 132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" h="80">
                  <a:moveTo>
                    <a:pt x="132" y="80"/>
                  </a:moveTo>
                  <a:cubicBezTo>
                    <a:pt x="132" y="23"/>
                    <a:pt x="132" y="23"/>
                    <a:pt x="132" y="23"/>
                  </a:cubicBezTo>
                  <a:cubicBezTo>
                    <a:pt x="132" y="16"/>
                    <a:pt x="129" y="10"/>
                    <a:pt x="125" y="6"/>
                  </a:cubicBezTo>
                  <a:cubicBezTo>
                    <a:pt x="121" y="2"/>
                    <a:pt x="115" y="0"/>
                    <a:pt x="10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0"/>
                    <a:pt x="12" y="2"/>
                    <a:pt x="8" y="6"/>
                  </a:cubicBezTo>
                  <a:cubicBezTo>
                    <a:pt x="5" y="8"/>
                    <a:pt x="4" y="11"/>
                    <a:pt x="2" y="13"/>
                  </a:cubicBezTo>
                  <a:cubicBezTo>
                    <a:pt x="1" y="16"/>
                    <a:pt x="0" y="19"/>
                    <a:pt x="0" y="2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2" y="20"/>
                    <a:pt x="23" y="20"/>
                    <a:pt x="24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0" y="20"/>
                    <a:pt x="111" y="20"/>
                    <a:pt x="111" y="21"/>
                  </a:cubicBezTo>
                  <a:cubicBezTo>
                    <a:pt x="112" y="22"/>
                    <a:pt x="112" y="22"/>
                    <a:pt x="112" y="23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32" y="80"/>
                    <a:pt x="132" y="80"/>
                    <a:pt x="132" y="8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932765" y="1986346"/>
              <a:ext cx="1047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932765" y="1986346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967690" y="2006984"/>
              <a:ext cx="34925" cy="9048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967690" y="2006984"/>
              <a:ext cx="34925" cy="90488"/>
            </a:xfrm>
            <a:custGeom>
              <a:avLst/>
              <a:gdLst>
                <a:gd name="T0" fmla="*/ 0 w 22"/>
                <a:gd name="T1" fmla="*/ 0 h 57"/>
                <a:gd name="T2" fmla="*/ 0 w 22"/>
                <a:gd name="T3" fmla="*/ 57 h 57"/>
                <a:gd name="T4" fmla="*/ 22 w 22"/>
                <a:gd name="T5" fmla="*/ 57 h 57"/>
                <a:gd name="T6" fmla="*/ 22 w 22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lnTo>
                    <a:pt x="0" y="57"/>
                  </a:lnTo>
                  <a:lnTo>
                    <a:pt x="22" y="5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133040" y="938596"/>
              <a:ext cx="203200" cy="201613"/>
            </a:xfrm>
            <a:prstGeom prst="rect">
              <a:avLst/>
            </a:prstGeom>
            <a:solidFill>
              <a:srgbClr val="FF5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3063190" y="868746"/>
              <a:ext cx="342900" cy="341313"/>
            </a:xfrm>
            <a:custGeom>
              <a:avLst/>
              <a:gdLst>
                <a:gd name="T0" fmla="*/ 186 w 196"/>
                <a:gd name="T1" fmla="*/ 186 h 196"/>
                <a:gd name="T2" fmla="*/ 186 w 196"/>
                <a:gd name="T3" fmla="*/ 176 h 196"/>
                <a:gd name="T4" fmla="*/ 20 w 196"/>
                <a:gd name="T5" fmla="*/ 176 h 196"/>
                <a:gd name="T6" fmla="*/ 20 w 196"/>
                <a:gd name="T7" fmla="*/ 20 h 196"/>
                <a:gd name="T8" fmla="*/ 176 w 196"/>
                <a:gd name="T9" fmla="*/ 20 h 196"/>
                <a:gd name="T10" fmla="*/ 176 w 196"/>
                <a:gd name="T11" fmla="*/ 186 h 196"/>
                <a:gd name="T12" fmla="*/ 186 w 196"/>
                <a:gd name="T13" fmla="*/ 186 h 196"/>
                <a:gd name="T14" fmla="*/ 186 w 196"/>
                <a:gd name="T15" fmla="*/ 176 h 196"/>
                <a:gd name="T16" fmla="*/ 186 w 196"/>
                <a:gd name="T17" fmla="*/ 186 h 196"/>
                <a:gd name="T18" fmla="*/ 196 w 196"/>
                <a:gd name="T19" fmla="*/ 186 h 196"/>
                <a:gd name="T20" fmla="*/ 196 w 196"/>
                <a:gd name="T21" fmla="*/ 10 h 196"/>
                <a:gd name="T22" fmla="*/ 193 w 196"/>
                <a:gd name="T23" fmla="*/ 3 h 196"/>
                <a:gd name="T24" fmla="*/ 186 w 196"/>
                <a:gd name="T25" fmla="*/ 0 h 196"/>
                <a:gd name="T26" fmla="*/ 10 w 196"/>
                <a:gd name="T27" fmla="*/ 0 h 196"/>
                <a:gd name="T28" fmla="*/ 3 w 196"/>
                <a:gd name="T29" fmla="*/ 3 h 196"/>
                <a:gd name="T30" fmla="*/ 0 w 196"/>
                <a:gd name="T31" fmla="*/ 10 h 196"/>
                <a:gd name="T32" fmla="*/ 0 w 196"/>
                <a:gd name="T33" fmla="*/ 186 h 196"/>
                <a:gd name="T34" fmla="*/ 3 w 196"/>
                <a:gd name="T35" fmla="*/ 193 h 196"/>
                <a:gd name="T36" fmla="*/ 10 w 196"/>
                <a:gd name="T37" fmla="*/ 196 h 196"/>
                <a:gd name="T38" fmla="*/ 186 w 196"/>
                <a:gd name="T39" fmla="*/ 196 h 196"/>
                <a:gd name="T40" fmla="*/ 193 w 196"/>
                <a:gd name="T41" fmla="*/ 193 h 196"/>
                <a:gd name="T42" fmla="*/ 196 w 196"/>
                <a:gd name="T43" fmla="*/ 186 h 196"/>
                <a:gd name="T44" fmla="*/ 186 w 196"/>
                <a:gd name="T45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96">
                  <a:moveTo>
                    <a:pt x="186" y="186"/>
                  </a:moveTo>
                  <a:cubicBezTo>
                    <a:pt x="186" y="176"/>
                    <a:pt x="186" y="176"/>
                    <a:pt x="186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186"/>
                    <a:pt x="176" y="186"/>
                    <a:pt x="176" y="18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6" y="7"/>
                    <a:pt x="195" y="5"/>
                    <a:pt x="193" y="3"/>
                  </a:cubicBezTo>
                  <a:cubicBezTo>
                    <a:pt x="191" y="1"/>
                    <a:pt x="189" y="0"/>
                    <a:pt x="1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9"/>
                    <a:pt x="1" y="191"/>
                    <a:pt x="3" y="193"/>
                  </a:cubicBezTo>
                  <a:cubicBezTo>
                    <a:pt x="5" y="195"/>
                    <a:pt x="7" y="196"/>
                    <a:pt x="10" y="196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9" y="196"/>
                    <a:pt x="191" y="195"/>
                    <a:pt x="193" y="193"/>
                  </a:cubicBezTo>
                  <a:cubicBezTo>
                    <a:pt x="195" y="191"/>
                    <a:pt x="196" y="189"/>
                    <a:pt x="196" y="186"/>
                  </a:cubicBezTo>
                  <a:lnTo>
                    <a:pt x="186" y="18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3120340" y="756034"/>
              <a:ext cx="230187" cy="133350"/>
            </a:xfrm>
            <a:custGeom>
              <a:avLst/>
              <a:gdLst>
                <a:gd name="T0" fmla="*/ 132 w 132"/>
                <a:gd name="T1" fmla="*/ 76 h 76"/>
                <a:gd name="T2" fmla="*/ 132 w 132"/>
                <a:gd name="T3" fmla="*/ 21 h 76"/>
                <a:gd name="T4" fmla="*/ 130 w 132"/>
                <a:gd name="T5" fmla="*/ 12 h 76"/>
                <a:gd name="T6" fmla="*/ 121 w 132"/>
                <a:gd name="T7" fmla="*/ 3 h 76"/>
                <a:gd name="T8" fmla="*/ 109 w 132"/>
                <a:gd name="T9" fmla="*/ 0 h 76"/>
                <a:gd name="T10" fmla="*/ 24 w 132"/>
                <a:gd name="T11" fmla="*/ 0 h 76"/>
                <a:gd name="T12" fmla="*/ 9 w 132"/>
                <a:gd name="T13" fmla="*/ 5 h 76"/>
                <a:gd name="T14" fmla="*/ 3 w 132"/>
                <a:gd name="T15" fmla="*/ 11 h 76"/>
                <a:gd name="T16" fmla="*/ 0 w 132"/>
                <a:gd name="T17" fmla="*/ 21 h 76"/>
                <a:gd name="T18" fmla="*/ 0 w 132"/>
                <a:gd name="T19" fmla="*/ 76 h 76"/>
                <a:gd name="T20" fmla="*/ 20 w 132"/>
                <a:gd name="T21" fmla="*/ 76 h 76"/>
                <a:gd name="T22" fmla="*/ 20 w 132"/>
                <a:gd name="T23" fmla="*/ 21 h 76"/>
                <a:gd name="T24" fmla="*/ 20 w 132"/>
                <a:gd name="T25" fmla="*/ 21 h 76"/>
                <a:gd name="T26" fmla="*/ 19 w 132"/>
                <a:gd name="T27" fmla="*/ 21 h 76"/>
                <a:gd name="T28" fmla="*/ 20 w 132"/>
                <a:gd name="T29" fmla="*/ 21 h 76"/>
                <a:gd name="T30" fmla="*/ 20 w 132"/>
                <a:gd name="T31" fmla="*/ 21 h 76"/>
                <a:gd name="T32" fmla="*/ 19 w 132"/>
                <a:gd name="T33" fmla="*/ 21 h 76"/>
                <a:gd name="T34" fmla="*/ 20 w 132"/>
                <a:gd name="T35" fmla="*/ 21 h 76"/>
                <a:gd name="T36" fmla="*/ 20 w 132"/>
                <a:gd name="T37" fmla="*/ 21 h 76"/>
                <a:gd name="T38" fmla="*/ 20 w 132"/>
                <a:gd name="T39" fmla="*/ 21 h 76"/>
                <a:gd name="T40" fmla="*/ 20 w 132"/>
                <a:gd name="T41" fmla="*/ 21 h 76"/>
                <a:gd name="T42" fmla="*/ 20 w 132"/>
                <a:gd name="T43" fmla="*/ 21 h 76"/>
                <a:gd name="T44" fmla="*/ 20 w 132"/>
                <a:gd name="T45" fmla="*/ 21 h 76"/>
                <a:gd name="T46" fmla="*/ 21 w 132"/>
                <a:gd name="T47" fmla="*/ 21 h 76"/>
                <a:gd name="T48" fmla="*/ 24 w 132"/>
                <a:gd name="T49" fmla="*/ 20 h 76"/>
                <a:gd name="T50" fmla="*/ 109 w 132"/>
                <a:gd name="T51" fmla="*/ 20 h 76"/>
                <a:gd name="T52" fmla="*/ 112 w 132"/>
                <a:gd name="T53" fmla="*/ 21 h 76"/>
                <a:gd name="T54" fmla="*/ 112 w 132"/>
                <a:gd name="T55" fmla="*/ 21 h 76"/>
                <a:gd name="T56" fmla="*/ 112 w 132"/>
                <a:gd name="T57" fmla="*/ 20 h 76"/>
                <a:gd name="T58" fmla="*/ 112 w 132"/>
                <a:gd name="T59" fmla="*/ 21 h 76"/>
                <a:gd name="T60" fmla="*/ 112 w 132"/>
                <a:gd name="T61" fmla="*/ 21 h 76"/>
                <a:gd name="T62" fmla="*/ 112 w 132"/>
                <a:gd name="T63" fmla="*/ 20 h 76"/>
                <a:gd name="T64" fmla="*/ 112 w 132"/>
                <a:gd name="T65" fmla="*/ 21 h 76"/>
                <a:gd name="T66" fmla="*/ 112 w 132"/>
                <a:gd name="T67" fmla="*/ 21 h 76"/>
                <a:gd name="T68" fmla="*/ 112 w 132"/>
                <a:gd name="T69" fmla="*/ 76 h 76"/>
                <a:gd name="T70" fmla="*/ 132 w 132"/>
                <a:gd name="T7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76">
                  <a:moveTo>
                    <a:pt x="132" y="76"/>
                  </a:moveTo>
                  <a:cubicBezTo>
                    <a:pt x="132" y="21"/>
                    <a:pt x="132" y="21"/>
                    <a:pt x="132" y="21"/>
                  </a:cubicBezTo>
                  <a:cubicBezTo>
                    <a:pt x="132" y="18"/>
                    <a:pt x="131" y="15"/>
                    <a:pt x="130" y="12"/>
                  </a:cubicBezTo>
                  <a:cubicBezTo>
                    <a:pt x="128" y="8"/>
                    <a:pt x="125" y="5"/>
                    <a:pt x="121" y="3"/>
                  </a:cubicBezTo>
                  <a:cubicBezTo>
                    <a:pt x="117" y="1"/>
                    <a:pt x="113" y="0"/>
                    <a:pt x="10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4" y="1"/>
                    <a:pt x="9" y="5"/>
                  </a:cubicBezTo>
                  <a:cubicBezTo>
                    <a:pt x="6" y="6"/>
                    <a:pt x="4" y="9"/>
                    <a:pt x="3" y="11"/>
                  </a:cubicBezTo>
                  <a:cubicBezTo>
                    <a:pt x="1" y="14"/>
                    <a:pt x="0" y="18"/>
                    <a:pt x="0" y="2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1" y="21"/>
                  </a:cubicBezTo>
                  <a:cubicBezTo>
                    <a:pt x="22" y="20"/>
                    <a:pt x="23" y="20"/>
                    <a:pt x="24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0"/>
                    <a:pt x="112" y="21"/>
                    <a:pt x="112" y="21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32" y="76"/>
                    <a:pt x="132" y="76"/>
                    <a:pt x="132" y="7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3182253" y="979871"/>
              <a:ext cx="984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3182253" y="979871"/>
              <a:ext cx="98425" cy="34925"/>
            </a:xfrm>
            <a:custGeom>
              <a:avLst/>
              <a:gdLst>
                <a:gd name="T0" fmla="*/ 0 w 62"/>
                <a:gd name="T1" fmla="*/ 22 h 22"/>
                <a:gd name="T2" fmla="*/ 62 w 62"/>
                <a:gd name="T3" fmla="*/ 22 h 22"/>
                <a:gd name="T4" fmla="*/ 62 w 62"/>
                <a:gd name="T5" fmla="*/ 0 h 22"/>
                <a:gd name="T6" fmla="*/ 0 w 6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22">
                  <a:moveTo>
                    <a:pt x="0" y="22"/>
                  </a:moveTo>
                  <a:lnTo>
                    <a:pt x="62" y="22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3210828" y="1000509"/>
              <a:ext cx="34925" cy="9048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3210828" y="1000509"/>
              <a:ext cx="34925" cy="90488"/>
            </a:xfrm>
            <a:custGeom>
              <a:avLst/>
              <a:gdLst>
                <a:gd name="T0" fmla="*/ 0 w 22"/>
                <a:gd name="T1" fmla="*/ 0 h 57"/>
                <a:gd name="T2" fmla="*/ 0 w 22"/>
                <a:gd name="T3" fmla="*/ 57 h 57"/>
                <a:gd name="T4" fmla="*/ 22 w 22"/>
                <a:gd name="T5" fmla="*/ 57 h 57"/>
                <a:gd name="T6" fmla="*/ 22 w 22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lnTo>
                    <a:pt x="0" y="57"/>
                  </a:lnTo>
                  <a:lnTo>
                    <a:pt x="22" y="5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4034740" y="2789621"/>
              <a:ext cx="203200" cy="209550"/>
            </a:xfrm>
            <a:prstGeom prst="rect">
              <a:avLst/>
            </a:prstGeom>
            <a:solidFill>
              <a:srgbClr val="FF5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3964890" y="2719771"/>
              <a:ext cx="342900" cy="341313"/>
            </a:xfrm>
            <a:custGeom>
              <a:avLst/>
              <a:gdLst>
                <a:gd name="T0" fmla="*/ 186 w 196"/>
                <a:gd name="T1" fmla="*/ 186 h 196"/>
                <a:gd name="T2" fmla="*/ 186 w 196"/>
                <a:gd name="T3" fmla="*/ 176 h 196"/>
                <a:gd name="T4" fmla="*/ 20 w 196"/>
                <a:gd name="T5" fmla="*/ 176 h 196"/>
                <a:gd name="T6" fmla="*/ 20 w 196"/>
                <a:gd name="T7" fmla="*/ 20 h 196"/>
                <a:gd name="T8" fmla="*/ 176 w 196"/>
                <a:gd name="T9" fmla="*/ 20 h 196"/>
                <a:gd name="T10" fmla="*/ 176 w 196"/>
                <a:gd name="T11" fmla="*/ 186 h 196"/>
                <a:gd name="T12" fmla="*/ 186 w 196"/>
                <a:gd name="T13" fmla="*/ 186 h 196"/>
                <a:gd name="T14" fmla="*/ 186 w 196"/>
                <a:gd name="T15" fmla="*/ 176 h 196"/>
                <a:gd name="T16" fmla="*/ 186 w 196"/>
                <a:gd name="T17" fmla="*/ 186 h 196"/>
                <a:gd name="T18" fmla="*/ 196 w 196"/>
                <a:gd name="T19" fmla="*/ 186 h 196"/>
                <a:gd name="T20" fmla="*/ 196 w 196"/>
                <a:gd name="T21" fmla="*/ 10 h 196"/>
                <a:gd name="T22" fmla="*/ 193 w 196"/>
                <a:gd name="T23" fmla="*/ 3 h 196"/>
                <a:gd name="T24" fmla="*/ 186 w 196"/>
                <a:gd name="T25" fmla="*/ 0 h 196"/>
                <a:gd name="T26" fmla="*/ 10 w 196"/>
                <a:gd name="T27" fmla="*/ 0 h 196"/>
                <a:gd name="T28" fmla="*/ 3 w 196"/>
                <a:gd name="T29" fmla="*/ 3 h 196"/>
                <a:gd name="T30" fmla="*/ 0 w 196"/>
                <a:gd name="T31" fmla="*/ 10 h 196"/>
                <a:gd name="T32" fmla="*/ 0 w 196"/>
                <a:gd name="T33" fmla="*/ 186 h 196"/>
                <a:gd name="T34" fmla="*/ 3 w 196"/>
                <a:gd name="T35" fmla="*/ 193 h 196"/>
                <a:gd name="T36" fmla="*/ 10 w 196"/>
                <a:gd name="T37" fmla="*/ 196 h 196"/>
                <a:gd name="T38" fmla="*/ 186 w 196"/>
                <a:gd name="T39" fmla="*/ 196 h 196"/>
                <a:gd name="T40" fmla="*/ 193 w 196"/>
                <a:gd name="T41" fmla="*/ 193 h 196"/>
                <a:gd name="T42" fmla="*/ 196 w 196"/>
                <a:gd name="T43" fmla="*/ 186 h 196"/>
                <a:gd name="T44" fmla="*/ 186 w 196"/>
                <a:gd name="T45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96">
                  <a:moveTo>
                    <a:pt x="186" y="186"/>
                  </a:moveTo>
                  <a:cubicBezTo>
                    <a:pt x="186" y="176"/>
                    <a:pt x="186" y="176"/>
                    <a:pt x="186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186"/>
                    <a:pt x="176" y="186"/>
                    <a:pt x="176" y="18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6" y="7"/>
                    <a:pt x="195" y="5"/>
                    <a:pt x="193" y="3"/>
                  </a:cubicBezTo>
                  <a:cubicBezTo>
                    <a:pt x="191" y="1"/>
                    <a:pt x="189" y="0"/>
                    <a:pt x="18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9"/>
                    <a:pt x="1" y="191"/>
                    <a:pt x="3" y="193"/>
                  </a:cubicBezTo>
                  <a:cubicBezTo>
                    <a:pt x="5" y="195"/>
                    <a:pt x="7" y="196"/>
                    <a:pt x="10" y="196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9" y="196"/>
                    <a:pt x="191" y="195"/>
                    <a:pt x="193" y="193"/>
                  </a:cubicBezTo>
                  <a:cubicBezTo>
                    <a:pt x="195" y="191"/>
                    <a:pt x="196" y="189"/>
                    <a:pt x="196" y="186"/>
                  </a:cubicBezTo>
                  <a:lnTo>
                    <a:pt x="186" y="18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020453" y="2607059"/>
              <a:ext cx="231775" cy="139700"/>
            </a:xfrm>
            <a:custGeom>
              <a:avLst/>
              <a:gdLst>
                <a:gd name="T0" fmla="*/ 132 w 132"/>
                <a:gd name="T1" fmla="*/ 80 h 80"/>
                <a:gd name="T2" fmla="*/ 132 w 132"/>
                <a:gd name="T3" fmla="*/ 24 h 80"/>
                <a:gd name="T4" fmla="*/ 130 w 132"/>
                <a:gd name="T5" fmla="*/ 14 h 80"/>
                <a:gd name="T6" fmla="*/ 121 w 132"/>
                <a:gd name="T7" fmla="*/ 4 h 80"/>
                <a:gd name="T8" fmla="*/ 108 w 132"/>
                <a:gd name="T9" fmla="*/ 0 h 80"/>
                <a:gd name="T10" fmla="*/ 23 w 132"/>
                <a:gd name="T11" fmla="*/ 0 h 80"/>
                <a:gd name="T12" fmla="*/ 14 w 132"/>
                <a:gd name="T13" fmla="*/ 2 h 80"/>
                <a:gd name="T14" fmla="*/ 4 w 132"/>
                <a:gd name="T15" fmla="*/ 11 h 80"/>
                <a:gd name="T16" fmla="*/ 0 w 132"/>
                <a:gd name="T17" fmla="*/ 24 h 80"/>
                <a:gd name="T18" fmla="*/ 0 w 132"/>
                <a:gd name="T19" fmla="*/ 80 h 80"/>
                <a:gd name="T20" fmla="*/ 20 w 132"/>
                <a:gd name="T21" fmla="*/ 80 h 80"/>
                <a:gd name="T22" fmla="*/ 20 w 132"/>
                <a:gd name="T23" fmla="*/ 24 h 80"/>
                <a:gd name="T24" fmla="*/ 21 w 132"/>
                <a:gd name="T25" fmla="*/ 21 h 80"/>
                <a:gd name="T26" fmla="*/ 22 w 132"/>
                <a:gd name="T27" fmla="*/ 20 h 80"/>
                <a:gd name="T28" fmla="*/ 23 w 132"/>
                <a:gd name="T29" fmla="*/ 20 h 80"/>
                <a:gd name="T30" fmla="*/ 108 w 132"/>
                <a:gd name="T31" fmla="*/ 20 h 80"/>
                <a:gd name="T32" fmla="*/ 109 w 132"/>
                <a:gd name="T33" fmla="*/ 20 h 80"/>
                <a:gd name="T34" fmla="*/ 111 w 132"/>
                <a:gd name="T35" fmla="*/ 22 h 80"/>
                <a:gd name="T36" fmla="*/ 112 w 132"/>
                <a:gd name="T37" fmla="*/ 24 h 80"/>
                <a:gd name="T38" fmla="*/ 112 w 132"/>
                <a:gd name="T39" fmla="*/ 80 h 80"/>
                <a:gd name="T40" fmla="*/ 132 w 132"/>
                <a:gd name="T4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80">
                  <a:moveTo>
                    <a:pt x="132" y="80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32" y="20"/>
                    <a:pt x="131" y="17"/>
                    <a:pt x="130" y="14"/>
                  </a:cubicBezTo>
                  <a:cubicBezTo>
                    <a:pt x="128" y="10"/>
                    <a:pt x="125" y="7"/>
                    <a:pt x="121" y="4"/>
                  </a:cubicBezTo>
                  <a:cubicBezTo>
                    <a:pt x="118" y="2"/>
                    <a:pt x="113" y="0"/>
                    <a:pt x="10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7" y="1"/>
                    <a:pt x="14" y="2"/>
                  </a:cubicBezTo>
                  <a:cubicBezTo>
                    <a:pt x="10" y="4"/>
                    <a:pt x="6" y="7"/>
                    <a:pt x="4" y="11"/>
                  </a:cubicBezTo>
                  <a:cubicBezTo>
                    <a:pt x="2" y="14"/>
                    <a:pt x="0" y="19"/>
                    <a:pt x="0" y="2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2"/>
                    <a:pt x="21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10" y="21"/>
                    <a:pt x="111" y="21"/>
                    <a:pt x="111" y="22"/>
                  </a:cubicBezTo>
                  <a:cubicBezTo>
                    <a:pt x="112" y="23"/>
                    <a:pt x="112" y="23"/>
                    <a:pt x="112" y="24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32" y="80"/>
                    <a:pt x="132" y="80"/>
                    <a:pt x="132" y="8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4077603" y="2837246"/>
              <a:ext cx="1047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077603" y="2837246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4112528" y="2859471"/>
              <a:ext cx="34925" cy="9048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4112528" y="2859471"/>
              <a:ext cx="34925" cy="90488"/>
            </a:xfrm>
            <a:custGeom>
              <a:avLst/>
              <a:gdLst>
                <a:gd name="T0" fmla="*/ 0 w 22"/>
                <a:gd name="T1" fmla="*/ 0 h 57"/>
                <a:gd name="T2" fmla="*/ 0 w 22"/>
                <a:gd name="T3" fmla="*/ 57 h 57"/>
                <a:gd name="T4" fmla="*/ 22 w 22"/>
                <a:gd name="T5" fmla="*/ 57 h 57"/>
                <a:gd name="T6" fmla="*/ 22 w 22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lnTo>
                    <a:pt x="0" y="57"/>
                  </a:lnTo>
                  <a:lnTo>
                    <a:pt x="22" y="5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1547128" y="107035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1547128" y="107035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Rectangle 81"/>
            <p:cNvSpPr>
              <a:spLocks noChangeArrowheads="1"/>
            </p:cNvSpPr>
            <p:nvPr/>
          </p:nvSpPr>
          <p:spPr bwMode="auto">
            <a:xfrm>
              <a:off x="1637615" y="107035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1637615" y="107035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1736040" y="1070359"/>
              <a:ext cx="412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1736040" y="1070359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Rectangle 85"/>
            <p:cNvSpPr>
              <a:spLocks noChangeArrowheads="1"/>
            </p:cNvSpPr>
            <p:nvPr/>
          </p:nvSpPr>
          <p:spPr bwMode="auto">
            <a:xfrm>
              <a:off x="1547128" y="1183071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1547128" y="1183071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Rectangle 87"/>
            <p:cNvSpPr>
              <a:spLocks noChangeArrowheads="1"/>
            </p:cNvSpPr>
            <p:nvPr/>
          </p:nvSpPr>
          <p:spPr bwMode="auto">
            <a:xfrm>
              <a:off x="1637615" y="1183071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1637615" y="1183071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1736040" y="1183071"/>
              <a:ext cx="412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1736040" y="1183071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950603" y="190220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3950603" y="190220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4042678" y="1902209"/>
              <a:ext cx="476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4042678" y="1902209"/>
              <a:ext cx="47625" cy="34925"/>
            </a:xfrm>
            <a:custGeom>
              <a:avLst/>
              <a:gdLst>
                <a:gd name="T0" fmla="*/ 0 w 30"/>
                <a:gd name="T1" fmla="*/ 22 h 22"/>
                <a:gd name="T2" fmla="*/ 30 w 30"/>
                <a:gd name="T3" fmla="*/ 22 h 22"/>
                <a:gd name="T4" fmla="*/ 30 w 30"/>
                <a:gd name="T5" fmla="*/ 0 h 22"/>
                <a:gd name="T6" fmla="*/ 0 w 3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4133165" y="190220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4133165" y="190220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Rectangle 97"/>
            <p:cNvSpPr>
              <a:spLocks noChangeArrowheads="1"/>
            </p:cNvSpPr>
            <p:nvPr/>
          </p:nvSpPr>
          <p:spPr bwMode="auto">
            <a:xfrm>
              <a:off x="3950603" y="2013334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3950603" y="2013334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Rectangle 99"/>
            <p:cNvSpPr>
              <a:spLocks noChangeArrowheads="1"/>
            </p:cNvSpPr>
            <p:nvPr/>
          </p:nvSpPr>
          <p:spPr bwMode="auto">
            <a:xfrm>
              <a:off x="4042678" y="2013334"/>
              <a:ext cx="476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4042678" y="2013334"/>
              <a:ext cx="47625" cy="34925"/>
            </a:xfrm>
            <a:custGeom>
              <a:avLst/>
              <a:gdLst>
                <a:gd name="T0" fmla="*/ 0 w 30"/>
                <a:gd name="T1" fmla="*/ 22 h 22"/>
                <a:gd name="T2" fmla="*/ 30 w 30"/>
                <a:gd name="T3" fmla="*/ 22 h 22"/>
                <a:gd name="T4" fmla="*/ 30 w 30"/>
                <a:gd name="T5" fmla="*/ 0 h 22"/>
                <a:gd name="T6" fmla="*/ 0 w 3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Rectangle 101"/>
            <p:cNvSpPr>
              <a:spLocks noChangeArrowheads="1"/>
            </p:cNvSpPr>
            <p:nvPr/>
          </p:nvSpPr>
          <p:spPr bwMode="auto">
            <a:xfrm>
              <a:off x="4133165" y="2013334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133165" y="2013334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Rectangle 103"/>
            <p:cNvSpPr>
              <a:spLocks noChangeArrowheads="1"/>
            </p:cNvSpPr>
            <p:nvPr/>
          </p:nvSpPr>
          <p:spPr bwMode="auto">
            <a:xfrm>
              <a:off x="912128" y="2907096"/>
              <a:ext cx="476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912128" y="2907096"/>
              <a:ext cx="47625" cy="34925"/>
            </a:xfrm>
            <a:custGeom>
              <a:avLst/>
              <a:gdLst>
                <a:gd name="T0" fmla="*/ 0 w 30"/>
                <a:gd name="T1" fmla="*/ 22 h 22"/>
                <a:gd name="T2" fmla="*/ 30 w 30"/>
                <a:gd name="T3" fmla="*/ 22 h 22"/>
                <a:gd name="T4" fmla="*/ 30 w 30"/>
                <a:gd name="T5" fmla="*/ 0 h 22"/>
                <a:gd name="T6" fmla="*/ 0 w 3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1002615" y="2907096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1002615" y="2907096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>
              <a:off x="1093103" y="2907096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1093103" y="2907096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>
              <a:off x="912128" y="3019809"/>
              <a:ext cx="4762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912128" y="3019809"/>
              <a:ext cx="47625" cy="34925"/>
            </a:xfrm>
            <a:custGeom>
              <a:avLst/>
              <a:gdLst>
                <a:gd name="T0" fmla="*/ 0 w 30"/>
                <a:gd name="T1" fmla="*/ 22 h 22"/>
                <a:gd name="T2" fmla="*/ 30 w 30"/>
                <a:gd name="T3" fmla="*/ 22 h 22"/>
                <a:gd name="T4" fmla="*/ 30 w 30"/>
                <a:gd name="T5" fmla="*/ 0 h 22"/>
                <a:gd name="T6" fmla="*/ 0 w 3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30" y="2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1002615" y="301980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1002615" y="301980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1093103" y="3019809"/>
              <a:ext cx="4921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1093103" y="3019809"/>
              <a:ext cx="49212" cy="34925"/>
            </a:xfrm>
            <a:custGeom>
              <a:avLst/>
              <a:gdLst>
                <a:gd name="T0" fmla="*/ 0 w 31"/>
                <a:gd name="T1" fmla="*/ 22 h 22"/>
                <a:gd name="T2" fmla="*/ 31 w 31"/>
                <a:gd name="T3" fmla="*/ 22 h 22"/>
                <a:gd name="T4" fmla="*/ 31 w 31"/>
                <a:gd name="T5" fmla="*/ 0 h 22"/>
                <a:gd name="T6" fmla="*/ 0 w 3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2">
                  <a:moveTo>
                    <a:pt x="0" y="22"/>
                  </a:moveTo>
                  <a:lnTo>
                    <a:pt x="31" y="22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2553603" y="1049721"/>
              <a:ext cx="412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2553603" y="1049721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2644090" y="1049721"/>
              <a:ext cx="428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2644090" y="1049721"/>
              <a:ext cx="42862" cy="34925"/>
            </a:xfrm>
            <a:custGeom>
              <a:avLst/>
              <a:gdLst>
                <a:gd name="T0" fmla="*/ 0 w 27"/>
                <a:gd name="T1" fmla="*/ 22 h 22"/>
                <a:gd name="T2" fmla="*/ 27 w 27"/>
                <a:gd name="T3" fmla="*/ 22 h 22"/>
                <a:gd name="T4" fmla="*/ 27 w 27"/>
                <a:gd name="T5" fmla="*/ 0 h 22"/>
                <a:gd name="T6" fmla="*/ 0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2"/>
                  </a:moveTo>
                  <a:lnTo>
                    <a:pt x="27" y="2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2734578" y="1049721"/>
              <a:ext cx="428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2734578" y="1049721"/>
              <a:ext cx="42862" cy="34925"/>
            </a:xfrm>
            <a:custGeom>
              <a:avLst/>
              <a:gdLst>
                <a:gd name="T0" fmla="*/ 0 w 27"/>
                <a:gd name="T1" fmla="*/ 22 h 22"/>
                <a:gd name="T2" fmla="*/ 27 w 27"/>
                <a:gd name="T3" fmla="*/ 22 h 22"/>
                <a:gd name="T4" fmla="*/ 27 w 27"/>
                <a:gd name="T5" fmla="*/ 0 h 22"/>
                <a:gd name="T6" fmla="*/ 0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2"/>
                  </a:moveTo>
                  <a:lnTo>
                    <a:pt x="27" y="2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Rectangle 121"/>
            <p:cNvSpPr>
              <a:spLocks noChangeArrowheads="1"/>
            </p:cNvSpPr>
            <p:nvPr/>
          </p:nvSpPr>
          <p:spPr bwMode="auto">
            <a:xfrm>
              <a:off x="2553603" y="1160846"/>
              <a:ext cx="41275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2553603" y="1160846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Rectangle 123"/>
            <p:cNvSpPr>
              <a:spLocks noChangeArrowheads="1"/>
            </p:cNvSpPr>
            <p:nvPr/>
          </p:nvSpPr>
          <p:spPr bwMode="auto">
            <a:xfrm>
              <a:off x="2644090" y="1160846"/>
              <a:ext cx="428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2644090" y="1160846"/>
              <a:ext cx="42862" cy="34925"/>
            </a:xfrm>
            <a:custGeom>
              <a:avLst/>
              <a:gdLst>
                <a:gd name="T0" fmla="*/ 0 w 27"/>
                <a:gd name="T1" fmla="*/ 22 h 22"/>
                <a:gd name="T2" fmla="*/ 27 w 27"/>
                <a:gd name="T3" fmla="*/ 22 h 22"/>
                <a:gd name="T4" fmla="*/ 27 w 27"/>
                <a:gd name="T5" fmla="*/ 0 h 22"/>
                <a:gd name="T6" fmla="*/ 0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2"/>
                  </a:moveTo>
                  <a:lnTo>
                    <a:pt x="27" y="2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Rectangle 125"/>
            <p:cNvSpPr>
              <a:spLocks noChangeArrowheads="1"/>
            </p:cNvSpPr>
            <p:nvPr/>
          </p:nvSpPr>
          <p:spPr bwMode="auto">
            <a:xfrm>
              <a:off x="2734578" y="1160846"/>
              <a:ext cx="42862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2734578" y="1160846"/>
              <a:ext cx="42862" cy="34925"/>
            </a:xfrm>
            <a:custGeom>
              <a:avLst/>
              <a:gdLst>
                <a:gd name="T0" fmla="*/ 0 w 27"/>
                <a:gd name="T1" fmla="*/ 22 h 22"/>
                <a:gd name="T2" fmla="*/ 27 w 27"/>
                <a:gd name="T3" fmla="*/ 22 h 22"/>
                <a:gd name="T4" fmla="*/ 27 w 27"/>
                <a:gd name="T5" fmla="*/ 0 h 22"/>
                <a:gd name="T6" fmla="*/ 0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2"/>
                  </a:moveTo>
                  <a:lnTo>
                    <a:pt x="27" y="2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3915678" y="1483109"/>
              <a:ext cx="92075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4098240" y="1483109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17303" y="1483109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34740" y="1483109"/>
              <a:ext cx="42862" cy="125413"/>
            </a:xfrm>
            <a:custGeom>
              <a:avLst/>
              <a:gdLst>
                <a:gd name="T0" fmla="*/ 0 w 24"/>
                <a:gd name="T1" fmla="*/ 20 h 72"/>
                <a:gd name="T2" fmla="*/ 4 w 24"/>
                <a:gd name="T3" fmla="*/ 20 h 72"/>
                <a:gd name="T4" fmla="*/ 4 w 24"/>
                <a:gd name="T5" fmla="*/ 72 h 72"/>
                <a:gd name="T6" fmla="*/ 24 w 24"/>
                <a:gd name="T7" fmla="*/ 72 h 72"/>
                <a:gd name="T8" fmla="*/ 24 w 24"/>
                <a:gd name="T9" fmla="*/ 10 h 72"/>
                <a:gd name="T10" fmla="*/ 21 w 24"/>
                <a:gd name="T11" fmla="*/ 3 h 72"/>
                <a:gd name="T12" fmla="*/ 14 w 24"/>
                <a:gd name="T13" fmla="*/ 0 h 72"/>
                <a:gd name="T14" fmla="*/ 0 w 24"/>
                <a:gd name="T15" fmla="*/ 0 h 72"/>
                <a:gd name="T16" fmla="*/ 0 w 24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3" y="5"/>
                    <a:pt x="21" y="3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778778" y="2440371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959753" y="2440371"/>
              <a:ext cx="92075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1072465" y="2440371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889903" y="2440371"/>
              <a:ext cx="42862" cy="125413"/>
            </a:xfrm>
            <a:custGeom>
              <a:avLst/>
              <a:gdLst>
                <a:gd name="T0" fmla="*/ 0 w 24"/>
                <a:gd name="T1" fmla="*/ 20 h 72"/>
                <a:gd name="T2" fmla="*/ 4 w 24"/>
                <a:gd name="T3" fmla="*/ 20 h 72"/>
                <a:gd name="T4" fmla="*/ 4 w 24"/>
                <a:gd name="T5" fmla="*/ 72 h 72"/>
                <a:gd name="T6" fmla="*/ 24 w 24"/>
                <a:gd name="T7" fmla="*/ 72 h 72"/>
                <a:gd name="T8" fmla="*/ 24 w 24"/>
                <a:gd name="T9" fmla="*/ 10 h 72"/>
                <a:gd name="T10" fmla="*/ 21 w 24"/>
                <a:gd name="T11" fmla="*/ 3 h 72"/>
                <a:gd name="T12" fmla="*/ 14 w 24"/>
                <a:gd name="T13" fmla="*/ 0 h 72"/>
                <a:gd name="T14" fmla="*/ 0 w 24"/>
                <a:gd name="T15" fmla="*/ 0 h 72"/>
                <a:gd name="T16" fmla="*/ 0 w 24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3" y="5"/>
                    <a:pt x="21" y="3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807353" y="142754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994678" y="1427546"/>
              <a:ext cx="92075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1107390" y="142754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924828" y="1427546"/>
              <a:ext cx="42862" cy="125413"/>
            </a:xfrm>
            <a:custGeom>
              <a:avLst/>
              <a:gdLst>
                <a:gd name="T0" fmla="*/ 0 w 24"/>
                <a:gd name="T1" fmla="*/ 20 h 72"/>
                <a:gd name="T2" fmla="*/ 4 w 24"/>
                <a:gd name="T3" fmla="*/ 20 h 72"/>
                <a:gd name="T4" fmla="*/ 4 w 24"/>
                <a:gd name="T5" fmla="*/ 72 h 72"/>
                <a:gd name="T6" fmla="*/ 24 w 24"/>
                <a:gd name="T7" fmla="*/ 72 h 72"/>
                <a:gd name="T8" fmla="*/ 24 w 24"/>
                <a:gd name="T9" fmla="*/ 10 h 72"/>
                <a:gd name="T10" fmla="*/ 21 w 24"/>
                <a:gd name="T11" fmla="*/ 3 h 72"/>
                <a:gd name="T12" fmla="*/ 14 w 24"/>
                <a:gd name="T13" fmla="*/ 0 h 72"/>
                <a:gd name="T14" fmla="*/ 0 w 24"/>
                <a:gd name="T15" fmla="*/ 0 h 72"/>
                <a:gd name="T16" fmla="*/ 0 w 24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3" y="5"/>
                    <a:pt x="21" y="3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2009090" y="93859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2190065" y="93859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2120215" y="938596"/>
              <a:ext cx="49212" cy="125413"/>
            </a:xfrm>
            <a:custGeom>
              <a:avLst/>
              <a:gdLst>
                <a:gd name="T0" fmla="*/ 0 w 28"/>
                <a:gd name="T1" fmla="*/ 20 h 72"/>
                <a:gd name="T2" fmla="*/ 8 w 28"/>
                <a:gd name="T3" fmla="*/ 20 h 72"/>
                <a:gd name="T4" fmla="*/ 8 w 28"/>
                <a:gd name="T5" fmla="*/ 72 h 72"/>
                <a:gd name="T6" fmla="*/ 28 w 28"/>
                <a:gd name="T7" fmla="*/ 72 h 72"/>
                <a:gd name="T8" fmla="*/ 28 w 28"/>
                <a:gd name="T9" fmla="*/ 10 h 72"/>
                <a:gd name="T10" fmla="*/ 25 w 28"/>
                <a:gd name="T11" fmla="*/ 3 h 72"/>
                <a:gd name="T12" fmla="*/ 18 w 28"/>
                <a:gd name="T13" fmla="*/ 0 h 72"/>
                <a:gd name="T14" fmla="*/ 0 w 28"/>
                <a:gd name="T15" fmla="*/ 0 h 72"/>
                <a:gd name="T16" fmla="*/ 0 w 28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2">
                  <a:moveTo>
                    <a:pt x="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2302778" y="938596"/>
              <a:ext cx="47625" cy="125413"/>
            </a:xfrm>
            <a:custGeom>
              <a:avLst/>
              <a:gdLst>
                <a:gd name="T0" fmla="*/ 0 w 28"/>
                <a:gd name="T1" fmla="*/ 20 h 72"/>
                <a:gd name="T2" fmla="*/ 8 w 28"/>
                <a:gd name="T3" fmla="*/ 20 h 72"/>
                <a:gd name="T4" fmla="*/ 8 w 28"/>
                <a:gd name="T5" fmla="*/ 72 h 72"/>
                <a:gd name="T6" fmla="*/ 28 w 28"/>
                <a:gd name="T7" fmla="*/ 72 h 72"/>
                <a:gd name="T8" fmla="*/ 28 w 28"/>
                <a:gd name="T9" fmla="*/ 10 h 72"/>
                <a:gd name="T10" fmla="*/ 25 w 28"/>
                <a:gd name="T11" fmla="*/ 3 h 72"/>
                <a:gd name="T12" fmla="*/ 18 w 28"/>
                <a:gd name="T13" fmla="*/ 0 h 72"/>
                <a:gd name="T14" fmla="*/ 0 w 28"/>
                <a:gd name="T15" fmla="*/ 0 h 72"/>
                <a:gd name="T16" fmla="*/ 0 w 28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2">
                  <a:moveTo>
                    <a:pt x="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3999815" y="226574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182378" y="2265746"/>
              <a:ext cx="90487" cy="125413"/>
            </a:xfrm>
            <a:custGeom>
              <a:avLst/>
              <a:gdLst>
                <a:gd name="T0" fmla="*/ 42 w 52"/>
                <a:gd name="T1" fmla="*/ 46 h 72"/>
                <a:gd name="T2" fmla="*/ 32 w 52"/>
                <a:gd name="T3" fmla="*/ 46 h 72"/>
                <a:gd name="T4" fmla="*/ 30 w 52"/>
                <a:gd name="T5" fmla="*/ 50 h 72"/>
                <a:gd name="T6" fmla="*/ 26 w 52"/>
                <a:gd name="T7" fmla="*/ 52 h 72"/>
                <a:gd name="T8" fmla="*/ 22 w 52"/>
                <a:gd name="T9" fmla="*/ 50 h 72"/>
                <a:gd name="T10" fmla="*/ 20 w 52"/>
                <a:gd name="T11" fmla="*/ 46 h 72"/>
                <a:gd name="T12" fmla="*/ 20 w 52"/>
                <a:gd name="T13" fmla="*/ 26 h 72"/>
                <a:gd name="T14" fmla="*/ 22 w 52"/>
                <a:gd name="T15" fmla="*/ 22 h 72"/>
                <a:gd name="T16" fmla="*/ 26 w 52"/>
                <a:gd name="T17" fmla="*/ 20 h 72"/>
                <a:gd name="T18" fmla="*/ 30 w 52"/>
                <a:gd name="T19" fmla="*/ 22 h 72"/>
                <a:gd name="T20" fmla="*/ 32 w 52"/>
                <a:gd name="T21" fmla="*/ 26 h 72"/>
                <a:gd name="T22" fmla="*/ 32 w 52"/>
                <a:gd name="T23" fmla="*/ 46 h 72"/>
                <a:gd name="T24" fmla="*/ 42 w 52"/>
                <a:gd name="T25" fmla="*/ 46 h 72"/>
                <a:gd name="T26" fmla="*/ 52 w 52"/>
                <a:gd name="T27" fmla="*/ 46 h 72"/>
                <a:gd name="T28" fmla="*/ 52 w 52"/>
                <a:gd name="T29" fmla="*/ 26 h 72"/>
                <a:gd name="T30" fmla="*/ 44 w 52"/>
                <a:gd name="T31" fmla="*/ 8 h 72"/>
                <a:gd name="T32" fmla="*/ 26 w 52"/>
                <a:gd name="T33" fmla="*/ 0 h 72"/>
                <a:gd name="T34" fmla="*/ 8 w 52"/>
                <a:gd name="T35" fmla="*/ 8 h 72"/>
                <a:gd name="T36" fmla="*/ 0 w 52"/>
                <a:gd name="T37" fmla="*/ 26 h 72"/>
                <a:gd name="T38" fmla="*/ 0 w 52"/>
                <a:gd name="T39" fmla="*/ 46 h 72"/>
                <a:gd name="T40" fmla="*/ 8 w 52"/>
                <a:gd name="T41" fmla="*/ 64 h 72"/>
                <a:gd name="T42" fmla="*/ 26 w 52"/>
                <a:gd name="T43" fmla="*/ 72 h 72"/>
                <a:gd name="T44" fmla="*/ 44 w 52"/>
                <a:gd name="T45" fmla="*/ 64 h 72"/>
                <a:gd name="T46" fmla="*/ 52 w 52"/>
                <a:gd name="T47" fmla="*/ 46 h 72"/>
                <a:gd name="T48" fmla="*/ 42 w 52"/>
                <a:gd name="T49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72">
                  <a:moveTo>
                    <a:pt x="42" y="46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8"/>
                    <a:pt x="31" y="49"/>
                    <a:pt x="30" y="50"/>
                  </a:cubicBezTo>
                  <a:cubicBezTo>
                    <a:pt x="29" y="51"/>
                    <a:pt x="28" y="52"/>
                    <a:pt x="26" y="52"/>
                  </a:cubicBezTo>
                  <a:cubicBezTo>
                    <a:pt x="24" y="52"/>
                    <a:pt x="23" y="51"/>
                    <a:pt x="22" y="50"/>
                  </a:cubicBezTo>
                  <a:cubicBezTo>
                    <a:pt x="21" y="49"/>
                    <a:pt x="20" y="48"/>
                    <a:pt x="20" y="4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4"/>
                    <a:pt x="21" y="23"/>
                    <a:pt x="22" y="22"/>
                  </a:cubicBezTo>
                  <a:cubicBezTo>
                    <a:pt x="23" y="21"/>
                    <a:pt x="24" y="20"/>
                    <a:pt x="26" y="20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1" y="23"/>
                    <a:pt x="32" y="24"/>
                    <a:pt x="32" y="2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9"/>
                    <a:pt x="49" y="12"/>
                    <a:pt x="44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3"/>
                    <a:pt x="3" y="60"/>
                    <a:pt x="8" y="64"/>
                  </a:cubicBezTo>
                  <a:cubicBezTo>
                    <a:pt x="12" y="69"/>
                    <a:pt x="19" y="72"/>
                    <a:pt x="26" y="72"/>
                  </a:cubicBezTo>
                  <a:cubicBezTo>
                    <a:pt x="33" y="72"/>
                    <a:pt x="40" y="69"/>
                    <a:pt x="44" y="64"/>
                  </a:cubicBezTo>
                  <a:cubicBezTo>
                    <a:pt x="49" y="60"/>
                    <a:pt x="52" y="53"/>
                    <a:pt x="52" y="46"/>
                  </a:cubicBezTo>
                  <a:lnTo>
                    <a:pt x="42" y="4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112528" y="2265746"/>
              <a:ext cx="47625" cy="125413"/>
            </a:xfrm>
            <a:custGeom>
              <a:avLst/>
              <a:gdLst>
                <a:gd name="T0" fmla="*/ 0 w 28"/>
                <a:gd name="T1" fmla="*/ 20 h 72"/>
                <a:gd name="T2" fmla="*/ 8 w 28"/>
                <a:gd name="T3" fmla="*/ 20 h 72"/>
                <a:gd name="T4" fmla="*/ 8 w 28"/>
                <a:gd name="T5" fmla="*/ 72 h 72"/>
                <a:gd name="T6" fmla="*/ 28 w 28"/>
                <a:gd name="T7" fmla="*/ 72 h 72"/>
                <a:gd name="T8" fmla="*/ 28 w 28"/>
                <a:gd name="T9" fmla="*/ 10 h 72"/>
                <a:gd name="T10" fmla="*/ 25 w 28"/>
                <a:gd name="T11" fmla="*/ 3 h 72"/>
                <a:gd name="T12" fmla="*/ 18 w 28"/>
                <a:gd name="T13" fmla="*/ 0 h 72"/>
                <a:gd name="T14" fmla="*/ 0 w 28"/>
                <a:gd name="T15" fmla="*/ 0 h 72"/>
                <a:gd name="T16" fmla="*/ 0 w 28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2">
                  <a:moveTo>
                    <a:pt x="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293503" y="2265746"/>
              <a:ext cx="49212" cy="125413"/>
            </a:xfrm>
            <a:custGeom>
              <a:avLst/>
              <a:gdLst>
                <a:gd name="T0" fmla="*/ 0 w 28"/>
                <a:gd name="T1" fmla="*/ 20 h 72"/>
                <a:gd name="T2" fmla="*/ 8 w 28"/>
                <a:gd name="T3" fmla="*/ 20 h 72"/>
                <a:gd name="T4" fmla="*/ 8 w 28"/>
                <a:gd name="T5" fmla="*/ 72 h 72"/>
                <a:gd name="T6" fmla="*/ 28 w 28"/>
                <a:gd name="T7" fmla="*/ 72 h 72"/>
                <a:gd name="T8" fmla="*/ 28 w 28"/>
                <a:gd name="T9" fmla="*/ 10 h 72"/>
                <a:gd name="T10" fmla="*/ 25 w 28"/>
                <a:gd name="T11" fmla="*/ 3 h 72"/>
                <a:gd name="T12" fmla="*/ 18 w 28"/>
                <a:gd name="T13" fmla="*/ 0 h 72"/>
                <a:gd name="T14" fmla="*/ 0 w 28"/>
                <a:gd name="T15" fmla="*/ 0 h 72"/>
                <a:gd name="T16" fmla="*/ 0 w 28"/>
                <a:gd name="T17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2">
                  <a:moveTo>
                    <a:pt x="0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3202890" y="1894271"/>
              <a:ext cx="223837" cy="552450"/>
            </a:xfrm>
            <a:custGeom>
              <a:avLst/>
              <a:gdLst>
                <a:gd name="T0" fmla="*/ 0 w 128"/>
                <a:gd name="T1" fmla="*/ 316 h 316"/>
                <a:gd name="T2" fmla="*/ 118 w 128"/>
                <a:gd name="T3" fmla="*/ 316 h 316"/>
                <a:gd name="T4" fmla="*/ 125 w 128"/>
                <a:gd name="T5" fmla="*/ 313 h 316"/>
                <a:gd name="T6" fmla="*/ 128 w 128"/>
                <a:gd name="T7" fmla="*/ 306 h 316"/>
                <a:gd name="T8" fmla="*/ 128 w 128"/>
                <a:gd name="T9" fmla="*/ 0 h 316"/>
                <a:gd name="T10" fmla="*/ 108 w 128"/>
                <a:gd name="T11" fmla="*/ 0 h 316"/>
                <a:gd name="T12" fmla="*/ 108 w 128"/>
                <a:gd name="T13" fmla="*/ 296 h 316"/>
                <a:gd name="T14" fmla="*/ 0 w 128"/>
                <a:gd name="T15" fmla="*/ 296 h 316"/>
                <a:gd name="T16" fmla="*/ 0 w 128"/>
                <a:gd name="T17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16">
                  <a:moveTo>
                    <a:pt x="0" y="316"/>
                  </a:moveTo>
                  <a:cubicBezTo>
                    <a:pt x="118" y="316"/>
                    <a:pt x="118" y="316"/>
                    <a:pt x="118" y="316"/>
                  </a:cubicBezTo>
                  <a:cubicBezTo>
                    <a:pt x="121" y="316"/>
                    <a:pt x="123" y="315"/>
                    <a:pt x="125" y="313"/>
                  </a:cubicBezTo>
                  <a:cubicBezTo>
                    <a:pt x="127" y="311"/>
                    <a:pt x="128" y="309"/>
                    <a:pt x="128" y="306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296"/>
                    <a:pt x="108" y="296"/>
                    <a:pt x="108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16"/>
                    <a:pt x="0" y="316"/>
                    <a:pt x="0" y="31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Rectangle 148"/>
            <p:cNvSpPr>
              <a:spLocks noChangeArrowheads="1"/>
            </p:cNvSpPr>
            <p:nvPr/>
          </p:nvSpPr>
          <p:spPr bwMode="auto">
            <a:xfrm>
              <a:off x="3294965" y="2440371"/>
              <a:ext cx="34925" cy="4746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294965" y="2440371"/>
              <a:ext cx="34925" cy="474663"/>
            </a:xfrm>
            <a:custGeom>
              <a:avLst/>
              <a:gdLst>
                <a:gd name="T0" fmla="*/ 0 w 22"/>
                <a:gd name="T1" fmla="*/ 0 h 299"/>
                <a:gd name="T2" fmla="*/ 0 w 22"/>
                <a:gd name="T3" fmla="*/ 299 h 299"/>
                <a:gd name="T4" fmla="*/ 22 w 22"/>
                <a:gd name="T5" fmla="*/ 299 h 299"/>
                <a:gd name="T6" fmla="*/ 22 w 22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9">
                  <a:moveTo>
                    <a:pt x="0" y="0"/>
                  </a:moveTo>
                  <a:lnTo>
                    <a:pt x="0" y="299"/>
                  </a:lnTo>
                  <a:lnTo>
                    <a:pt x="22" y="29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Rectangle 150"/>
            <p:cNvSpPr>
              <a:spLocks noChangeArrowheads="1"/>
            </p:cNvSpPr>
            <p:nvPr/>
          </p:nvSpPr>
          <p:spPr bwMode="auto">
            <a:xfrm>
              <a:off x="3301315" y="2662621"/>
              <a:ext cx="300037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301315" y="2662621"/>
              <a:ext cx="300037" cy="34925"/>
            </a:xfrm>
            <a:custGeom>
              <a:avLst/>
              <a:gdLst>
                <a:gd name="T0" fmla="*/ 0 w 189"/>
                <a:gd name="T1" fmla="*/ 22 h 22"/>
                <a:gd name="T2" fmla="*/ 189 w 189"/>
                <a:gd name="T3" fmla="*/ 22 h 22"/>
                <a:gd name="T4" fmla="*/ 189 w 189"/>
                <a:gd name="T5" fmla="*/ 0 h 22"/>
                <a:gd name="T6" fmla="*/ 0 w 18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22">
                  <a:moveTo>
                    <a:pt x="0" y="22"/>
                  </a:moveTo>
                  <a:lnTo>
                    <a:pt x="189" y="22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Rectangle 152"/>
            <p:cNvSpPr>
              <a:spLocks noChangeArrowheads="1"/>
            </p:cNvSpPr>
            <p:nvPr/>
          </p:nvSpPr>
          <p:spPr bwMode="auto">
            <a:xfrm>
              <a:off x="3133040" y="2076834"/>
              <a:ext cx="273050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133040" y="2076834"/>
              <a:ext cx="273050" cy="34925"/>
            </a:xfrm>
            <a:custGeom>
              <a:avLst/>
              <a:gdLst>
                <a:gd name="T0" fmla="*/ 172 w 172"/>
                <a:gd name="T1" fmla="*/ 0 h 22"/>
                <a:gd name="T2" fmla="*/ 0 w 172"/>
                <a:gd name="T3" fmla="*/ 0 h 22"/>
                <a:gd name="T4" fmla="*/ 0 w 172"/>
                <a:gd name="T5" fmla="*/ 22 h 22"/>
                <a:gd name="T6" fmla="*/ 172 w 17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22">
                  <a:moveTo>
                    <a:pt x="17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72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6" name="Rectangle 154"/>
            <p:cNvSpPr>
              <a:spLocks noChangeArrowheads="1"/>
            </p:cNvSpPr>
            <p:nvPr/>
          </p:nvSpPr>
          <p:spPr bwMode="auto">
            <a:xfrm>
              <a:off x="3426728" y="2691196"/>
              <a:ext cx="34925" cy="3984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426728" y="2691196"/>
              <a:ext cx="34925" cy="398463"/>
            </a:xfrm>
            <a:custGeom>
              <a:avLst/>
              <a:gdLst>
                <a:gd name="T0" fmla="*/ 0 w 22"/>
                <a:gd name="T1" fmla="*/ 0 h 251"/>
                <a:gd name="T2" fmla="*/ 0 w 22"/>
                <a:gd name="T3" fmla="*/ 251 h 251"/>
                <a:gd name="T4" fmla="*/ 22 w 22"/>
                <a:gd name="T5" fmla="*/ 251 h 251"/>
                <a:gd name="T6" fmla="*/ 22 w 22"/>
                <a:gd name="T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1">
                  <a:moveTo>
                    <a:pt x="0" y="0"/>
                  </a:moveTo>
                  <a:lnTo>
                    <a:pt x="0" y="251"/>
                  </a:lnTo>
                  <a:lnTo>
                    <a:pt x="22" y="25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Rectangle 156"/>
            <p:cNvSpPr>
              <a:spLocks noChangeArrowheads="1"/>
            </p:cNvSpPr>
            <p:nvPr/>
          </p:nvSpPr>
          <p:spPr bwMode="auto">
            <a:xfrm>
              <a:off x="3237815" y="1776796"/>
              <a:ext cx="34925" cy="32067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237815" y="1776796"/>
              <a:ext cx="34925" cy="320675"/>
            </a:xfrm>
            <a:custGeom>
              <a:avLst/>
              <a:gdLst>
                <a:gd name="T0" fmla="*/ 22 w 22"/>
                <a:gd name="T1" fmla="*/ 202 h 202"/>
                <a:gd name="T2" fmla="*/ 22 w 22"/>
                <a:gd name="T3" fmla="*/ 0 h 202"/>
                <a:gd name="T4" fmla="*/ 0 w 22"/>
                <a:gd name="T5" fmla="*/ 0 h 202"/>
                <a:gd name="T6" fmla="*/ 0 w 22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2">
                  <a:moveTo>
                    <a:pt x="22" y="202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0" name="Oval 158"/>
            <p:cNvSpPr>
              <a:spLocks noChangeArrowheads="1"/>
            </p:cNvSpPr>
            <p:nvPr/>
          </p:nvSpPr>
          <p:spPr bwMode="auto">
            <a:xfrm>
              <a:off x="3196540" y="1710121"/>
              <a:ext cx="122237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Oval 159"/>
            <p:cNvSpPr>
              <a:spLocks noChangeArrowheads="1"/>
            </p:cNvSpPr>
            <p:nvPr/>
          </p:nvSpPr>
          <p:spPr bwMode="auto">
            <a:xfrm>
              <a:off x="3355290" y="1822834"/>
              <a:ext cx="122237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Oval 160"/>
            <p:cNvSpPr>
              <a:spLocks noChangeArrowheads="1"/>
            </p:cNvSpPr>
            <p:nvPr/>
          </p:nvSpPr>
          <p:spPr bwMode="auto">
            <a:xfrm>
              <a:off x="3242578" y="2859471"/>
              <a:ext cx="122237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Oval 161"/>
            <p:cNvSpPr>
              <a:spLocks noChangeArrowheads="1"/>
            </p:cNvSpPr>
            <p:nvPr/>
          </p:nvSpPr>
          <p:spPr bwMode="auto">
            <a:xfrm>
              <a:off x="3390215" y="3029334"/>
              <a:ext cx="122237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Oval 162"/>
            <p:cNvSpPr>
              <a:spLocks noChangeArrowheads="1"/>
            </p:cNvSpPr>
            <p:nvPr/>
          </p:nvSpPr>
          <p:spPr bwMode="auto">
            <a:xfrm>
              <a:off x="3537853" y="2619759"/>
              <a:ext cx="123825" cy="12382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1575703" y="2697546"/>
              <a:ext cx="349250" cy="447675"/>
            </a:xfrm>
            <a:custGeom>
              <a:avLst/>
              <a:gdLst>
                <a:gd name="T0" fmla="*/ 200 w 200"/>
                <a:gd name="T1" fmla="*/ 0 h 256"/>
                <a:gd name="T2" fmla="*/ 10 w 200"/>
                <a:gd name="T3" fmla="*/ 0 h 256"/>
                <a:gd name="T4" fmla="*/ 3 w 200"/>
                <a:gd name="T5" fmla="*/ 3 h 256"/>
                <a:gd name="T6" fmla="*/ 0 w 200"/>
                <a:gd name="T7" fmla="*/ 10 h 256"/>
                <a:gd name="T8" fmla="*/ 0 w 200"/>
                <a:gd name="T9" fmla="*/ 256 h 256"/>
                <a:gd name="T10" fmla="*/ 20 w 200"/>
                <a:gd name="T11" fmla="*/ 256 h 256"/>
                <a:gd name="T12" fmla="*/ 20 w 200"/>
                <a:gd name="T13" fmla="*/ 20 h 256"/>
                <a:gd name="T14" fmla="*/ 200 w 200"/>
                <a:gd name="T15" fmla="*/ 20 h 256"/>
                <a:gd name="T16" fmla="*/ 200 w 200"/>
                <a:gd name="T1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56">
                  <a:moveTo>
                    <a:pt x="2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" name="Rectangle 164"/>
            <p:cNvSpPr>
              <a:spLocks noChangeArrowheads="1"/>
            </p:cNvSpPr>
            <p:nvPr/>
          </p:nvSpPr>
          <p:spPr bwMode="auto">
            <a:xfrm>
              <a:off x="1742390" y="2048259"/>
              <a:ext cx="34925" cy="67786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1742390" y="2048259"/>
              <a:ext cx="34925" cy="677863"/>
            </a:xfrm>
            <a:custGeom>
              <a:avLst/>
              <a:gdLst>
                <a:gd name="T0" fmla="*/ 22 w 22"/>
                <a:gd name="T1" fmla="*/ 427 h 427"/>
                <a:gd name="T2" fmla="*/ 22 w 22"/>
                <a:gd name="T3" fmla="*/ 0 h 427"/>
                <a:gd name="T4" fmla="*/ 0 w 22"/>
                <a:gd name="T5" fmla="*/ 0 h 427"/>
                <a:gd name="T6" fmla="*/ 0 w 22"/>
                <a:gd name="T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27">
                  <a:moveTo>
                    <a:pt x="22" y="427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1512203" y="2257809"/>
              <a:ext cx="244475" cy="217488"/>
            </a:xfrm>
            <a:custGeom>
              <a:avLst/>
              <a:gdLst>
                <a:gd name="T0" fmla="*/ 140 w 140"/>
                <a:gd name="T1" fmla="*/ 104 h 124"/>
                <a:gd name="T2" fmla="*/ 20 w 140"/>
                <a:gd name="T3" fmla="*/ 104 h 124"/>
                <a:gd name="T4" fmla="*/ 20 w 140"/>
                <a:gd name="T5" fmla="*/ 0 h 124"/>
                <a:gd name="T6" fmla="*/ 0 w 140"/>
                <a:gd name="T7" fmla="*/ 0 h 124"/>
                <a:gd name="T8" fmla="*/ 0 w 140"/>
                <a:gd name="T9" fmla="*/ 114 h 124"/>
                <a:gd name="T10" fmla="*/ 3 w 140"/>
                <a:gd name="T11" fmla="*/ 121 h 124"/>
                <a:gd name="T12" fmla="*/ 10 w 140"/>
                <a:gd name="T13" fmla="*/ 124 h 124"/>
                <a:gd name="T14" fmla="*/ 140 w 140"/>
                <a:gd name="T15" fmla="*/ 124 h 124"/>
                <a:gd name="T16" fmla="*/ 140 w 140"/>
                <a:gd name="T17" fmla="*/ 10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4">
                  <a:moveTo>
                    <a:pt x="140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7"/>
                    <a:pt x="1" y="119"/>
                    <a:pt x="3" y="121"/>
                  </a:cubicBezTo>
                  <a:cubicBezTo>
                    <a:pt x="5" y="123"/>
                    <a:pt x="7" y="124"/>
                    <a:pt x="10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04"/>
                    <a:pt x="140" y="104"/>
                    <a:pt x="140" y="10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" name="Rectangle 167"/>
            <p:cNvSpPr>
              <a:spLocks noChangeArrowheads="1"/>
            </p:cNvSpPr>
            <p:nvPr/>
          </p:nvSpPr>
          <p:spPr bwMode="auto">
            <a:xfrm>
              <a:off x="1582053" y="2929321"/>
              <a:ext cx="230187" cy="349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1582053" y="2929321"/>
              <a:ext cx="230187" cy="34925"/>
            </a:xfrm>
            <a:custGeom>
              <a:avLst/>
              <a:gdLst>
                <a:gd name="T0" fmla="*/ 0 w 145"/>
                <a:gd name="T1" fmla="*/ 22 h 22"/>
                <a:gd name="T2" fmla="*/ 145 w 145"/>
                <a:gd name="T3" fmla="*/ 22 h 22"/>
                <a:gd name="T4" fmla="*/ 145 w 145"/>
                <a:gd name="T5" fmla="*/ 0 h 22"/>
                <a:gd name="T6" fmla="*/ 0 w 1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2">
                  <a:moveTo>
                    <a:pt x="0" y="22"/>
                  </a:move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1756678" y="1824421"/>
              <a:ext cx="182562" cy="384175"/>
            </a:xfrm>
            <a:custGeom>
              <a:avLst/>
              <a:gdLst>
                <a:gd name="T0" fmla="*/ 0 w 104"/>
                <a:gd name="T1" fmla="*/ 220 h 220"/>
                <a:gd name="T2" fmla="*/ 94 w 104"/>
                <a:gd name="T3" fmla="*/ 220 h 220"/>
                <a:gd name="T4" fmla="*/ 101 w 104"/>
                <a:gd name="T5" fmla="*/ 217 h 220"/>
                <a:gd name="T6" fmla="*/ 104 w 104"/>
                <a:gd name="T7" fmla="*/ 210 h 220"/>
                <a:gd name="T8" fmla="*/ 104 w 104"/>
                <a:gd name="T9" fmla="*/ 0 h 220"/>
                <a:gd name="T10" fmla="*/ 84 w 104"/>
                <a:gd name="T11" fmla="*/ 0 h 220"/>
                <a:gd name="T12" fmla="*/ 84 w 104"/>
                <a:gd name="T13" fmla="*/ 200 h 220"/>
                <a:gd name="T14" fmla="*/ 0 w 104"/>
                <a:gd name="T15" fmla="*/ 200 h 220"/>
                <a:gd name="T16" fmla="*/ 0 w 104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0">
                  <a:moveTo>
                    <a:pt x="0" y="220"/>
                  </a:moveTo>
                  <a:cubicBezTo>
                    <a:pt x="94" y="220"/>
                    <a:pt x="94" y="220"/>
                    <a:pt x="94" y="220"/>
                  </a:cubicBezTo>
                  <a:cubicBezTo>
                    <a:pt x="97" y="220"/>
                    <a:pt x="99" y="219"/>
                    <a:pt x="101" y="217"/>
                  </a:cubicBezTo>
                  <a:cubicBezTo>
                    <a:pt x="103" y="215"/>
                    <a:pt x="104" y="213"/>
                    <a:pt x="104" y="21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00"/>
                    <a:pt x="84" y="200"/>
                    <a:pt x="84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20"/>
                    <a:pt x="0" y="220"/>
                    <a:pt x="0" y="2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" name="Oval 170"/>
            <p:cNvSpPr>
              <a:spLocks noChangeArrowheads="1"/>
            </p:cNvSpPr>
            <p:nvPr/>
          </p:nvSpPr>
          <p:spPr bwMode="auto">
            <a:xfrm>
              <a:off x="1863040" y="1743459"/>
              <a:ext cx="122237" cy="12382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Oval 171"/>
            <p:cNvSpPr>
              <a:spLocks noChangeArrowheads="1"/>
            </p:cNvSpPr>
            <p:nvPr/>
          </p:nvSpPr>
          <p:spPr bwMode="auto">
            <a:xfrm>
              <a:off x="1521728" y="3088071"/>
              <a:ext cx="123825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Oval 172"/>
            <p:cNvSpPr>
              <a:spLocks noChangeArrowheads="1"/>
            </p:cNvSpPr>
            <p:nvPr/>
          </p:nvSpPr>
          <p:spPr bwMode="auto">
            <a:xfrm>
              <a:off x="1750328" y="2881696"/>
              <a:ext cx="122237" cy="123825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" name="Oval 173"/>
            <p:cNvSpPr>
              <a:spLocks noChangeArrowheads="1"/>
            </p:cNvSpPr>
            <p:nvPr/>
          </p:nvSpPr>
          <p:spPr bwMode="auto">
            <a:xfrm>
              <a:off x="1691590" y="1972059"/>
              <a:ext cx="123825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" name="Oval 174"/>
            <p:cNvSpPr>
              <a:spLocks noChangeArrowheads="1"/>
            </p:cNvSpPr>
            <p:nvPr/>
          </p:nvSpPr>
          <p:spPr bwMode="auto">
            <a:xfrm>
              <a:off x="1475690" y="2199071"/>
              <a:ext cx="122237" cy="122238"/>
            </a:xfrm>
            <a:prstGeom prst="ellipse">
              <a:avLst/>
            </a:pr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740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359" grpId="1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4676808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052488" y="4953476"/>
              <a:ext cx="37027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ENSURE CHECKLIST CONTAINS </a:t>
              </a:r>
            </a:p>
            <a:p>
              <a:r>
                <a:rPr lang="en-CA" sz="1600" b="1" dirty="0">
                  <a:solidFill>
                    <a:schemeClr val="bg1"/>
                  </a:solidFill>
                </a:rPr>
                <a:t>MANAGEMENT &amp; SECURITY CONCERNS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762504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052488" y="3157464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HAVE A CHECKLIST TO HAND OVER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89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851181" y="2939647"/>
            <a:ext cx="24881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Identify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2576908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449121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846921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055601" y="1227436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APPLICATION OWNER MAKES REQUEST</a:t>
              </a:r>
            </a:p>
          </p:txBody>
        </p:sp>
      </p:grpSp>
      <p:grpSp>
        <p:nvGrpSpPr>
          <p:cNvPr id="20" name="Group 11"/>
          <p:cNvGrpSpPr>
            <a:grpSpLocks noChangeAspect="1"/>
          </p:cNvGrpSpPr>
          <p:nvPr/>
        </p:nvGrpSpPr>
        <p:grpSpPr bwMode="auto">
          <a:xfrm>
            <a:off x="9009409" y="2900270"/>
            <a:ext cx="783532" cy="755461"/>
            <a:chOff x="2721" y="1082"/>
            <a:chExt cx="2233" cy="215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2721" y="1082"/>
              <a:ext cx="2233" cy="2153"/>
            </a:xfrm>
            <a:custGeom>
              <a:avLst/>
              <a:gdLst>
                <a:gd name="T0" fmla="*/ 191 w 4465"/>
                <a:gd name="T1" fmla="*/ 3725 h 4307"/>
                <a:gd name="T2" fmla="*/ 209 w 4465"/>
                <a:gd name="T3" fmla="*/ 3837 h 4307"/>
                <a:gd name="T4" fmla="*/ 255 w 4465"/>
                <a:gd name="T5" fmla="*/ 3938 h 4307"/>
                <a:gd name="T6" fmla="*/ 326 w 4465"/>
                <a:gd name="T7" fmla="*/ 4019 h 4307"/>
                <a:gd name="T8" fmla="*/ 418 w 4465"/>
                <a:gd name="T9" fmla="*/ 4079 h 4307"/>
                <a:gd name="T10" fmla="*/ 524 w 4465"/>
                <a:gd name="T11" fmla="*/ 4111 h 4307"/>
                <a:gd name="T12" fmla="*/ 639 w 4465"/>
                <a:gd name="T13" fmla="*/ 4111 h 4307"/>
                <a:gd name="T14" fmla="*/ 746 w 4465"/>
                <a:gd name="T15" fmla="*/ 4079 h 4307"/>
                <a:gd name="T16" fmla="*/ 837 w 4465"/>
                <a:gd name="T17" fmla="*/ 4019 h 4307"/>
                <a:gd name="T18" fmla="*/ 909 w 4465"/>
                <a:gd name="T19" fmla="*/ 3938 h 4307"/>
                <a:gd name="T20" fmla="*/ 955 w 4465"/>
                <a:gd name="T21" fmla="*/ 3837 h 4307"/>
                <a:gd name="T22" fmla="*/ 971 w 4465"/>
                <a:gd name="T23" fmla="*/ 3725 h 4307"/>
                <a:gd name="T24" fmla="*/ 191 w 4465"/>
                <a:gd name="T25" fmla="*/ 2194 h 4307"/>
                <a:gd name="T26" fmla="*/ 1164 w 4465"/>
                <a:gd name="T27" fmla="*/ 3725 h 4307"/>
                <a:gd name="T28" fmla="*/ 1150 w 4465"/>
                <a:gd name="T29" fmla="*/ 3850 h 4307"/>
                <a:gd name="T30" fmla="*/ 1111 w 4465"/>
                <a:gd name="T31" fmla="*/ 3965 h 4307"/>
                <a:gd name="T32" fmla="*/ 1051 w 4465"/>
                <a:gd name="T33" fmla="*/ 4069 h 4307"/>
                <a:gd name="T34" fmla="*/ 3883 w 4465"/>
                <a:gd name="T35" fmla="*/ 4115 h 4307"/>
                <a:gd name="T36" fmla="*/ 3996 w 4465"/>
                <a:gd name="T37" fmla="*/ 4099 h 4307"/>
                <a:gd name="T38" fmla="*/ 4096 w 4465"/>
                <a:gd name="T39" fmla="*/ 4052 h 4307"/>
                <a:gd name="T40" fmla="*/ 4178 w 4465"/>
                <a:gd name="T41" fmla="*/ 3981 h 4307"/>
                <a:gd name="T42" fmla="*/ 4237 w 4465"/>
                <a:gd name="T43" fmla="*/ 3889 h 4307"/>
                <a:gd name="T44" fmla="*/ 4270 w 4465"/>
                <a:gd name="T45" fmla="*/ 3783 h 4307"/>
                <a:gd name="T46" fmla="*/ 4274 w 4465"/>
                <a:gd name="T47" fmla="*/ 192 h 4307"/>
                <a:gd name="T48" fmla="*/ 1067 w 4465"/>
                <a:gd name="T49" fmla="*/ 0 h 4307"/>
                <a:gd name="T50" fmla="*/ 4395 w 4465"/>
                <a:gd name="T51" fmla="*/ 3 h 4307"/>
                <a:gd name="T52" fmla="*/ 4437 w 4465"/>
                <a:gd name="T53" fmla="*/ 28 h 4307"/>
                <a:gd name="T54" fmla="*/ 4462 w 4465"/>
                <a:gd name="T55" fmla="*/ 70 h 4307"/>
                <a:gd name="T56" fmla="*/ 4465 w 4465"/>
                <a:gd name="T57" fmla="*/ 3725 h 4307"/>
                <a:gd name="T58" fmla="*/ 4450 w 4465"/>
                <a:gd name="T59" fmla="*/ 3859 h 4307"/>
                <a:gd name="T60" fmla="*/ 4405 w 4465"/>
                <a:gd name="T61" fmla="*/ 3981 h 4307"/>
                <a:gd name="T62" fmla="*/ 4338 w 4465"/>
                <a:gd name="T63" fmla="*/ 4088 h 4307"/>
                <a:gd name="T64" fmla="*/ 4247 w 4465"/>
                <a:gd name="T65" fmla="*/ 4179 h 4307"/>
                <a:gd name="T66" fmla="*/ 4140 w 4465"/>
                <a:gd name="T67" fmla="*/ 4248 h 4307"/>
                <a:gd name="T68" fmla="*/ 4016 w 4465"/>
                <a:gd name="T69" fmla="*/ 4292 h 4307"/>
                <a:gd name="T70" fmla="*/ 3883 w 4465"/>
                <a:gd name="T71" fmla="*/ 4307 h 4307"/>
                <a:gd name="T72" fmla="*/ 514 w 4465"/>
                <a:gd name="T73" fmla="*/ 4303 h 4307"/>
                <a:gd name="T74" fmla="*/ 385 w 4465"/>
                <a:gd name="T75" fmla="*/ 4273 h 4307"/>
                <a:gd name="T76" fmla="*/ 270 w 4465"/>
                <a:gd name="T77" fmla="*/ 4216 h 4307"/>
                <a:gd name="T78" fmla="*/ 171 w 4465"/>
                <a:gd name="T79" fmla="*/ 4136 h 4307"/>
                <a:gd name="T80" fmla="*/ 91 w 4465"/>
                <a:gd name="T81" fmla="*/ 4037 h 4307"/>
                <a:gd name="T82" fmla="*/ 34 w 4465"/>
                <a:gd name="T83" fmla="*/ 3921 h 4307"/>
                <a:gd name="T84" fmla="*/ 4 w 4465"/>
                <a:gd name="T85" fmla="*/ 3793 h 4307"/>
                <a:gd name="T86" fmla="*/ 0 w 4465"/>
                <a:gd name="T87" fmla="*/ 2099 h 4307"/>
                <a:gd name="T88" fmla="*/ 14 w 4465"/>
                <a:gd name="T89" fmla="*/ 2050 h 4307"/>
                <a:gd name="T90" fmla="*/ 47 w 4465"/>
                <a:gd name="T91" fmla="*/ 2017 h 4307"/>
                <a:gd name="T92" fmla="*/ 96 w 4465"/>
                <a:gd name="T93" fmla="*/ 2003 h 4307"/>
                <a:gd name="T94" fmla="*/ 971 w 4465"/>
                <a:gd name="T95" fmla="*/ 95 h 4307"/>
                <a:gd name="T96" fmla="*/ 985 w 4465"/>
                <a:gd name="T97" fmla="*/ 48 h 4307"/>
                <a:gd name="T98" fmla="*/ 1019 w 4465"/>
                <a:gd name="T99" fmla="*/ 13 h 4307"/>
                <a:gd name="T100" fmla="*/ 1067 w 4465"/>
                <a:gd name="T101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65" h="4307">
                  <a:moveTo>
                    <a:pt x="191" y="2194"/>
                  </a:moveTo>
                  <a:lnTo>
                    <a:pt x="191" y="3725"/>
                  </a:lnTo>
                  <a:lnTo>
                    <a:pt x="197" y="3783"/>
                  </a:lnTo>
                  <a:lnTo>
                    <a:pt x="209" y="3837"/>
                  </a:lnTo>
                  <a:lnTo>
                    <a:pt x="228" y="3889"/>
                  </a:lnTo>
                  <a:lnTo>
                    <a:pt x="255" y="3938"/>
                  </a:lnTo>
                  <a:lnTo>
                    <a:pt x="288" y="3981"/>
                  </a:lnTo>
                  <a:lnTo>
                    <a:pt x="326" y="4019"/>
                  </a:lnTo>
                  <a:lnTo>
                    <a:pt x="369" y="4052"/>
                  </a:lnTo>
                  <a:lnTo>
                    <a:pt x="418" y="4079"/>
                  </a:lnTo>
                  <a:lnTo>
                    <a:pt x="469" y="4099"/>
                  </a:lnTo>
                  <a:lnTo>
                    <a:pt x="524" y="4111"/>
                  </a:lnTo>
                  <a:lnTo>
                    <a:pt x="582" y="4115"/>
                  </a:lnTo>
                  <a:lnTo>
                    <a:pt x="639" y="4111"/>
                  </a:lnTo>
                  <a:lnTo>
                    <a:pt x="694" y="4099"/>
                  </a:lnTo>
                  <a:lnTo>
                    <a:pt x="746" y="4079"/>
                  </a:lnTo>
                  <a:lnTo>
                    <a:pt x="793" y="4052"/>
                  </a:lnTo>
                  <a:lnTo>
                    <a:pt x="837" y="4019"/>
                  </a:lnTo>
                  <a:lnTo>
                    <a:pt x="876" y="3981"/>
                  </a:lnTo>
                  <a:lnTo>
                    <a:pt x="909" y="3938"/>
                  </a:lnTo>
                  <a:lnTo>
                    <a:pt x="935" y="3889"/>
                  </a:lnTo>
                  <a:lnTo>
                    <a:pt x="955" y="3837"/>
                  </a:lnTo>
                  <a:lnTo>
                    <a:pt x="967" y="3783"/>
                  </a:lnTo>
                  <a:lnTo>
                    <a:pt x="971" y="3725"/>
                  </a:lnTo>
                  <a:lnTo>
                    <a:pt x="971" y="2194"/>
                  </a:lnTo>
                  <a:lnTo>
                    <a:pt x="191" y="2194"/>
                  </a:lnTo>
                  <a:close/>
                  <a:moveTo>
                    <a:pt x="1164" y="192"/>
                  </a:moveTo>
                  <a:lnTo>
                    <a:pt x="1164" y="3725"/>
                  </a:lnTo>
                  <a:lnTo>
                    <a:pt x="1160" y="3788"/>
                  </a:lnTo>
                  <a:lnTo>
                    <a:pt x="1150" y="3850"/>
                  </a:lnTo>
                  <a:lnTo>
                    <a:pt x="1134" y="3909"/>
                  </a:lnTo>
                  <a:lnTo>
                    <a:pt x="1111" y="3965"/>
                  </a:lnTo>
                  <a:lnTo>
                    <a:pt x="1084" y="4019"/>
                  </a:lnTo>
                  <a:lnTo>
                    <a:pt x="1051" y="4069"/>
                  </a:lnTo>
                  <a:lnTo>
                    <a:pt x="1013" y="4115"/>
                  </a:lnTo>
                  <a:lnTo>
                    <a:pt x="3883" y="4115"/>
                  </a:lnTo>
                  <a:lnTo>
                    <a:pt x="3942" y="4111"/>
                  </a:lnTo>
                  <a:lnTo>
                    <a:pt x="3996" y="4099"/>
                  </a:lnTo>
                  <a:lnTo>
                    <a:pt x="4047" y="4079"/>
                  </a:lnTo>
                  <a:lnTo>
                    <a:pt x="4096" y="4052"/>
                  </a:lnTo>
                  <a:lnTo>
                    <a:pt x="4140" y="4019"/>
                  </a:lnTo>
                  <a:lnTo>
                    <a:pt x="4178" y="3981"/>
                  </a:lnTo>
                  <a:lnTo>
                    <a:pt x="4210" y="3938"/>
                  </a:lnTo>
                  <a:lnTo>
                    <a:pt x="4237" y="3889"/>
                  </a:lnTo>
                  <a:lnTo>
                    <a:pt x="4256" y="3837"/>
                  </a:lnTo>
                  <a:lnTo>
                    <a:pt x="4270" y="3783"/>
                  </a:lnTo>
                  <a:lnTo>
                    <a:pt x="4274" y="3725"/>
                  </a:lnTo>
                  <a:lnTo>
                    <a:pt x="4274" y="192"/>
                  </a:lnTo>
                  <a:lnTo>
                    <a:pt x="1164" y="192"/>
                  </a:lnTo>
                  <a:close/>
                  <a:moveTo>
                    <a:pt x="1067" y="0"/>
                  </a:moveTo>
                  <a:lnTo>
                    <a:pt x="4369" y="0"/>
                  </a:lnTo>
                  <a:lnTo>
                    <a:pt x="4395" y="3"/>
                  </a:lnTo>
                  <a:lnTo>
                    <a:pt x="4418" y="13"/>
                  </a:lnTo>
                  <a:lnTo>
                    <a:pt x="4437" y="28"/>
                  </a:lnTo>
                  <a:lnTo>
                    <a:pt x="4452" y="48"/>
                  </a:lnTo>
                  <a:lnTo>
                    <a:pt x="4462" y="70"/>
                  </a:lnTo>
                  <a:lnTo>
                    <a:pt x="4465" y="95"/>
                  </a:lnTo>
                  <a:lnTo>
                    <a:pt x="4465" y="3725"/>
                  </a:lnTo>
                  <a:lnTo>
                    <a:pt x="4461" y="3793"/>
                  </a:lnTo>
                  <a:lnTo>
                    <a:pt x="4450" y="3859"/>
                  </a:lnTo>
                  <a:lnTo>
                    <a:pt x="4431" y="3921"/>
                  </a:lnTo>
                  <a:lnTo>
                    <a:pt x="4405" y="3981"/>
                  </a:lnTo>
                  <a:lnTo>
                    <a:pt x="4374" y="4037"/>
                  </a:lnTo>
                  <a:lnTo>
                    <a:pt x="4338" y="4088"/>
                  </a:lnTo>
                  <a:lnTo>
                    <a:pt x="4294" y="4136"/>
                  </a:lnTo>
                  <a:lnTo>
                    <a:pt x="4247" y="4179"/>
                  </a:lnTo>
                  <a:lnTo>
                    <a:pt x="4195" y="4216"/>
                  </a:lnTo>
                  <a:lnTo>
                    <a:pt x="4140" y="4248"/>
                  </a:lnTo>
                  <a:lnTo>
                    <a:pt x="4080" y="4273"/>
                  </a:lnTo>
                  <a:lnTo>
                    <a:pt x="4016" y="4292"/>
                  </a:lnTo>
                  <a:lnTo>
                    <a:pt x="3951" y="4303"/>
                  </a:lnTo>
                  <a:lnTo>
                    <a:pt x="3883" y="4307"/>
                  </a:lnTo>
                  <a:lnTo>
                    <a:pt x="582" y="4307"/>
                  </a:lnTo>
                  <a:lnTo>
                    <a:pt x="514" y="4303"/>
                  </a:lnTo>
                  <a:lnTo>
                    <a:pt x="449" y="4292"/>
                  </a:lnTo>
                  <a:lnTo>
                    <a:pt x="385" y="4273"/>
                  </a:lnTo>
                  <a:lnTo>
                    <a:pt x="326" y="4248"/>
                  </a:lnTo>
                  <a:lnTo>
                    <a:pt x="270" y="4216"/>
                  </a:lnTo>
                  <a:lnTo>
                    <a:pt x="218" y="4179"/>
                  </a:lnTo>
                  <a:lnTo>
                    <a:pt x="171" y="4136"/>
                  </a:lnTo>
                  <a:lnTo>
                    <a:pt x="127" y="4088"/>
                  </a:lnTo>
                  <a:lnTo>
                    <a:pt x="91" y="4037"/>
                  </a:lnTo>
                  <a:lnTo>
                    <a:pt x="60" y="3981"/>
                  </a:lnTo>
                  <a:lnTo>
                    <a:pt x="34" y="3921"/>
                  </a:lnTo>
                  <a:lnTo>
                    <a:pt x="15" y="3859"/>
                  </a:lnTo>
                  <a:lnTo>
                    <a:pt x="4" y="3793"/>
                  </a:lnTo>
                  <a:lnTo>
                    <a:pt x="0" y="3725"/>
                  </a:lnTo>
                  <a:lnTo>
                    <a:pt x="0" y="2099"/>
                  </a:lnTo>
                  <a:lnTo>
                    <a:pt x="4" y="2074"/>
                  </a:lnTo>
                  <a:lnTo>
                    <a:pt x="14" y="2050"/>
                  </a:lnTo>
                  <a:lnTo>
                    <a:pt x="28" y="2032"/>
                  </a:lnTo>
                  <a:lnTo>
                    <a:pt x="47" y="2017"/>
                  </a:lnTo>
                  <a:lnTo>
                    <a:pt x="71" y="2007"/>
                  </a:lnTo>
                  <a:lnTo>
                    <a:pt x="96" y="2003"/>
                  </a:lnTo>
                  <a:lnTo>
                    <a:pt x="971" y="2003"/>
                  </a:lnTo>
                  <a:lnTo>
                    <a:pt x="971" y="95"/>
                  </a:lnTo>
                  <a:lnTo>
                    <a:pt x="975" y="70"/>
                  </a:lnTo>
                  <a:lnTo>
                    <a:pt x="985" y="48"/>
                  </a:lnTo>
                  <a:lnTo>
                    <a:pt x="1000" y="28"/>
                  </a:lnTo>
                  <a:lnTo>
                    <a:pt x="1019" y="13"/>
                  </a:lnTo>
                  <a:lnTo>
                    <a:pt x="1042" y="3"/>
                  </a:lnTo>
                  <a:lnTo>
                    <a:pt x="1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965" y="1540"/>
              <a:ext cx="711" cy="95"/>
            </a:xfrm>
            <a:custGeom>
              <a:avLst/>
              <a:gdLst>
                <a:gd name="T0" fmla="*/ 96 w 1421"/>
                <a:gd name="T1" fmla="*/ 0 h 192"/>
                <a:gd name="T2" fmla="*/ 1325 w 1421"/>
                <a:gd name="T3" fmla="*/ 0 h 192"/>
                <a:gd name="T4" fmla="*/ 1351 w 1421"/>
                <a:gd name="T5" fmla="*/ 3 h 192"/>
                <a:gd name="T6" fmla="*/ 1374 w 1421"/>
                <a:gd name="T7" fmla="*/ 14 h 192"/>
                <a:gd name="T8" fmla="*/ 1393 w 1421"/>
                <a:gd name="T9" fmla="*/ 29 h 192"/>
                <a:gd name="T10" fmla="*/ 1407 w 1421"/>
                <a:gd name="T11" fmla="*/ 48 h 192"/>
                <a:gd name="T12" fmla="*/ 1417 w 1421"/>
                <a:gd name="T13" fmla="*/ 71 h 192"/>
                <a:gd name="T14" fmla="*/ 1421 w 1421"/>
                <a:gd name="T15" fmla="*/ 97 h 192"/>
                <a:gd name="T16" fmla="*/ 1417 w 1421"/>
                <a:gd name="T17" fmla="*/ 121 h 192"/>
                <a:gd name="T18" fmla="*/ 1407 w 1421"/>
                <a:gd name="T19" fmla="*/ 144 h 192"/>
                <a:gd name="T20" fmla="*/ 1393 w 1421"/>
                <a:gd name="T21" fmla="*/ 164 h 192"/>
                <a:gd name="T22" fmla="*/ 1374 w 1421"/>
                <a:gd name="T23" fmla="*/ 179 h 192"/>
                <a:gd name="T24" fmla="*/ 1351 w 1421"/>
                <a:gd name="T25" fmla="*/ 189 h 192"/>
                <a:gd name="T26" fmla="*/ 1325 w 1421"/>
                <a:gd name="T27" fmla="*/ 192 h 192"/>
                <a:gd name="T28" fmla="*/ 96 w 1421"/>
                <a:gd name="T29" fmla="*/ 192 h 192"/>
                <a:gd name="T30" fmla="*/ 70 w 1421"/>
                <a:gd name="T31" fmla="*/ 189 h 192"/>
                <a:gd name="T32" fmla="*/ 47 w 1421"/>
                <a:gd name="T33" fmla="*/ 179 h 192"/>
                <a:gd name="T34" fmla="*/ 28 w 1421"/>
                <a:gd name="T35" fmla="*/ 164 h 192"/>
                <a:gd name="T36" fmla="*/ 13 w 1421"/>
                <a:gd name="T37" fmla="*/ 144 h 192"/>
                <a:gd name="T38" fmla="*/ 4 w 1421"/>
                <a:gd name="T39" fmla="*/ 121 h 192"/>
                <a:gd name="T40" fmla="*/ 0 w 1421"/>
                <a:gd name="T41" fmla="*/ 97 h 192"/>
                <a:gd name="T42" fmla="*/ 4 w 1421"/>
                <a:gd name="T43" fmla="*/ 71 h 192"/>
                <a:gd name="T44" fmla="*/ 13 w 1421"/>
                <a:gd name="T45" fmla="*/ 48 h 192"/>
                <a:gd name="T46" fmla="*/ 28 w 1421"/>
                <a:gd name="T47" fmla="*/ 29 h 192"/>
                <a:gd name="T48" fmla="*/ 47 w 1421"/>
                <a:gd name="T49" fmla="*/ 14 h 192"/>
                <a:gd name="T50" fmla="*/ 70 w 1421"/>
                <a:gd name="T51" fmla="*/ 3 h 192"/>
                <a:gd name="T52" fmla="*/ 96 w 1421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1" h="192">
                  <a:moveTo>
                    <a:pt x="96" y="0"/>
                  </a:moveTo>
                  <a:lnTo>
                    <a:pt x="1325" y="0"/>
                  </a:lnTo>
                  <a:lnTo>
                    <a:pt x="1351" y="3"/>
                  </a:lnTo>
                  <a:lnTo>
                    <a:pt x="1374" y="14"/>
                  </a:lnTo>
                  <a:lnTo>
                    <a:pt x="1393" y="29"/>
                  </a:lnTo>
                  <a:lnTo>
                    <a:pt x="1407" y="48"/>
                  </a:lnTo>
                  <a:lnTo>
                    <a:pt x="1417" y="71"/>
                  </a:lnTo>
                  <a:lnTo>
                    <a:pt x="1421" y="97"/>
                  </a:lnTo>
                  <a:lnTo>
                    <a:pt x="1417" y="121"/>
                  </a:lnTo>
                  <a:lnTo>
                    <a:pt x="1407" y="144"/>
                  </a:lnTo>
                  <a:lnTo>
                    <a:pt x="1393" y="164"/>
                  </a:lnTo>
                  <a:lnTo>
                    <a:pt x="1374" y="179"/>
                  </a:lnTo>
                  <a:lnTo>
                    <a:pt x="1351" y="189"/>
                  </a:lnTo>
                  <a:lnTo>
                    <a:pt x="1325" y="192"/>
                  </a:lnTo>
                  <a:lnTo>
                    <a:pt x="96" y="192"/>
                  </a:lnTo>
                  <a:lnTo>
                    <a:pt x="70" y="189"/>
                  </a:lnTo>
                  <a:lnTo>
                    <a:pt x="47" y="179"/>
                  </a:lnTo>
                  <a:lnTo>
                    <a:pt x="28" y="164"/>
                  </a:lnTo>
                  <a:lnTo>
                    <a:pt x="13" y="144"/>
                  </a:lnTo>
                  <a:lnTo>
                    <a:pt x="4" y="121"/>
                  </a:lnTo>
                  <a:lnTo>
                    <a:pt x="0" y="97"/>
                  </a:lnTo>
                  <a:lnTo>
                    <a:pt x="4" y="71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7" y="14"/>
                  </a:lnTo>
                  <a:lnTo>
                    <a:pt x="70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965" y="2067"/>
              <a:ext cx="711" cy="95"/>
            </a:xfrm>
            <a:custGeom>
              <a:avLst/>
              <a:gdLst>
                <a:gd name="T0" fmla="*/ 96 w 1421"/>
                <a:gd name="T1" fmla="*/ 0 h 192"/>
                <a:gd name="T2" fmla="*/ 1325 w 1421"/>
                <a:gd name="T3" fmla="*/ 0 h 192"/>
                <a:gd name="T4" fmla="*/ 1351 w 1421"/>
                <a:gd name="T5" fmla="*/ 3 h 192"/>
                <a:gd name="T6" fmla="*/ 1374 w 1421"/>
                <a:gd name="T7" fmla="*/ 13 h 192"/>
                <a:gd name="T8" fmla="*/ 1393 w 1421"/>
                <a:gd name="T9" fmla="*/ 28 h 192"/>
                <a:gd name="T10" fmla="*/ 1407 w 1421"/>
                <a:gd name="T11" fmla="*/ 48 h 192"/>
                <a:gd name="T12" fmla="*/ 1417 w 1421"/>
                <a:gd name="T13" fmla="*/ 71 h 192"/>
                <a:gd name="T14" fmla="*/ 1421 w 1421"/>
                <a:gd name="T15" fmla="*/ 95 h 192"/>
                <a:gd name="T16" fmla="*/ 1417 w 1421"/>
                <a:gd name="T17" fmla="*/ 121 h 192"/>
                <a:gd name="T18" fmla="*/ 1407 w 1421"/>
                <a:gd name="T19" fmla="*/ 144 h 192"/>
                <a:gd name="T20" fmla="*/ 1393 w 1421"/>
                <a:gd name="T21" fmla="*/ 163 h 192"/>
                <a:gd name="T22" fmla="*/ 1374 w 1421"/>
                <a:gd name="T23" fmla="*/ 178 h 192"/>
                <a:gd name="T24" fmla="*/ 1351 w 1421"/>
                <a:gd name="T25" fmla="*/ 189 h 192"/>
                <a:gd name="T26" fmla="*/ 1325 w 1421"/>
                <a:gd name="T27" fmla="*/ 192 h 192"/>
                <a:gd name="T28" fmla="*/ 96 w 1421"/>
                <a:gd name="T29" fmla="*/ 192 h 192"/>
                <a:gd name="T30" fmla="*/ 70 w 1421"/>
                <a:gd name="T31" fmla="*/ 189 h 192"/>
                <a:gd name="T32" fmla="*/ 47 w 1421"/>
                <a:gd name="T33" fmla="*/ 178 h 192"/>
                <a:gd name="T34" fmla="*/ 28 w 1421"/>
                <a:gd name="T35" fmla="*/ 163 h 192"/>
                <a:gd name="T36" fmla="*/ 13 w 1421"/>
                <a:gd name="T37" fmla="*/ 144 h 192"/>
                <a:gd name="T38" fmla="*/ 4 w 1421"/>
                <a:gd name="T39" fmla="*/ 121 h 192"/>
                <a:gd name="T40" fmla="*/ 0 w 1421"/>
                <a:gd name="T41" fmla="*/ 95 h 192"/>
                <a:gd name="T42" fmla="*/ 4 w 1421"/>
                <a:gd name="T43" fmla="*/ 71 h 192"/>
                <a:gd name="T44" fmla="*/ 13 w 1421"/>
                <a:gd name="T45" fmla="*/ 48 h 192"/>
                <a:gd name="T46" fmla="*/ 28 w 1421"/>
                <a:gd name="T47" fmla="*/ 28 h 192"/>
                <a:gd name="T48" fmla="*/ 47 w 1421"/>
                <a:gd name="T49" fmla="*/ 13 h 192"/>
                <a:gd name="T50" fmla="*/ 70 w 1421"/>
                <a:gd name="T51" fmla="*/ 3 h 192"/>
                <a:gd name="T52" fmla="*/ 96 w 1421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1" h="192">
                  <a:moveTo>
                    <a:pt x="96" y="0"/>
                  </a:moveTo>
                  <a:lnTo>
                    <a:pt x="1325" y="0"/>
                  </a:lnTo>
                  <a:lnTo>
                    <a:pt x="1351" y="3"/>
                  </a:lnTo>
                  <a:lnTo>
                    <a:pt x="1374" y="13"/>
                  </a:lnTo>
                  <a:lnTo>
                    <a:pt x="1393" y="28"/>
                  </a:lnTo>
                  <a:lnTo>
                    <a:pt x="1407" y="48"/>
                  </a:lnTo>
                  <a:lnTo>
                    <a:pt x="1417" y="71"/>
                  </a:lnTo>
                  <a:lnTo>
                    <a:pt x="1421" y="95"/>
                  </a:lnTo>
                  <a:lnTo>
                    <a:pt x="1417" y="121"/>
                  </a:lnTo>
                  <a:lnTo>
                    <a:pt x="1407" y="144"/>
                  </a:lnTo>
                  <a:lnTo>
                    <a:pt x="1393" y="163"/>
                  </a:lnTo>
                  <a:lnTo>
                    <a:pt x="1374" y="178"/>
                  </a:lnTo>
                  <a:lnTo>
                    <a:pt x="1351" y="189"/>
                  </a:lnTo>
                  <a:lnTo>
                    <a:pt x="1325" y="192"/>
                  </a:lnTo>
                  <a:lnTo>
                    <a:pt x="96" y="192"/>
                  </a:lnTo>
                  <a:lnTo>
                    <a:pt x="70" y="189"/>
                  </a:lnTo>
                  <a:lnTo>
                    <a:pt x="47" y="178"/>
                  </a:lnTo>
                  <a:lnTo>
                    <a:pt x="28" y="163"/>
                  </a:lnTo>
                  <a:lnTo>
                    <a:pt x="13" y="144"/>
                  </a:lnTo>
                  <a:lnTo>
                    <a:pt x="4" y="121"/>
                  </a:lnTo>
                  <a:lnTo>
                    <a:pt x="0" y="95"/>
                  </a:lnTo>
                  <a:lnTo>
                    <a:pt x="4" y="71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7" y="13"/>
                  </a:lnTo>
                  <a:lnTo>
                    <a:pt x="70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965" y="2594"/>
              <a:ext cx="711" cy="95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1 w 1421"/>
                <a:gd name="T5" fmla="*/ 2 h 191"/>
                <a:gd name="T6" fmla="*/ 1374 w 1421"/>
                <a:gd name="T7" fmla="*/ 12 h 191"/>
                <a:gd name="T8" fmla="*/ 1393 w 1421"/>
                <a:gd name="T9" fmla="*/ 27 h 191"/>
                <a:gd name="T10" fmla="*/ 1407 w 1421"/>
                <a:gd name="T11" fmla="*/ 47 h 191"/>
                <a:gd name="T12" fmla="*/ 1417 w 1421"/>
                <a:gd name="T13" fmla="*/ 70 h 191"/>
                <a:gd name="T14" fmla="*/ 1421 w 1421"/>
                <a:gd name="T15" fmla="*/ 95 h 191"/>
                <a:gd name="T16" fmla="*/ 1417 w 1421"/>
                <a:gd name="T17" fmla="*/ 120 h 191"/>
                <a:gd name="T18" fmla="*/ 1407 w 1421"/>
                <a:gd name="T19" fmla="*/ 143 h 191"/>
                <a:gd name="T20" fmla="*/ 1393 w 1421"/>
                <a:gd name="T21" fmla="*/ 162 h 191"/>
                <a:gd name="T22" fmla="*/ 1374 w 1421"/>
                <a:gd name="T23" fmla="*/ 177 h 191"/>
                <a:gd name="T24" fmla="*/ 1351 w 1421"/>
                <a:gd name="T25" fmla="*/ 188 h 191"/>
                <a:gd name="T26" fmla="*/ 1325 w 1421"/>
                <a:gd name="T27" fmla="*/ 191 h 191"/>
                <a:gd name="T28" fmla="*/ 96 w 1421"/>
                <a:gd name="T29" fmla="*/ 191 h 191"/>
                <a:gd name="T30" fmla="*/ 70 w 1421"/>
                <a:gd name="T31" fmla="*/ 188 h 191"/>
                <a:gd name="T32" fmla="*/ 47 w 1421"/>
                <a:gd name="T33" fmla="*/ 177 h 191"/>
                <a:gd name="T34" fmla="*/ 28 w 1421"/>
                <a:gd name="T35" fmla="*/ 162 h 191"/>
                <a:gd name="T36" fmla="*/ 13 w 1421"/>
                <a:gd name="T37" fmla="*/ 143 h 191"/>
                <a:gd name="T38" fmla="*/ 4 w 1421"/>
                <a:gd name="T39" fmla="*/ 120 h 191"/>
                <a:gd name="T40" fmla="*/ 0 w 1421"/>
                <a:gd name="T41" fmla="*/ 95 h 191"/>
                <a:gd name="T42" fmla="*/ 4 w 1421"/>
                <a:gd name="T43" fmla="*/ 70 h 191"/>
                <a:gd name="T44" fmla="*/ 13 w 1421"/>
                <a:gd name="T45" fmla="*/ 47 h 191"/>
                <a:gd name="T46" fmla="*/ 28 w 1421"/>
                <a:gd name="T47" fmla="*/ 27 h 191"/>
                <a:gd name="T48" fmla="*/ 47 w 1421"/>
                <a:gd name="T49" fmla="*/ 12 h 191"/>
                <a:gd name="T50" fmla="*/ 70 w 1421"/>
                <a:gd name="T51" fmla="*/ 2 h 191"/>
                <a:gd name="T52" fmla="*/ 96 w 1421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1" y="2"/>
                  </a:lnTo>
                  <a:lnTo>
                    <a:pt x="1374" y="12"/>
                  </a:lnTo>
                  <a:lnTo>
                    <a:pt x="1393" y="27"/>
                  </a:lnTo>
                  <a:lnTo>
                    <a:pt x="1407" y="47"/>
                  </a:lnTo>
                  <a:lnTo>
                    <a:pt x="1417" y="70"/>
                  </a:lnTo>
                  <a:lnTo>
                    <a:pt x="1421" y="95"/>
                  </a:lnTo>
                  <a:lnTo>
                    <a:pt x="1417" y="120"/>
                  </a:lnTo>
                  <a:lnTo>
                    <a:pt x="1407" y="143"/>
                  </a:lnTo>
                  <a:lnTo>
                    <a:pt x="1393" y="162"/>
                  </a:lnTo>
                  <a:lnTo>
                    <a:pt x="1374" y="177"/>
                  </a:lnTo>
                  <a:lnTo>
                    <a:pt x="1351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70" y="188"/>
                  </a:lnTo>
                  <a:lnTo>
                    <a:pt x="47" y="177"/>
                  </a:lnTo>
                  <a:lnTo>
                    <a:pt x="28" y="162"/>
                  </a:lnTo>
                  <a:lnTo>
                    <a:pt x="13" y="143"/>
                  </a:lnTo>
                  <a:lnTo>
                    <a:pt x="4" y="120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3" y="47"/>
                  </a:lnTo>
                  <a:lnTo>
                    <a:pt x="28" y="27"/>
                  </a:lnTo>
                  <a:lnTo>
                    <a:pt x="47" y="12"/>
                  </a:lnTo>
                  <a:lnTo>
                    <a:pt x="70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3451" y="1320"/>
              <a:ext cx="466" cy="384"/>
            </a:xfrm>
            <a:custGeom>
              <a:avLst/>
              <a:gdLst>
                <a:gd name="T0" fmla="*/ 832 w 932"/>
                <a:gd name="T1" fmla="*/ 0 h 769"/>
                <a:gd name="T2" fmla="*/ 856 w 932"/>
                <a:gd name="T3" fmla="*/ 2 h 769"/>
                <a:gd name="T4" fmla="*/ 879 w 932"/>
                <a:gd name="T5" fmla="*/ 11 h 769"/>
                <a:gd name="T6" fmla="*/ 901 w 932"/>
                <a:gd name="T7" fmla="*/ 25 h 769"/>
                <a:gd name="T8" fmla="*/ 917 w 932"/>
                <a:gd name="T9" fmla="*/ 44 h 769"/>
                <a:gd name="T10" fmla="*/ 928 w 932"/>
                <a:gd name="T11" fmla="*/ 68 h 769"/>
                <a:gd name="T12" fmla="*/ 932 w 932"/>
                <a:gd name="T13" fmla="*/ 92 h 769"/>
                <a:gd name="T14" fmla="*/ 930 w 932"/>
                <a:gd name="T15" fmla="*/ 116 h 769"/>
                <a:gd name="T16" fmla="*/ 921 w 932"/>
                <a:gd name="T17" fmla="*/ 139 h 769"/>
                <a:gd name="T18" fmla="*/ 906 w 932"/>
                <a:gd name="T19" fmla="*/ 161 h 769"/>
                <a:gd name="T20" fmla="*/ 380 w 932"/>
                <a:gd name="T21" fmla="*/ 738 h 769"/>
                <a:gd name="T22" fmla="*/ 360 w 932"/>
                <a:gd name="T23" fmla="*/ 754 h 769"/>
                <a:gd name="T24" fmla="*/ 335 w 932"/>
                <a:gd name="T25" fmla="*/ 765 h 769"/>
                <a:gd name="T26" fmla="*/ 310 w 932"/>
                <a:gd name="T27" fmla="*/ 769 h 769"/>
                <a:gd name="T28" fmla="*/ 310 w 932"/>
                <a:gd name="T29" fmla="*/ 769 h 769"/>
                <a:gd name="T30" fmla="*/ 284 w 932"/>
                <a:gd name="T31" fmla="*/ 765 h 769"/>
                <a:gd name="T32" fmla="*/ 260 w 932"/>
                <a:gd name="T33" fmla="*/ 755 h 769"/>
                <a:gd name="T34" fmla="*/ 239 w 932"/>
                <a:gd name="T35" fmla="*/ 739 h 769"/>
                <a:gd name="T36" fmla="*/ 26 w 932"/>
                <a:gd name="T37" fmla="*/ 513 h 769"/>
                <a:gd name="T38" fmla="*/ 11 w 932"/>
                <a:gd name="T39" fmla="*/ 492 h 769"/>
                <a:gd name="T40" fmla="*/ 3 w 932"/>
                <a:gd name="T41" fmla="*/ 469 h 769"/>
                <a:gd name="T42" fmla="*/ 0 w 932"/>
                <a:gd name="T43" fmla="*/ 445 h 769"/>
                <a:gd name="T44" fmla="*/ 5 w 932"/>
                <a:gd name="T45" fmla="*/ 420 h 769"/>
                <a:gd name="T46" fmla="*/ 14 w 932"/>
                <a:gd name="T47" fmla="*/ 397 h 769"/>
                <a:gd name="T48" fmla="*/ 30 w 932"/>
                <a:gd name="T49" fmla="*/ 377 h 769"/>
                <a:gd name="T50" fmla="*/ 51 w 932"/>
                <a:gd name="T51" fmla="*/ 362 h 769"/>
                <a:gd name="T52" fmla="*/ 74 w 932"/>
                <a:gd name="T53" fmla="*/ 354 h 769"/>
                <a:gd name="T54" fmla="*/ 98 w 932"/>
                <a:gd name="T55" fmla="*/ 351 h 769"/>
                <a:gd name="T56" fmla="*/ 123 w 932"/>
                <a:gd name="T57" fmla="*/ 355 h 769"/>
                <a:gd name="T58" fmla="*/ 146 w 932"/>
                <a:gd name="T59" fmla="*/ 365 h 769"/>
                <a:gd name="T60" fmla="*/ 166 w 932"/>
                <a:gd name="T61" fmla="*/ 381 h 769"/>
                <a:gd name="T62" fmla="*/ 308 w 932"/>
                <a:gd name="T63" fmla="*/ 532 h 769"/>
                <a:gd name="T64" fmla="*/ 765 w 932"/>
                <a:gd name="T65" fmla="*/ 31 h 769"/>
                <a:gd name="T66" fmla="*/ 784 w 932"/>
                <a:gd name="T67" fmla="*/ 15 h 769"/>
                <a:gd name="T68" fmla="*/ 807 w 932"/>
                <a:gd name="T69" fmla="*/ 4 h 769"/>
                <a:gd name="T70" fmla="*/ 832 w 932"/>
                <a:gd name="T7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2" h="769">
                  <a:moveTo>
                    <a:pt x="832" y="0"/>
                  </a:moveTo>
                  <a:lnTo>
                    <a:pt x="856" y="2"/>
                  </a:lnTo>
                  <a:lnTo>
                    <a:pt x="879" y="11"/>
                  </a:lnTo>
                  <a:lnTo>
                    <a:pt x="901" y="25"/>
                  </a:lnTo>
                  <a:lnTo>
                    <a:pt x="917" y="44"/>
                  </a:lnTo>
                  <a:lnTo>
                    <a:pt x="928" y="68"/>
                  </a:lnTo>
                  <a:lnTo>
                    <a:pt x="932" y="92"/>
                  </a:lnTo>
                  <a:lnTo>
                    <a:pt x="930" y="116"/>
                  </a:lnTo>
                  <a:lnTo>
                    <a:pt x="921" y="139"/>
                  </a:lnTo>
                  <a:lnTo>
                    <a:pt x="906" y="161"/>
                  </a:lnTo>
                  <a:lnTo>
                    <a:pt x="380" y="738"/>
                  </a:lnTo>
                  <a:lnTo>
                    <a:pt x="360" y="754"/>
                  </a:lnTo>
                  <a:lnTo>
                    <a:pt x="335" y="765"/>
                  </a:lnTo>
                  <a:lnTo>
                    <a:pt x="310" y="769"/>
                  </a:lnTo>
                  <a:lnTo>
                    <a:pt x="310" y="769"/>
                  </a:lnTo>
                  <a:lnTo>
                    <a:pt x="284" y="765"/>
                  </a:lnTo>
                  <a:lnTo>
                    <a:pt x="260" y="755"/>
                  </a:lnTo>
                  <a:lnTo>
                    <a:pt x="239" y="739"/>
                  </a:lnTo>
                  <a:lnTo>
                    <a:pt x="26" y="513"/>
                  </a:lnTo>
                  <a:lnTo>
                    <a:pt x="11" y="492"/>
                  </a:lnTo>
                  <a:lnTo>
                    <a:pt x="3" y="469"/>
                  </a:lnTo>
                  <a:lnTo>
                    <a:pt x="0" y="445"/>
                  </a:lnTo>
                  <a:lnTo>
                    <a:pt x="5" y="420"/>
                  </a:lnTo>
                  <a:lnTo>
                    <a:pt x="14" y="397"/>
                  </a:lnTo>
                  <a:lnTo>
                    <a:pt x="30" y="377"/>
                  </a:lnTo>
                  <a:lnTo>
                    <a:pt x="51" y="362"/>
                  </a:lnTo>
                  <a:lnTo>
                    <a:pt x="74" y="354"/>
                  </a:lnTo>
                  <a:lnTo>
                    <a:pt x="98" y="351"/>
                  </a:lnTo>
                  <a:lnTo>
                    <a:pt x="123" y="355"/>
                  </a:lnTo>
                  <a:lnTo>
                    <a:pt x="146" y="365"/>
                  </a:lnTo>
                  <a:lnTo>
                    <a:pt x="166" y="381"/>
                  </a:lnTo>
                  <a:lnTo>
                    <a:pt x="308" y="532"/>
                  </a:lnTo>
                  <a:lnTo>
                    <a:pt x="765" y="31"/>
                  </a:lnTo>
                  <a:lnTo>
                    <a:pt x="784" y="15"/>
                  </a:lnTo>
                  <a:lnTo>
                    <a:pt x="807" y="4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3451" y="1870"/>
              <a:ext cx="466" cy="385"/>
            </a:xfrm>
            <a:custGeom>
              <a:avLst/>
              <a:gdLst>
                <a:gd name="T0" fmla="*/ 832 w 932"/>
                <a:gd name="T1" fmla="*/ 0 h 769"/>
                <a:gd name="T2" fmla="*/ 856 w 932"/>
                <a:gd name="T3" fmla="*/ 1 h 769"/>
                <a:gd name="T4" fmla="*/ 879 w 932"/>
                <a:gd name="T5" fmla="*/ 11 h 769"/>
                <a:gd name="T6" fmla="*/ 901 w 932"/>
                <a:gd name="T7" fmla="*/ 24 h 769"/>
                <a:gd name="T8" fmla="*/ 917 w 932"/>
                <a:gd name="T9" fmla="*/ 45 h 769"/>
                <a:gd name="T10" fmla="*/ 928 w 932"/>
                <a:gd name="T11" fmla="*/ 68 h 769"/>
                <a:gd name="T12" fmla="*/ 932 w 932"/>
                <a:gd name="T13" fmla="*/ 91 h 769"/>
                <a:gd name="T14" fmla="*/ 930 w 932"/>
                <a:gd name="T15" fmla="*/ 115 h 769"/>
                <a:gd name="T16" fmla="*/ 921 w 932"/>
                <a:gd name="T17" fmla="*/ 140 h 769"/>
                <a:gd name="T18" fmla="*/ 906 w 932"/>
                <a:gd name="T19" fmla="*/ 160 h 769"/>
                <a:gd name="T20" fmla="*/ 380 w 932"/>
                <a:gd name="T21" fmla="*/ 738 h 769"/>
                <a:gd name="T22" fmla="*/ 360 w 932"/>
                <a:gd name="T23" fmla="*/ 754 h 769"/>
                <a:gd name="T24" fmla="*/ 335 w 932"/>
                <a:gd name="T25" fmla="*/ 765 h 769"/>
                <a:gd name="T26" fmla="*/ 310 w 932"/>
                <a:gd name="T27" fmla="*/ 769 h 769"/>
                <a:gd name="T28" fmla="*/ 310 w 932"/>
                <a:gd name="T29" fmla="*/ 769 h 769"/>
                <a:gd name="T30" fmla="*/ 284 w 932"/>
                <a:gd name="T31" fmla="*/ 765 h 769"/>
                <a:gd name="T32" fmla="*/ 260 w 932"/>
                <a:gd name="T33" fmla="*/ 756 h 769"/>
                <a:gd name="T34" fmla="*/ 239 w 932"/>
                <a:gd name="T35" fmla="*/ 738 h 769"/>
                <a:gd name="T36" fmla="*/ 26 w 932"/>
                <a:gd name="T37" fmla="*/ 513 h 769"/>
                <a:gd name="T38" fmla="*/ 11 w 932"/>
                <a:gd name="T39" fmla="*/ 492 h 769"/>
                <a:gd name="T40" fmla="*/ 3 w 932"/>
                <a:gd name="T41" fmla="*/ 468 h 769"/>
                <a:gd name="T42" fmla="*/ 0 w 932"/>
                <a:gd name="T43" fmla="*/ 444 h 769"/>
                <a:gd name="T44" fmla="*/ 5 w 932"/>
                <a:gd name="T45" fmla="*/ 421 h 769"/>
                <a:gd name="T46" fmla="*/ 14 w 932"/>
                <a:gd name="T47" fmla="*/ 398 h 769"/>
                <a:gd name="T48" fmla="*/ 30 w 932"/>
                <a:gd name="T49" fmla="*/ 377 h 769"/>
                <a:gd name="T50" fmla="*/ 51 w 932"/>
                <a:gd name="T51" fmla="*/ 362 h 769"/>
                <a:gd name="T52" fmla="*/ 74 w 932"/>
                <a:gd name="T53" fmla="*/ 354 h 769"/>
                <a:gd name="T54" fmla="*/ 98 w 932"/>
                <a:gd name="T55" fmla="*/ 351 h 769"/>
                <a:gd name="T56" fmla="*/ 123 w 932"/>
                <a:gd name="T57" fmla="*/ 355 h 769"/>
                <a:gd name="T58" fmla="*/ 146 w 932"/>
                <a:gd name="T59" fmla="*/ 365 h 769"/>
                <a:gd name="T60" fmla="*/ 166 w 932"/>
                <a:gd name="T61" fmla="*/ 381 h 769"/>
                <a:gd name="T62" fmla="*/ 308 w 932"/>
                <a:gd name="T63" fmla="*/ 532 h 769"/>
                <a:gd name="T64" fmla="*/ 765 w 932"/>
                <a:gd name="T65" fmla="*/ 31 h 769"/>
                <a:gd name="T66" fmla="*/ 784 w 932"/>
                <a:gd name="T67" fmla="*/ 15 h 769"/>
                <a:gd name="T68" fmla="*/ 807 w 932"/>
                <a:gd name="T69" fmla="*/ 4 h 769"/>
                <a:gd name="T70" fmla="*/ 832 w 932"/>
                <a:gd name="T7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2" h="769">
                  <a:moveTo>
                    <a:pt x="832" y="0"/>
                  </a:moveTo>
                  <a:lnTo>
                    <a:pt x="856" y="1"/>
                  </a:lnTo>
                  <a:lnTo>
                    <a:pt x="879" y="11"/>
                  </a:lnTo>
                  <a:lnTo>
                    <a:pt x="901" y="24"/>
                  </a:lnTo>
                  <a:lnTo>
                    <a:pt x="917" y="45"/>
                  </a:lnTo>
                  <a:lnTo>
                    <a:pt x="928" y="68"/>
                  </a:lnTo>
                  <a:lnTo>
                    <a:pt x="932" y="91"/>
                  </a:lnTo>
                  <a:lnTo>
                    <a:pt x="930" y="115"/>
                  </a:lnTo>
                  <a:lnTo>
                    <a:pt x="921" y="140"/>
                  </a:lnTo>
                  <a:lnTo>
                    <a:pt x="906" y="160"/>
                  </a:lnTo>
                  <a:lnTo>
                    <a:pt x="380" y="738"/>
                  </a:lnTo>
                  <a:lnTo>
                    <a:pt x="360" y="754"/>
                  </a:lnTo>
                  <a:lnTo>
                    <a:pt x="335" y="765"/>
                  </a:lnTo>
                  <a:lnTo>
                    <a:pt x="310" y="769"/>
                  </a:lnTo>
                  <a:lnTo>
                    <a:pt x="310" y="769"/>
                  </a:lnTo>
                  <a:lnTo>
                    <a:pt x="284" y="765"/>
                  </a:lnTo>
                  <a:lnTo>
                    <a:pt x="260" y="756"/>
                  </a:lnTo>
                  <a:lnTo>
                    <a:pt x="239" y="738"/>
                  </a:lnTo>
                  <a:lnTo>
                    <a:pt x="26" y="513"/>
                  </a:lnTo>
                  <a:lnTo>
                    <a:pt x="11" y="492"/>
                  </a:lnTo>
                  <a:lnTo>
                    <a:pt x="3" y="468"/>
                  </a:lnTo>
                  <a:lnTo>
                    <a:pt x="0" y="444"/>
                  </a:lnTo>
                  <a:lnTo>
                    <a:pt x="5" y="421"/>
                  </a:lnTo>
                  <a:lnTo>
                    <a:pt x="14" y="398"/>
                  </a:lnTo>
                  <a:lnTo>
                    <a:pt x="30" y="377"/>
                  </a:lnTo>
                  <a:lnTo>
                    <a:pt x="51" y="362"/>
                  </a:lnTo>
                  <a:lnTo>
                    <a:pt x="74" y="354"/>
                  </a:lnTo>
                  <a:lnTo>
                    <a:pt x="98" y="351"/>
                  </a:lnTo>
                  <a:lnTo>
                    <a:pt x="123" y="355"/>
                  </a:lnTo>
                  <a:lnTo>
                    <a:pt x="146" y="365"/>
                  </a:lnTo>
                  <a:lnTo>
                    <a:pt x="166" y="381"/>
                  </a:lnTo>
                  <a:lnTo>
                    <a:pt x="308" y="532"/>
                  </a:lnTo>
                  <a:lnTo>
                    <a:pt x="765" y="31"/>
                  </a:lnTo>
                  <a:lnTo>
                    <a:pt x="784" y="15"/>
                  </a:lnTo>
                  <a:lnTo>
                    <a:pt x="807" y="4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3451" y="2419"/>
              <a:ext cx="466" cy="385"/>
            </a:xfrm>
            <a:custGeom>
              <a:avLst/>
              <a:gdLst>
                <a:gd name="T0" fmla="*/ 832 w 932"/>
                <a:gd name="T1" fmla="*/ 0 h 769"/>
                <a:gd name="T2" fmla="*/ 856 w 932"/>
                <a:gd name="T3" fmla="*/ 3 h 769"/>
                <a:gd name="T4" fmla="*/ 879 w 932"/>
                <a:gd name="T5" fmla="*/ 11 h 769"/>
                <a:gd name="T6" fmla="*/ 901 w 932"/>
                <a:gd name="T7" fmla="*/ 26 h 769"/>
                <a:gd name="T8" fmla="*/ 917 w 932"/>
                <a:gd name="T9" fmla="*/ 45 h 769"/>
                <a:gd name="T10" fmla="*/ 928 w 932"/>
                <a:gd name="T11" fmla="*/ 68 h 769"/>
                <a:gd name="T12" fmla="*/ 932 w 932"/>
                <a:gd name="T13" fmla="*/ 92 h 769"/>
                <a:gd name="T14" fmla="*/ 930 w 932"/>
                <a:gd name="T15" fmla="*/ 117 h 769"/>
                <a:gd name="T16" fmla="*/ 921 w 932"/>
                <a:gd name="T17" fmla="*/ 140 h 769"/>
                <a:gd name="T18" fmla="*/ 906 w 932"/>
                <a:gd name="T19" fmla="*/ 161 h 769"/>
                <a:gd name="T20" fmla="*/ 380 w 932"/>
                <a:gd name="T21" fmla="*/ 738 h 769"/>
                <a:gd name="T22" fmla="*/ 360 w 932"/>
                <a:gd name="T23" fmla="*/ 756 h 769"/>
                <a:gd name="T24" fmla="*/ 335 w 932"/>
                <a:gd name="T25" fmla="*/ 765 h 769"/>
                <a:gd name="T26" fmla="*/ 310 w 932"/>
                <a:gd name="T27" fmla="*/ 769 h 769"/>
                <a:gd name="T28" fmla="*/ 310 w 932"/>
                <a:gd name="T29" fmla="*/ 769 h 769"/>
                <a:gd name="T30" fmla="*/ 284 w 932"/>
                <a:gd name="T31" fmla="*/ 766 h 769"/>
                <a:gd name="T32" fmla="*/ 260 w 932"/>
                <a:gd name="T33" fmla="*/ 756 h 769"/>
                <a:gd name="T34" fmla="*/ 239 w 932"/>
                <a:gd name="T35" fmla="*/ 739 h 769"/>
                <a:gd name="T36" fmla="*/ 26 w 932"/>
                <a:gd name="T37" fmla="*/ 514 h 769"/>
                <a:gd name="T38" fmla="*/ 11 w 932"/>
                <a:gd name="T39" fmla="*/ 492 h 769"/>
                <a:gd name="T40" fmla="*/ 3 w 932"/>
                <a:gd name="T41" fmla="*/ 469 h 769"/>
                <a:gd name="T42" fmla="*/ 0 w 932"/>
                <a:gd name="T43" fmla="*/ 445 h 769"/>
                <a:gd name="T44" fmla="*/ 5 w 932"/>
                <a:gd name="T45" fmla="*/ 421 h 769"/>
                <a:gd name="T46" fmla="*/ 14 w 932"/>
                <a:gd name="T47" fmla="*/ 397 h 769"/>
                <a:gd name="T48" fmla="*/ 30 w 932"/>
                <a:gd name="T49" fmla="*/ 378 h 769"/>
                <a:gd name="T50" fmla="*/ 51 w 932"/>
                <a:gd name="T51" fmla="*/ 364 h 769"/>
                <a:gd name="T52" fmla="*/ 74 w 932"/>
                <a:gd name="T53" fmla="*/ 354 h 769"/>
                <a:gd name="T54" fmla="*/ 98 w 932"/>
                <a:gd name="T55" fmla="*/ 351 h 769"/>
                <a:gd name="T56" fmla="*/ 123 w 932"/>
                <a:gd name="T57" fmla="*/ 355 h 769"/>
                <a:gd name="T58" fmla="*/ 146 w 932"/>
                <a:gd name="T59" fmla="*/ 366 h 769"/>
                <a:gd name="T60" fmla="*/ 166 w 932"/>
                <a:gd name="T61" fmla="*/ 383 h 769"/>
                <a:gd name="T62" fmla="*/ 308 w 932"/>
                <a:gd name="T63" fmla="*/ 533 h 769"/>
                <a:gd name="T64" fmla="*/ 765 w 932"/>
                <a:gd name="T65" fmla="*/ 31 h 769"/>
                <a:gd name="T66" fmla="*/ 784 w 932"/>
                <a:gd name="T67" fmla="*/ 15 h 769"/>
                <a:gd name="T68" fmla="*/ 807 w 932"/>
                <a:gd name="T69" fmla="*/ 5 h 769"/>
                <a:gd name="T70" fmla="*/ 832 w 932"/>
                <a:gd name="T7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2" h="769">
                  <a:moveTo>
                    <a:pt x="832" y="0"/>
                  </a:moveTo>
                  <a:lnTo>
                    <a:pt x="856" y="3"/>
                  </a:lnTo>
                  <a:lnTo>
                    <a:pt x="879" y="11"/>
                  </a:lnTo>
                  <a:lnTo>
                    <a:pt x="901" y="26"/>
                  </a:lnTo>
                  <a:lnTo>
                    <a:pt x="917" y="45"/>
                  </a:lnTo>
                  <a:lnTo>
                    <a:pt x="928" y="68"/>
                  </a:lnTo>
                  <a:lnTo>
                    <a:pt x="932" y="92"/>
                  </a:lnTo>
                  <a:lnTo>
                    <a:pt x="930" y="117"/>
                  </a:lnTo>
                  <a:lnTo>
                    <a:pt x="921" y="140"/>
                  </a:lnTo>
                  <a:lnTo>
                    <a:pt x="906" y="161"/>
                  </a:lnTo>
                  <a:lnTo>
                    <a:pt x="380" y="738"/>
                  </a:lnTo>
                  <a:lnTo>
                    <a:pt x="360" y="756"/>
                  </a:lnTo>
                  <a:lnTo>
                    <a:pt x="335" y="765"/>
                  </a:lnTo>
                  <a:lnTo>
                    <a:pt x="310" y="769"/>
                  </a:lnTo>
                  <a:lnTo>
                    <a:pt x="310" y="769"/>
                  </a:lnTo>
                  <a:lnTo>
                    <a:pt x="284" y="766"/>
                  </a:lnTo>
                  <a:lnTo>
                    <a:pt x="260" y="756"/>
                  </a:lnTo>
                  <a:lnTo>
                    <a:pt x="239" y="739"/>
                  </a:lnTo>
                  <a:lnTo>
                    <a:pt x="26" y="514"/>
                  </a:lnTo>
                  <a:lnTo>
                    <a:pt x="11" y="492"/>
                  </a:lnTo>
                  <a:lnTo>
                    <a:pt x="3" y="469"/>
                  </a:lnTo>
                  <a:lnTo>
                    <a:pt x="0" y="445"/>
                  </a:lnTo>
                  <a:lnTo>
                    <a:pt x="5" y="421"/>
                  </a:lnTo>
                  <a:lnTo>
                    <a:pt x="14" y="397"/>
                  </a:lnTo>
                  <a:lnTo>
                    <a:pt x="30" y="378"/>
                  </a:lnTo>
                  <a:lnTo>
                    <a:pt x="51" y="364"/>
                  </a:lnTo>
                  <a:lnTo>
                    <a:pt x="74" y="354"/>
                  </a:lnTo>
                  <a:lnTo>
                    <a:pt x="98" y="351"/>
                  </a:lnTo>
                  <a:lnTo>
                    <a:pt x="123" y="355"/>
                  </a:lnTo>
                  <a:lnTo>
                    <a:pt x="146" y="366"/>
                  </a:lnTo>
                  <a:lnTo>
                    <a:pt x="166" y="383"/>
                  </a:lnTo>
                  <a:lnTo>
                    <a:pt x="308" y="533"/>
                  </a:lnTo>
                  <a:lnTo>
                    <a:pt x="765" y="31"/>
                  </a:lnTo>
                  <a:lnTo>
                    <a:pt x="784" y="15"/>
                  </a:lnTo>
                  <a:lnTo>
                    <a:pt x="807" y="5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0" name="Group 22"/>
          <p:cNvGrpSpPr>
            <a:grpSpLocks noChangeAspect="1"/>
          </p:cNvGrpSpPr>
          <p:nvPr/>
        </p:nvGrpSpPr>
        <p:grpSpPr bwMode="auto">
          <a:xfrm>
            <a:off x="8986600" y="4758340"/>
            <a:ext cx="829149" cy="905745"/>
            <a:chOff x="6797" y="2486"/>
            <a:chExt cx="433" cy="47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4" name="Freeform 25"/>
            <p:cNvSpPr>
              <a:spLocks/>
            </p:cNvSpPr>
            <p:nvPr/>
          </p:nvSpPr>
          <p:spPr bwMode="auto">
            <a:xfrm>
              <a:off x="6797" y="2486"/>
              <a:ext cx="414" cy="473"/>
            </a:xfrm>
            <a:custGeom>
              <a:avLst/>
              <a:gdLst>
                <a:gd name="T0" fmla="*/ 1855 w 2899"/>
                <a:gd name="T1" fmla="*/ 26 h 3312"/>
                <a:gd name="T2" fmla="*/ 2177 w 2899"/>
                <a:gd name="T3" fmla="*/ 138 h 3312"/>
                <a:gd name="T4" fmla="*/ 2455 w 2899"/>
                <a:gd name="T5" fmla="*/ 325 h 3312"/>
                <a:gd name="T6" fmla="*/ 2675 w 2899"/>
                <a:gd name="T7" fmla="*/ 575 h 3312"/>
                <a:gd name="T8" fmla="*/ 2826 w 2899"/>
                <a:gd name="T9" fmla="*/ 877 h 3312"/>
                <a:gd name="T10" fmla="*/ 2896 w 2899"/>
                <a:gd name="T11" fmla="*/ 1216 h 3312"/>
                <a:gd name="T12" fmla="*/ 2877 w 2899"/>
                <a:gd name="T13" fmla="*/ 1545 h 3312"/>
                <a:gd name="T14" fmla="*/ 2820 w 2899"/>
                <a:gd name="T15" fmla="*/ 1727 h 3312"/>
                <a:gd name="T16" fmla="*/ 2761 w 2899"/>
                <a:gd name="T17" fmla="*/ 1740 h 3312"/>
                <a:gd name="T18" fmla="*/ 2719 w 2899"/>
                <a:gd name="T19" fmla="*/ 1695 h 3312"/>
                <a:gd name="T20" fmla="*/ 2756 w 2899"/>
                <a:gd name="T21" fmla="*/ 1521 h 3312"/>
                <a:gd name="T22" fmla="*/ 2773 w 2899"/>
                <a:gd name="T23" fmla="*/ 1220 h 3312"/>
                <a:gd name="T24" fmla="*/ 2704 w 2899"/>
                <a:gd name="T25" fmla="*/ 901 h 3312"/>
                <a:gd name="T26" fmla="*/ 2556 w 2899"/>
                <a:gd name="T27" fmla="*/ 620 h 3312"/>
                <a:gd name="T28" fmla="*/ 2340 w 2899"/>
                <a:gd name="T29" fmla="*/ 389 h 3312"/>
                <a:gd name="T30" fmla="*/ 2070 w 2899"/>
                <a:gd name="T31" fmla="*/ 223 h 3312"/>
                <a:gd name="T32" fmla="*/ 1759 w 2899"/>
                <a:gd name="T33" fmla="*/ 133 h 3312"/>
                <a:gd name="T34" fmla="*/ 1442 w 2899"/>
                <a:gd name="T35" fmla="*/ 131 h 3312"/>
                <a:gd name="T36" fmla="*/ 1155 w 2899"/>
                <a:gd name="T37" fmla="*/ 205 h 3312"/>
                <a:gd name="T38" fmla="*/ 880 w 2899"/>
                <a:gd name="T39" fmla="*/ 357 h 3312"/>
                <a:gd name="T40" fmla="*/ 655 w 2899"/>
                <a:gd name="T41" fmla="*/ 575 h 3312"/>
                <a:gd name="T42" fmla="*/ 496 w 2899"/>
                <a:gd name="T43" fmla="*/ 843 h 3312"/>
                <a:gd name="T44" fmla="*/ 411 w 2899"/>
                <a:gd name="T45" fmla="*/ 1147 h 3312"/>
                <a:gd name="T46" fmla="*/ 399 w 2899"/>
                <a:gd name="T47" fmla="*/ 1528 h 3312"/>
                <a:gd name="T48" fmla="*/ 124 w 2899"/>
                <a:gd name="T49" fmla="*/ 2070 h 3312"/>
                <a:gd name="T50" fmla="*/ 140 w 2899"/>
                <a:gd name="T51" fmla="*/ 2134 h 3312"/>
                <a:gd name="T52" fmla="*/ 221 w 2899"/>
                <a:gd name="T53" fmla="*/ 2157 h 3312"/>
                <a:gd name="T54" fmla="*/ 385 w 2899"/>
                <a:gd name="T55" fmla="*/ 2175 h 3312"/>
                <a:gd name="T56" fmla="*/ 403 w 2899"/>
                <a:gd name="T57" fmla="*/ 2679 h 3312"/>
                <a:gd name="T58" fmla="*/ 450 w 2899"/>
                <a:gd name="T59" fmla="*/ 2807 h 3312"/>
                <a:gd name="T60" fmla="*/ 564 w 2899"/>
                <a:gd name="T61" fmla="*/ 2876 h 3312"/>
                <a:gd name="T62" fmla="*/ 987 w 2899"/>
                <a:gd name="T63" fmla="*/ 2831 h 3312"/>
                <a:gd name="T64" fmla="*/ 1023 w 2899"/>
                <a:gd name="T65" fmla="*/ 2888 h 3312"/>
                <a:gd name="T66" fmla="*/ 1006 w 2899"/>
                <a:gd name="T67" fmla="*/ 3294 h 3312"/>
                <a:gd name="T68" fmla="*/ 946 w 2899"/>
                <a:gd name="T69" fmla="*/ 3309 h 3312"/>
                <a:gd name="T70" fmla="*/ 903 w 2899"/>
                <a:gd name="T71" fmla="*/ 3267 h 3312"/>
                <a:gd name="T72" fmla="*/ 606 w 2899"/>
                <a:gd name="T73" fmla="*/ 3003 h 3312"/>
                <a:gd name="T74" fmla="*/ 476 w 2899"/>
                <a:gd name="T75" fmla="*/ 2976 h 3312"/>
                <a:gd name="T76" fmla="*/ 347 w 2899"/>
                <a:gd name="T77" fmla="*/ 2877 h 3312"/>
                <a:gd name="T78" fmla="*/ 282 w 2899"/>
                <a:gd name="T79" fmla="*/ 2724 h 3312"/>
                <a:gd name="T80" fmla="*/ 185 w 2899"/>
                <a:gd name="T81" fmla="*/ 2278 h 3312"/>
                <a:gd name="T82" fmla="*/ 65 w 2899"/>
                <a:gd name="T83" fmla="*/ 2231 h 3312"/>
                <a:gd name="T84" fmla="*/ 4 w 2899"/>
                <a:gd name="T85" fmla="*/ 2130 h 3312"/>
                <a:gd name="T86" fmla="*/ 17 w 2899"/>
                <a:gd name="T87" fmla="*/ 2002 h 3312"/>
                <a:gd name="T88" fmla="*/ 281 w 2899"/>
                <a:gd name="T89" fmla="*/ 1223 h 3312"/>
                <a:gd name="T90" fmla="*/ 345 w 2899"/>
                <a:gd name="T91" fmla="*/ 900 h 3312"/>
                <a:gd name="T92" fmla="*/ 485 w 2899"/>
                <a:gd name="T93" fmla="*/ 607 h 3312"/>
                <a:gd name="T94" fmla="*/ 693 w 2899"/>
                <a:gd name="T95" fmla="*/ 356 h 3312"/>
                <a:gd name="T96" fmla="*/ 959 w 2899"/>
                <a:gd name="T97" fmla="*/ 162 h 3312"/>
                <a:gd name="T98" fmla="*/ 1266 w 2899"/>
                <a:gd name="T99" fmla="*/ 40 h 3312"/>
                <a:gd name="T100" fmla="*/ 1592 w 2899"/>
                <a:gd name="T101" fmla="*/ 0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99" h="3312">
                  <a:moveTo>
                    <a:pt x="1592" y="0"/>
                  </a:moveTo>
                  <a:lnTo>
                    <a:pt x="1682" y="3"/>
                  </a:lnTo>
                  <a:lnTo>
                    <a:pt x="1770" y="12"/>
                  </a:lnTo>
                  <a:lnTo>
                    <a:pt x="1855" y="26"/>
                  </a:lnTo>
                  <a:lnTo>
                    <a:pt x="1939" y="46"/>
                  </a:lnTo>
                  <a:lnTo>
                    <a:pt x="2021" y="72"/>
                  </a:lnTo>
                  <a:lnTo>
                    <a:pt x="2100" y="103"/>
                  </a:lnTo>
                  <a:lnTo>
                    <a:pt x="2177" y="138"/>
                  </a:lnTo>
                  <a:lnTo>
                    <a:pt x="2252" y="178"/>
                  </a:lnTo>
                  <a:lnTo>
                    <a:pt x="2322" y="223"/>
                  </a:lnTo>
                  <a:lnTo>
                    <a:pt x="2391" y="272"/>
                  </a:lnTo>
                  <a:lnTo>
                    <a:pt x="2455" y="325"/>
                  </a:lnTo>
                  <a:lnTo>
                    <a:pt x="2516" y="383"/>
                  </a:lnTo>
                  <a:lnTo>
                    <a:pt x="2573" y="443"/>
                  </a:lnTo>
                  <a:lnTo>
                    <a:pt x="2627" y="508"/>
                  </a:lnTo>
                  <a:lnTo>
                    <a:pt x="2675" y="575"/>
                  </a:lnTo>
                  <a:lnTo>
                    <a:pt x="2720" y="647"/>
                  </a:lnTo>
                  <a:lnTo>
                    <a:pt x="2761" y="720"/>
                  </a:lnTo>
                  <a:lnTo>
                    <a:pt x="2796" y="798"/>
                  </a:lnTo>
                  <a:lnTo>
                    <a:pt x="2826" y="877"/>
                  </a:lnTo>
                  <a:lnTo>
                    <a:pt x="2853" y="958"/>
                  </a:lnTo>
                  <a:lnTo>
                    <a:pt x="2873" y="1043"/>
                  </a:lnTo>
                  <a:lnTo>
                    <a:pt x="2887" y="1129"/>
                  </a:lnTo>
                  <a:lnTo>
                    <a:pt x="2896" y="1216"/>
                  </a:lnTo>
                  <a:lnTo>
                    <a:pt x="2899" y="1306"/>
                  </a:lnTo>
                  <a:lnTo>
                    <a:pt x="2897" y="1385"/>
                  </a:lnTo>
                  <a:lnTo>
                    <a:pt x="2889" y="1466"/>
                  </a:lnTo>
                  <a:lnTo>
                    <a:pt x="2877" y="1545"/>
                  </a:lnTo>
                  <a:lnTo>
                    <a:pt x="2860" y="1623"/>
                  </a:lnTo>
                  <a:lnTo>
                    <a:pt x="2838" y="1700"/>
                  </a:lnTo>
                  <a:lnTo>
                    <a:pt x="2831" y="1715"/>
                  </a:lnTo>
                  <a:lnTo>
                    <a:pt x="2820" y="1727"/>
                  </a:lnTo>
                  <a:lnTo>
                    <a:pt x="2808" y="1736"/>
                  </a:lnTo>
                  <a:lnTo>
                    <a:pt x="2793" y="1741"/>
                  </a:lnTo>
                  <a:lnTo>
                    <a:pt x="2777" y="1743"/>
                  </a:lnTo>
                  <a:lnTo>
                    <a:pt x="2761" y="1740"/>
                  </a:lnTo>
                  <a:lnTo>
                    <a:pt x="2746" y="1733"/>
                  </a:lnTo>
                  <a:lnTo>
                    <a:pt x="2734" y="1723"/>
                  </a:lnTo>
                  <a:lnTo>
                    <a:pt x="2724" y="1710"/>
                  </a:lnTo>
                  <a:lnTo>
                    <a:pt x="2719" y="1695"/>
                  </a:lnTo>
                  <a:lnTo>
                    <a:pt x="2718" y="1679"/>
                  </a:lnTo>
                  <a:lnTo>
                    <a:pt x="2720" y="1663"/>
                  </a:lnTo>
                  <a:lnTo>
                    <a:pt x="2741" y="1593"/>
                  </a:lnTo>
                  <a:lnTo>
                    <a:pt x="2756" y="1521"/>
                  </a:lnTo>
                  <a:lnTo>
                    <a:pt x="2767" y="1450"/>
                  </a:lnTo>
                  <a:lnTo>
                    <a:pt x="2774" y="1377"/>
                  </a:lnTo>
                  <a:lnTo>
                    <a:pt x="2776" y="1305"/>
                  </a:lnTo>
                  <a:lnTo>
                    <a:pt x="2773" y="1220"/>
                  </a:lnTo>
                  <a:lnTo>
                    <a:pt x="2764" y="1138"/>
                  </a:lnTo>
                  <a:lnTo>
                    <a:pt x="2750" y="1057"/>
                  </a:lnTo>
                  <a:lnTo>
                    <a:pt x="2730" y="977"/>
                  </a:lnTo>
                  <a:lnTo>
                    <a:pt x="2704" y="901"/>
                  </a:lnTo>
                  <a:lnTo>
                    <a:pt x="2674" y="826"/>
                  </a:lnTo>
                  <a:lnTo>
                    <a:pt x="2640" y="755"/>
                  </a:lnTo>
                  <a:lnTo>
                    <a:pt x="2600" y="685"/>
                  </a:lnTo>
                  <a:lnTo>
                    <a:pt x="2556" y="620"/>
                  </a:lnTo>
                  <a:lnTo>
                    <a:pt x="2508" y="556"/>
                  </a:lnTo>
                  <a:lnTo>
                    <a:pt x="2456" y="497"/>
                  </a:lnTo>
                  <a:lnTo>
                    <a:pt x="2400" y="441"/>
                  </a:lnTo>
                  <a:lnTo>
                    <a:pt x="2340" y="389"/>
                  </a:lnTo>
                  <a:lnTo>
                    <a:pt x="2278" y="341"/>
                  </a:lnTo>
                  <a:lnTo>
                    <a:pt x="2211" y="297"/>
                  </a:lnTo>
                  <a:lnTo>
                    <a:pt x="2143" y="258"/>
                  </a:lnTo>
                  <a:lnTo>
                    <a:pt x="2070" y="223"/>
                  </a:lnTo>
                  <a:lnTo>
                    <a:pt x="1996" y="192"/>
                  </a:lnTo>
                  <a:lnTo>
                    <a:pt x="1919" y="167"/>
                  </a:lnTo>
                  <a:lnTo>
                    <a:pt x="1840" y="148"/>
                  </a:lnTo>
                  <a:lnTo>
                    <a:pt x="1759" y="133"/>
                  </a:lnTo>
                  <a:lnTo>
                    <a:pt x="1676" y="125"/>
                  </a:lnTo>
                  <a:lnTo>
                    <a:pt x="1592" y="122"/>
                  </a:lnTo>
                  <a:lnTo>
                    <a:pt x="1517" y="124"/>
                  </a:lnTo>
                  <a:lnTo>
                    <a:pt x="1442" y="131"/>
                  </a:lnTo>
                  <a:lnTo>
                    <a:pt x="1368" y="142"/>
                  </a:lnTo>
                  <a:lnTo>
                    <a:pt x="1296" y="158"/>
                  </a:lnTo>
                  <a:lnTo>
                    <a:pt x="1224" y="179"/>
                  </a:lnTo>
                  <a:lnTo>
                    <a:pt x="1155" y="205"/>
                  </a:lnTo>
                  <a:lnTo>
                    <a:pt x="1086" y="235"/>
                  </a:lnTo>
                  <a:lnTo>
                    <a:pt x="1013" y="271"/>
                  </a:lnTo>
                  <a:lnTo>
                    <a:pt x="945" y="311"/>
                  </a:lnTo>
                  <a:lnTo>
                    <a:pt x="880" y="357"/>
                  </a:lnTo>
                  <a:lnTo>
                    <a:pt x="818" y="406"/>
                  </a:lnTo>
                  <a:lnTo>
                    <a:pt x="760" y="459"/>
                  </a:lnTo>
                  <a:lnTo>
                    <a:pt x="706" y="516"/>
                  </a:lnTo>
                  <a:lnTo>
                    <a:pt x="655" y="575"/>
                  </a:lnTo>
                  <a:lnTo>
                    <a:pt x="609" y="639"/>
                  </a:lnTo>
                  <a:lnTo>
                    <a:pt x="567" y="704"/>
                  </a:lnTo>
                  <a:lnTo>
                    <a:pt x="529" y="773"/>
                  </a:lnTo>
                  <a:lnTo>
                    <a:pt x="496" y="843"/>
                  </a:lnTo>
                  <a:lnTo>
                    <a:pt x="468" y="917"/>
                  </a:lnTo>
                  <a:lnTo>
                    <a:pt x="444" y="991"/>
                  </a:lnTo>
                  <a:lnTo>
                    <a:pt x="426" y="1068"/>
                  </a:lnTo>
                  <a:lnTo>
                    <a:pt x="411" y="1147"/>
                  </a:lnTo>
                  <a:lnTo>
                    <a:pt x="403" y="1225"/>
                  </a:lnTo>
                  <a:lnTo>
                    <a:pt x="401" y="1306"/>
                  </a:lnTo>
                  <a:lnTo>
                    <a:pt x="401" y="1512"/>
                  </a:lnTo>
                  <a:lnTo>
                    <a:pt x="399" y="1528"/>
                  </a:lnTo>
                  <a:lnTo>
                    <a:pt x="394" y="1541"/>
                  </a:lnTo>
                  <a:lnTo>
                    <a:pt x="140" y="2025"/>
                  </a:lnTo>
                  <a:lnTo>
                    <a:pt x="130" y="2047"/>
                  </a:lnTo>
                  <a:lnTo>
                    <a:pt x="124" y="2070"/>
                  </a:lnTo>
                  <a:lnTo>
                    <a:pt x="122" y="2089"/>
                  </a:lnTo>
                  <a:lnTo>
                    <a:pt x="124" y="2107"/>
                  </a:lnTo>
                  <a:lnTo>
                    <a:pt x="130" y="2122"/>
                  </a:lnTo>
                  <a:lnTo>
                    <a:pt x="140" y="2134"/>
                  </a:lnTo>
                  <a:lnTo>
                    <a:pt x="155" y="2144"/>
                  </a:lnTo>
                  <a:lnTo>
                    <a:pt x="173" y="2151"/>
                  </a:lnTo>
                  <a:lnTo>
                    <a:pt x="196" y="2156"/>
                  </a:lnTo>
                  <a:lnTo>
                    <a:pt x="221" y="2157"/>
                  </a:lnTo>
                  <a:lnTo>
                    <a:pt x="342" y="2157"/>
                  </a:lnTo>
                  <a:lnTo>
                    <a:pt x="358" y="2159"/>
                  </a:lnTo>
                  <a:lnTo>
                    <a:pt x="373" y="2166"/>
                  </a:lnTo>
                  <a:lnTo>
                    <a:pt x="385" y="2175"/>
                  </a:lnTo>
                  <a:lnTo>
                    <a:pt x="395" y="2188"/>
                  </a:lnTo>
                  <a:lnTo>
                    <a:pt x="401" y="2203"/>
                  </a:lnTo>
                  <a:lnTo>
                    <a:pt x="403" y="2219"/>
                  </a:lnTo>
                  <a:lnTo>
                    <a:pt x="403" y="2679"/>
                  </a:lnTo>
                  <a:lnTo>
                    <a:pt x="406" y="2714"/>
                  </a:lnTo>
                  <a:lnTo>
                    <a:pt x="415" y="2749"/>
                  </a:lnTo>
                  <a:lnTo>
                    <a:pt x="431" y="2779"/>
                  </a:lnTo>
                  <a:lnTo>
                    <a:pt x="450" y="2807"/>
                  </a:lnTo>
                  <a:lnTo>
                    <a:pt x="473" y="2831"/>
                  </a:lnTo>
                  <a:lnTo>
                    <a:pt x="500" y="2851"/>
                  </a:lnTo>
                  <a:lnTo>
                    <a:pt x="531" y="2867"/>
                  </a:lnTo>
                  <a:lnTo>
                    <a:pt x="564" y="2876"/>
                  </a:lnTo>
                  <a:lnTo>
                    <a:pt x="599" y="2880"/>
                  </a:lnTo>
                  <a:lnTo>
                    <a:pt x="954" y="2827"/>
                  </a:lnTo>
                  <a:lnTo>
                    <a:pt x="971" y="2827"/>
                  </a:lnTo>
                  <a:lnTo>
                    <a:pt x="987" y="2831"/>
                  </a:lnTo>
                  <a:lnTo>
                    <a:pt x="1002" y="2841"/>
                  </a:lnTo>
                  <a:lnTo>
                    <a:pt x="1013" y="2855"/>
                  </a:lnTo>
                  <a:lnTo>
                    <a:pt x="1020" y="2871"/>
                  </a:lnTo>
                  <a:lnTo>
                    <a:pt x="1023" y="2888"/>
                  </a:lnTo>
                  <a:lnTo>
                    <a:pt x="1024" y="3249"/>
                  </a:lnTo>
                  <a:lnTo>
                    <a:pt x="1021" y="3267"/>
                  </a:lnTo>
                  <a:lnTo>
                    <a:pt x="1015" y="3281"/>
                  </a:lnTo>
                  <a:lnTo>
                    <a:pt x="1006" y="3294"/>
                  </a:lnTo>
                  <a:lnTo>
                    <a:pt x="993" y="3303"/>
                  </a:lnTo>
                  <a:lnTo>
                    <a:pt x="979" y="3309"/>
                  </a:lnTo>
                  <a:lnTo>
                    <a:pt x="962" y="3312"/>
                  </a:lnTo>
                  <a:lnTo>
                    <a:pt x="946" y="3309"/>
                  </a:lnTo>
                  <a:lnTo>
                    <a:pt x="932" y="3303"/>
                  </a:lnTo>
                  <a:lnTo>
                    <a:pt x="919" y="3294"/>
                  </a:lnTo>
                  <a:lnTo>
                    <a:pt x="910" y="3281"/>
                  </a:lnTo>
                  <a:lnTo>
                    <a:pt x="903" y="3267"/>
                  </a:lnTo>
                  <a:lnTo>
                    <a:pt x="900" y="3249"/>
                  </a:lnTo>
                  <a:lnTo>
                    <a:pt x="900" y="2959"/>
                  </a:lnTo>
                  <a:lnTo>
                    <a:pt x="611" y="3002"/>
                  </a:lnTo>
                  <a:lnTo>
                    <a:pt x="606" y="3003"/>
                  </a:lnTo>
                  <a:lnTo>
                    <a:pt x="602" y="3003"/>
                  </a:lnTo>
                  <a:lnTo>
                    <a:pt x="559" y="3000"/>
                  </a:lnTo>
                  <a:lnTo>
                    <a:pt x="516" y="2991"/>
                  </a:lnTo>
                  <a:lnTo>
                    <a:pt x="476" y="2976"/>
                  </a:lnTo>
                  <a:lnTo>
                    <a:pt x="439" y="2958"/>
                  </a:lnTo>
                  <a:lnTo>
                    <a:pt x="404" y="2935"/>
                  </a:lnTo>
                  <a:lnTo>
                    <a:pt x="374" y="2908"/>
                  </a:lnTo>
                  <a:lnTo>
                    <a:pt x="347" y="2877"/>
                  </a:lnTo>
                  <a:lnTo>
                    <a:pt x="323" y="2842"/>
                  </a:lnTo>
                  <a:lnTo>
                    <a:pt x="305" y="2805"/>
                  </a:lnTo>
                  <a:lnTo>
                    <a:pt x="290" y="2765"/>
                  </a:lnTo>
                  <a:lnTo>
                    <a:pt x="282" y="2724"/>
                  </a:lnTo>
                  <a:lnTo>
                    <a:pt x="279" y="2679"/>
                  </a:lnTo>
                  <a:lnTo>
                    <a:pt x="279" y="2281"/>
                  </a:lnTo>
                  <a:lnTo>
                    <a:pt x="222" y="2281"/>
                  </a:lnTo>
                  <a:lnTo>
                    <a:pt x="185" y="2278"/>
                  </a:lnTo>
                  <a:lnTo>
                    <a:pt x="150" y="2272"/>
                  </a:lnTo>
                  <a:lnTo>
                    <a:pt x="119" y="2262"/>
                  </a:lnTo>
                  <a:lnTo>
                    <a:pt x="91" y="2249"/>
                  </a:lnTo>
                  <a:lnTo>
                    <a:pt x="65" y="2231"/>
                  </a:lnTo>
                  <a:lnTo>
                    <a:pt x="43" y="2210"/>
                  </a:lnTo>
                  <a:lnTo>
                    <a:pt x="25" y="2185"/>
                  </a:lnTo>
                  <a:lnTo>
                    <a:pt x="12" y="2159"/>
                  </a:lnTo>
                  <a:lnTo>
                    <a:pt x="4" y="2130"/>
                  </a:lnTo>
                  <a:lnTo>
                    <a:pt x="0" y="2100"/>
                  </a:lnTo>
                  <a:lnTo>
                    <a:pt x="1" y="2068"/>
                  </a:lnTo>
                  <a:lnTo>
                    <a:pt x="7" y="2035"/>
                  </a:lnTo>
                  <a:lnTo>
                    <a:pt x="17" y="2002"/>
                  </a:lnTo>
                  <a:lnTo>
                    <a:pt x="32" y="1969"/>
                  </a:lnTo>
                  <a:lnTo>
                    <a:pt x="279" y="1498"/>
                  </a:lnTo>
                  <a:lnTo>
                    <a:pt x="279" y="1307"/>
                  </a:lnTo>
                  <a:lnTo>
                    <a:pt x="281" y="1223"/>
                  </a:lnTo>
                  <a:lnTo>
                    <a:pt x="289" y="1141"/>
                  </a:lnTo>
                  <a:lnTo>
                    <a:pt x="304" y="1059"/>
                  </a:lnTo>
                  <a:lnTo>
                    <a:pt x="322" y="978"/>
                  </a:lnTo>
                  <a:lnTo>
                    <a:pt x="345" y="900"/>
                  </a:lnTo>
                  <a:lnTo>
                    <a:pt x="373" y="823"/>
                  </a:lnTo>
                  <a:lnTo>
                    <a:pt x="405" y="749"/>
                  </a:lnTo>
                  <a:lnTo>
                    <a:pt x="443" y="676"/>
                  </a:lnTo>
                  <a:lnTo>
                    <a:pt x="485" y="607"/>
                  </a:lnTo>
                  <a:lnTo>
                    <a:pt x="530" y="539"/>
                  </a:lnTo>
                  <a:lnTo>
                    <a:pt x="581" y="475"/>
                  </a:lnTo>
                  <a:lnTo>
                    <a:pt x="634" y="413"/>
                  </a:lnTo>
                  <a:lnTo>
                    <a:pt x="693" y="356"/>
                  </a:lnTo>
                  <a:lnTo>
                    <a:pt x="754" y="301"/>
                  </a:lnTo>
                  <a:lnTo>
                    <a:pt x="819" y="251"/>
                  </a:lnTo>
                  <a:lnTo>
                    <a:pt x="887" y="205"/>
                  </a:lnTo>
                  <a:lnTo>
                    <a:pt x="959" y="162"/>
                  </a:lnTo>
                  <a:lnTo>
                    <a:pt x="1035" y="124"/>
                  </a:lnTo>
                  <a:lnTo>
                    <a:pt x="1110" y="92"/>
                  </a:lnTo>
                  <a:lnTo>
                    <a:pt x="1188" y="64"/>
                  </a:lnTo>
                  <a:lnTo>
                    <a:pt x="1266" y="40"/>
                  </a:lnTo>
                  <a:lnTo>
                    <a:pt x="1346" y="23"/>
                  </a:lnTo>
                  <a:lnTo>
                    <a:pt x="1427" y="10"/>
                  </a:lnTo>
                  <a:lnTo>
                    <a:pt x="1509" y="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Freeform 26"/>
            <p:cNvSpPr>
              <a:spLocks noEditPoints="1"/>
            </p:cNvSpPr>
            <p:nvPr/>
          </p:nvSpPr>
          <p:spPr bwMode="auto">
            <a:xfrm>
              <a:off x="7051" y="2746"/>
              <a:ext cx="179" cy="213"/>
            </a:xfrm>
            <a:custGeom>
              <a:avLst/>
              <a:gdLst>
                <a:gd name="T0" fmla="*/ 123 w 1253"/>
                <a:gd name="T1" fmla="*/ 1367 h 1491"/>
                <a:gd name="T2" fmla="*/ 1130 w 1253"/>
                <a:gd name="T3" fmla="*/ 761 h 1491"/>
                <a:gd name="T4" fmla="*/ 626 w 1253"/>
                <a:gd name="T5" fmla="*/ 0 h 1491"/>
                <a:gd name="T6" fmla="*/ 722 w 1253"/>
                <a:gd name="T7" fmla="*/ 11 h 1491"/>
                <a:gd name="T8" fmla="*/ 810 w 1253"/>
                <a:gd name="T9" fmla="*/ 43 h 1491"/>
                <a:gd name="T10" fmla="*/ 888 w 1253"/>
                <a:gd name="T11" fmla="*/ 92 h 1491"/>
                <a:gd name="T12" fmla="*/ 954 w 1253"/>
                <a:gd name="T13" fmla="*/ 157 h 1491"/>
                <a:gd name="T14" fmla="*/ 1003 w 1253"/>
                <a:gd name="T15" fmla="*/ 236 h 1491"/>
                <a:gd name="T16" fmla="*/ 1034 w 1253"/>
                <a:gd name="T17" fmla="*/ 323 h 1491"/>
                <a:gd name="T18" fmla="*/ 1045 w 1253"/>
                <a:gd name="T19" fmla="*/ 419 h 1491"/>
                <a:gd name="T20" fmla="*/ 1190 w 1253"/>
                <a:gd name="T21" fmla="*/ 639 h 1491"/>
                <a:gd name="T22" fmla="*/ 1222 w 1253"/>
                <a:gd name="T23" fmla="*/ 647 h 1491"/>
                <a:gd name="T24" fmla="*/ 1244 w 1253"/>
                <a:gd name="T25" fmla="*/ 669 h 1491"/>
                <a:gd name="T26" fmla="*/ 1253 w 1253"/>
                <a:gd name="T27" fmla="*/ 700 h 1491"/>
                <a:gd name="T28" fmla="*/ 1250 w 1253"/>
                <a:gd name="T29" fmla="*/ 1446 h 1491"/>
                <a:gd name="T30" fmla="*/ 1235 w 1253"/>
                <a:gd name="T31" fmla="*/ 1473 h 1491"/>
                <a:gd name="T32" fmla="*/ 1208 w 1253"/>
                <a:gd name="T33" fmla="*/ 1488 h 1491"/>
                <a:gd name="T34" fmla="*/ 61 w 1253"/>
                <a:gd name="T35" fmla="*/ 1491 h 1491"/>
                <a:gd name="T36" fmla="*/ 30 w 1253"/>
                <a:gd name="T37" fmla="*/ 1482 h 1491"/>
                <a:gd name="T38" fmla="*/ 8 w 1253"/>
                <a:gd name="T39" fmla="*/ 1460 h 1491"/>
                <a:gd name="T40" fmla="*/ 0 w 1253"/>
                <a:gd name="T41" fmla="*/ 1428 h 1491"/>
                <a:gd name="T42" fmla="*/ 2 w 1253"/>
                <a:gd name="T43" fmla="*/ 684 h 1491"/>
                <a:gd name="T44" fmla="*/ 18 w 1253"/>
                <a:gd name="T45" fmla="*/ 657 h 1491"/>
                <a:gd name="T46" fmla="*/ 45 w 1253"/>
                <a:gd name="T47" fmla="*/ 642 h 1491"/>
                <a:gd name="T48" fmla="*/ 61 w 1253"/>
                <a:gd name="T49" fmla="*/ 639 h 1491"/>
                <a:gd name="T50" fmla="*/ 922 w 1253"/>
                <a:gd name="T51" fmla="*/ 419 h 1491"/>
                <a:gd name="T52" fmla="*/ 911 w 1253"/>
                <a:gd name="T53" fmla="*/ 340 h 1491"/>
                <a:gd name="T54" fmla="*/ 882 w 1253"/>
                <a:gd name="T55" fmla="*/ 270 h 1491"/>
                <a:gd name="T56" fmla="*/ 836 w 1253"/>
                <a:gd name="T57" fmla="*/ 210 h 1491"/>
                <a:gd name="T58" fmla="*/ 775 w 1253"/>
                <a:gd name="T59" fmla="*/ 164 h 1491"/>
                <a:gd name="T60" fmla="*/ 704 w 1253"/>
                <a:gd name="T61" fmla="*/ 134 h 1491"/>
                <a:gd name="T62" fmla="*/ 626 w 1253"/>
                <a:gd name="T63" fmla="*/ 124 h 1491"/>
                <a:gd name="T64" fmla="*/ 547 w 1253"/>
                <a:gd name="T65" fmla="*/ 134 h 1491"/>
                <a:gd name="T66" fmla="*/ 477 w 1253"/>
                <a:gd name="T67" fmla="*/ 164 h 1491"/>
                <a:gd name="T68" fmla="*/ 417 w 1253"/>
                <a:gd name="T69" fmla="*/ 210 h 1491"/>
                <a:gd name="T70" fmla="*/ 371 w 1253"/>
                <a:gd name="T71" fmla="*/ 270 h 1491"/>
                <a:gd name="T72" fmla="*/ 340 w 1253"/>
                <a:gd name="T73" fmla="*/ 340 h 1491"/>
                <a:gd name="T74" fmla="*/ 330 w 1253"/>
                <a:gd name="T75" fmla="*/ 419 h 1491"/>
                <a:gd name="T76" fmla="*/ 321 w 1253"/>
                <a:gd name="T77" fmla="*/ 450 h 1491"/>
                <a:gd name="T78" fmla="*/ 299 w 1253"/>
                <a:gd name="T79" fmla="*/ 472 h 1491"/>
                <a:gd name="T80" fmla="*/ 269 w 1253"/>
                <a:gd name="T81" fmla="*/ 480 h 1491"/>
                <a:gd name="T82" fmla="*/ 238 w 1253"/>
                <a:gd name="T83" fmla="*/ 472 h 1491"/>
                <a:gd name="T84" fmla="*/ 215 w 1253"/>
                <a:gd name="T85" fmla="*/ 450 h 1491"/>
                <a:gd name="T86" fmla="*/ 206 w 1253"/>
                <a:gd name="T87" fmla="*/ 419 h 1491"/>
                <a:gd name="T88" fmla="*/ 217 w 1253"/>
                <a:gd name="T89" fmla="*/ 323 h 1491"/>
                <a:gd name="T90" fmla="*/ 250 w 1253"/>
                <a:gd name="T91" fmla="*/ 236 h 1491"/>
                <a:gd name="T92" fmla="*/ 299 w 1253"/>
                <a:gd name="T93" fmla="*/ 157 h 1491"/>
                <a:gd name="T94" fmla="*/ 364 w 1253"/>
                <a:gd name="T95" fmla="*/ 92 h 1491"/>
                <a:gd name="T96" fmla="*/ 442 w 1253"/>
                <a:gd name="T97" fmla="*/ 43 h 1491"/>
                <a:gd name="T98" fmla="*/ 530 w 1253"/>
                <a:gd name="T99" fmla="*/ 11 h 1491"/>
                <a:gd name="T100" fmla="*/ 626 w 1253"/>
                <a:gd name="T10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3" h="1491">
                  <a:moveTo>
                    <a:pt x="123" y="761"/>
                  </a:moveTo>
                  <a:lnTo>
                    <a:pt x="123" y="1367"/>
                  </a:lnTo>
                  <a:lnTo>
                    <a:pt x="1130" y="1367"/>
                  </a:lnTo>
                  <a:lnTo>
                    <a:pt x="1130" y="761"/>
                  </a:lnTo>
                  <a:lnTo>
                    <a:pt x="123" y="761"/>
                  </a:lnTo>
                  <a:close/>
                  <a:moveTo>
                    <a:pt x="626" y="0"/>
                  </a:moveTo>
                  <a:lnTo>
                    <a:pt x="675" y="3"/>
                  </a:lnTo>
                  <a:lnTo>
                    <a:pt x="722" y="11"/>
                  </a:lnTo>
                  <a:lnTo>
                    <a:pt x="767" y="25"/>
                  </a:lnTo>
                  <a:lnTo>
                    <a:pt x="810" y="43"/>
                  </a:lnTo>
                  <a:lnTo>
                    <a:pt x="851" y="65"/>
                  </a:lnTo>
                  <a:lnTo>
                    <a:pt x="888" y="92"/>
                  </a:lnTo>
                  <a:lnTo>
                    <a:pt x="922" y="123"/>
                  </a:lnTo>
                  <a:lnTo>
                    <a:pt x="954" y="157"/>
                  </a:lnTo>
                  <a:lnTo>
                    <a:pt x="980" y="195"/>
                  </a:lnTo>
                  <a:lnTo>
                    <a:pt x="1003" y="236"/>
                  </a:lnTo>
                  <a:lnTo>
                    <a:pt x="1021" y="278"/>
                  </a:lnTo>
                  <a:lnTo>
                    <a:pt x="1034" y="323"/>
                  </a:lnTo>
                  <a:lnTo>
                    <a:pt x="1042" y="371"/>
                  </a:lnTo>
                  <a:lnTo>
                    <a:pt x="1045" y="419"/>
                  </a:lnTo>
                  <a:lnTo>
                    <a:pt x="1045" y="639"/>
                  </a:lnTo>
                  <a:lnTo>
                    <a:pt x="1190" y="639"/>
                  </a:lnTo>
                  <a:lnTo>
                    <a:pt x="1208" y="641"/>
                  </a:lnTo>
                  <a:lnTo>
                    <a:pt x="1222" y="647"/>
                  </a:lnTo>
                  <a:lnTo>
                    <a:pt x="1235" y="657"/>
                  </a:lnTo>
                  <a:lnTo>
                    <a:pt x="1244" y="669"/>
                  </a:lnTo>
                  <a:lnTo>
                    <a:pt x="1250" y="684"/>
                  </a:lnTo>
                  <a:lnTo>
                    <a:pt x="1253" y="700"/>
                  </a:lnTo>
                  <a:lnTo>
                    <a:pt x="1253" y="1428"/>
                  </a:lnTo>
                  <a:lnTo>
                    <a:pt x="1250" y="1446"/>
                  </a:lnTo>
                  <a:lnTo>
                    <a:pt x="1244" y="1460"/>
                  </a:lnTo>
                  <a:lnTo>
                    <a:pt x="1235" y="1473"/>
                  </a:lnTo>
                  <a:lnTo>
                    <a:pt x="1222" y="1482"/>
                  </a:lnTo>
                  <a:lnTo>
                    <a:pt x="1208" y="1488"/>
                  </a:lnTo>
                  <a:lnTo>
                    <a:pt x="1190" y="1491"/>
                  </a:lnTo>
                  <a:lnTo>
                    <a:pt x="61" y="1491"/>
                  </a:lnTo>
                  <a:lnTo>
                    <a:pt x="45" y="1488"/>
                  </a:lnTo>
                  <a:lnTo>
                    <a:pt x="30" y="1482"/>
                  </a:lnTo>
                  <a:lnTo>
                    <a:pt x="18" y="1473"/>
                  </a:lnTo>
                  <a:lnTo>
                    <a:pt x="8" y="1460"/>
                  </a:lnTo>
                  <a:lnTo>
                    <a:pt x="2" y="1446"/>
                  </a:lnTo>
                  <a:lnTo>
                    <a:pt x="0" y="1428"/>
                  </a:lnTo>
                  <a:lnTo>
                    <a:pt x="0" y="701"/>
                  </a:lnTo>
                  <a:lnTo>
                    <a:pt x="2" y="684"/>
                  </a:lnTo>
                  <a:lnTo>
                    <a:pt x="8" y="670"/>
                  </a:lnTo>
                  <a:lnTo>
                    <a:pt x="18" y="657"/>
                  </a:lnTo>
                  <a:lnTo>
                    <a:pt x="30" y="648"/>
                  </a:lnTo>
                  <a:lnTo>
                    <a:pt x="45" y="642"/>
                  </a:lnTo>
                  <a:lnTo>
                    <a:pt x="61" y="640"/>
                  </a:lnTo>
                  <a:lnTo>
                    <a:pt x="61" y="639"/>
                  </a:lnTo>
                  <a:lnTo>
                    <a:pt x="922" y="639"/>
                  </a:lnTo>
                  <a:lnTo>
                    <a:pt x="922" y="419"/>
                  </a:lnTo>
                  <a:lnTo>
                    <a:pt x="919" y="379"/>
                  </a:lnTo>
                  <a:lnTo>
                    <a:pt x="911" y="340"/>
                  </a:lnTo>
                  <a:lnTo>
                    <a:pt x="899" y="304"/>
                  </a:lnTo>
                  <a:lnTo>
                    <a:pt x="882" y="270"/>
                  </a:lnTo>
                  <a:lnTo>
                    <a:pt x="861" y="239"/>
                  </a:lnTo>
                  <a:lnTo>
                    <a:pt x="836" y="210"/>
                  </a:lnTo>
                  <a:lnTo>
                    <a:pt x="807" y="185"/>
                  </a:lnTo>
                  <a:lnTo>
                    <a:pt x="775" y="164"/>
                  </a:lnTo>
                  <a:lnTo>
                    <a:pt x="741" y="147"/>
                  </a:lnTo>
                  <a:lnTo>
                    <a:pt x="704" y="134"/>
                  </a:lnTo>
                  <a:lnTo>
                    <a:pt x="666" y="126"/>
                  </a:lnTo>
                  <a:lnTo>
                    <a:pt x="626" y="124"/>
                  </a:lnTo>
                  <a:lnTo>
                    <a:pt x="585" y="126"/>
                  </a:lnTo>
                  <a:lnTo>
                    <a:pt x="547" y="134"/>
                  </a:lnTo>
                  <a:lnTo>
                    <a:pt x="511" y="147"/>
                  </a:lnTo>
                  <a:lnTo>
                    <a:pt x="477" y="164"/>
                  </a:lnTo>
                  <a:lnTo>
                    <a:pt x="445" y="185"/>
                  </a:lnTo>
                  <a:lnTo>
                    <a:pt x="417" y="210"/>
                  </a:lnTo>
                  <a:lnTo>
                    <a:pt x="392" y="239"/>
                  </a:lnTo>
                  <a:lnTo>
                    <a:pt x="371" y="270"/>
                  </a:lnTo>
                  <a:lnTo>
                    <a:pt x="354" y="304"/>
                  </a:lnTo>
                  <a:lnTo>
                    <a:pt x="340" y="340"/>
                  </a:lnTo>
                  <a:lnTo>
                    <a:pt x="332" y="379"/>
                  </a:lnTo>
                  <a:lnTo>
                    <a:pt x="330" y="419"/>
                  </a:lnTo>
                  <a:lnTo>
                    <a:pt x="328" y="435"/>
                  </a:lnTo>
                  <a:lnTo>
                    <a:pt x="321" y="450"/>
                  </a:lnTo>
                  <a:lnTo>
                    <a:pt x="312" y="462"/>
                  </a:lnTo>
                  <a:lnTo>
                    <a:pt x="299" y="472"/>
                  </a:lnTo>
                  <a:lnTo>
                    <a:pt x="285" y="478"/>
                  </a:lnTo>
                  <a:lnTo>
                    <a:pt x="269" y="480"/>
                  </a:lnTo>
                  <a:lnTo>
                    <a:pt x="252" y="478"/>
                  </a:lnTo>
                  <a:lnTo>
                    <a:pt x="238" y="472"/>
                  </a:lnTo>
                  <a:lnTo>
                    <a:pt x="224" y="462"/>
                  </a:lnTo>
                  <a:lnTo>
                    <a:pt x="215" y="450"/>
                  </a:lnTo>
                  <a:lnTo>
                    <a:pt x="209" y="435"/>
                  </a:lnTo>
                  <a:lnTo>
                    <a:pt x="206" y="419"/>
                  </a:lnTo>
                  <a:lnTo>
                    <a:pt x="209" y="371"/>
                  </a:lnTo>
                  <a:lnTo>
                    <a:pt x="217" y="323"/>
                  </a:lnTo>
                  <a:lnTo>
                    <a:pt x="232" y="278"/>
                  </a:lnTo>
                  <a:lnTo>
                    <a:pt x="250" y="236"/>
                  </a:lnTo>
                  <a:lnTo>
                    <a:pt x="272" y="195"/>
                  </a:lnTo>
                  <a:lnTo>
                    <a:pt x="299" y="157"/>
                  </a:lnTo>
                  <a:lnTo>
                    <a:pt x="329" y="123"/>
                  </a:lnTo>
                  <a:lnTo>
                    <a:pt x="364" y="92"/>
                  </a:lnTo>
                  <a:lnTo>
                    <a:pt x="402" y="65"/>
                  </a:lnTo>
                  <a:lnTo>
                    <a:pt x="442" y="43"/>
                  </a:lnTo>
                  <a:lnTo>
                    <a:pt x="485" y="25"/>
                  </a:lnTo>
                  <a:lnTo>
                    <a:pt x="530" y="11"/>
                  </a:lnTo>
                  <a:lnTo>
                    <a:pt x="577" y="3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661324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9096375" y="922339"/>
            <a:ext cx="736600" cy="919163"/>
            <a:chOff x="5730" y="581"/>
            <a:chExt cx="464" cy="57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5730" y="753"/>
              <a:ext cx="336" cy="407"/>
            </a:xfrm>
            <a:custGeom>
              <a:avLst/>
              <a:gdLst>
                <a:gd name="T0" fmla="*/ 114 w 688"/>
                <a:gd name="T1" fmla="*/ 834 h 834"/>
                <a:gd name="T2" fmla="*/ 97 w 688"/>
                <a:gd name="T3" fmla="*/ 802 h 834"/>
                <a:gd name="T4" fmla="*/ 97 w 688"/>
                <a:gd name="T5" fmla="*/ 704 h 834"/>
                <a:gd name="T6" fmla="*/ 89 w 688"/>
                <a:gd name="T7" fmla="*/ 692 h 834"/>
                <a:gd name="T8" fmla="*/ 0 w 688"/>
                <a:gd name="T9" fmla="*/ 572 h 834"/>
                <a:gd name="T10" fmla="*/ 0 w 688"/>
                <a:gd name="T11" fmla="*/ 73 h 834"/>
                <a:gd name="T12" fmla="*/ 66 w 688"/>
                <a:gd name="T13" fmla="*/ 2 h 834"/>
                <a:gd name="T14" fmla="*/ 141 w 688"/>
                <a:gd name="T15" fmla="*/ 18 h 834"/>
                <a:gd name="T16" fmla="*/ 165 w 688"/>
                <a:gd name="T17" fmla="*/ 65 h 834"/>
                <a:gd name="T18" fmla="*/ 166 w 688"/>
                <a:gd name="T19" fmla="*/ 163 h 834"/>
                <a:gd name="T20" fmla="*/ 166 w 688"/>
                <a:gd name="T21" fmla="*/ 421 h 834"/>
                <a:gd name="T22" fmla="*/ 195 w 688"/>
                <a:gd name="T23" fmla="*/ 486 h 834"/>
                <a:gd name="T24" fmla="*/ 234 w 688"/>
                <a:gd name="T25" fmla="*/ 500 h 834"/>
                <a:gd name="T26" fmla="*/ 403 w 688"/>
                <a:gd name="T27" fmla="*/ 501 h 834"/>
                <a:gd name="T28" fmla="*/ 563 w 688"/>
                <a:gd name="T29" fmla="*/ 501 h 834"/>
                <a:gd name="T30" fmla="*/ 684 w 688"/>
                <a:gd name="T31" fmla="*/ 596 h 834"/>
                <a:gd name="T32" fmla="*/ 688 w 688"/>
                <a:gd name="T33" fmla="*/ 628 h 834"/>
                <a:gd name="T34" fmla="*/ 688 w 688"/>
                <a:gd name="T35" fmla="*/ 801 h 834"/>
                <a:gd name="T36" fmla="*/ 670 w 688"/>
                <a:gd name="T37" fmla="*/ 834 h 834"/>
                <a:gd name="T38" fmla="*/ 114 w 688"/>
                <a:gd name="T39" fmla="*/ 834 h 834"/>
                <a:gd name="T40" fmla="*/ 639 w 688"/>
                <a:gd name="T41" fmla="*/ 785 h 834"/>
                <a:gd name="T42" fmla="*/ 638 w 688"/>
                <a:gd name="T43" fmla="*/ 618 h 834"/>
                <a:gd name="T44" fmla="*/ 562 w 688"/>
                <a:gd name="T45" fmla="*/ 550 h 834"/>
                <a:gd name="T46" fmla="*/ 525 w 688"/>
                <a:gd name="T47" fmla="*/ 550 h 834"/>
                <a:gd name="T48" fmla="*/ 229 w 688"/>
                <a:gd name="T49" fmla="*/ 549 h 834"/>
                <a:gd name="T50" fmla="*/ 149 w 688"/>
                <a:gd name="T51" fmla="*/ 509 h 834"/>
                <a:gd name="T52" fmla="*/ 117 w 688"/>
                <a:gd name="T53" fmla="*/ 422 h 834"/>
                <a:gd name="T54" fmla="*/ 117 w 688"/>
                <a:gd name="T55" fmla="*/ 152 h 834"/>
                <a:gd name="T56" fmla="*/ 117 w 688"/>
                <a:gd name="T57" fmla="*/ 138 h 834"/>
                <a:gd name="T58" fmla="*/ 49 w 688"/>
                <a:gd name="T59" fmla="*/ 138 h 834"/>
                <a:gd name="T60" fmla="*/ 49 w 688"/>
                <a:gd name="T61" fmla="*/ 143 h 834"/>
                <a:gd name="T62" fmla="*/ 49 w 688"/>
                <a:gd name="T63" fmla="*/ 576 h 834"/>
                <a:gd name="T64" fmla="*/ 116 w 688"/>
                <a:gd name="T65" fmla="*/ 648 h 834"/>
                <a:gd name="T66" fmla="*/ 146 w 688"/>
                <a:gd name="T67" fmla="*/ 682 h 834"/>
                <a:gd name="T68" fmla="*/ 146 w 688"/>
                <a:gd name="T69" fmla="*/ 763 h 834"/>
                <a:gd name="T70" fmla="*/ 146 w 688"/>
                <a:gd name="T71" fmla="*/ 785 h 834"/>
                <a:gd name="T72" fmla="*/ 639 w 688"/>
                <a:gd name="T73" fmla="*/ 785 h 834"/>
                <a:gd name="T74" fmla="*/ 49 w 688"/>
                <a:gd name="T75" fmla="*/ 88 h 834"/>
                <a:gd name="T76" fmla="*/ 117 w 688"/>
                <a:gd name="T77" fmla="*/ 88 h 834"/>
                <a:gd name="T78" fmla="*/ 108 w 688"/>
                <a:gd name="T79" fmla="*/ 54 h 834"/>
                <a:gd name="T80" fmla="*/ 58 w 688"/>
                <a:gd name="T81" fmla="*/ 54 h 834"/>
                <a:gd name="T82" fmla="*/ 49 w 688"/>
                <a:gd name="T83" fmla="*/ 88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8" h="834">
                  <a:moveTo>
                    <a:pt x="114" y="834"/>
                  </a:moveTo>
                  <a:cubicBezTo>
                    <a:pt x="101" y="827"/>
                    <a:pt x="97" y="816"/>
                    <a:pt x="97" y="802"/>
                  </a:cubicBezTo>
                  <a:cubicBezTo>
                    <a:pt x="97" y="769"/>
                    <a:pt x="97" y="737"/>
                    <a:pt x="97" y="704"/>
                  </a:cubicBezTo>
                  <a:cubicBezTo>
                    <a:pt x="97" y="698"/>
                    <a:pt x="96" y="694"/>
                    <a:pt x="89" y="692"/>
                  </a:cubicBezTo>
                  <a:cubicBezTo>
                    <a:pt x="33" y="674"/>
                    <a:pt x="0" y="632"/>
                    <a:pt x="0" y="572"/>
                  </a:cubicBezTo>
                  <a:cubicBezTo>
                    <a:pt x="0" y="406"/>
                    <a:pt x="0" y="239"/>
                    <a:pt x="0" y="73"/>
                  </a:cubicBezTo>
                  <a:cubicBezTo>
                    <a:pt x="0" y="33"/>
                    <a:pt x="25" y="6"/>
                    <a:pt x="66" y="2"/>
                  </a:cubicBezTo>
                  <a:cubicBezTo>
                    <a:pt x="92" y="0"/>
                    <a:pt x="118" y="0"/>
                    <a:pt x="141" y="18"/>
                  </a:cubicBezTo>
                  <a:cubicBezTo>
                    <a:pt x="155" y="30"/>
                    <a:pt x="165" y="45"/>
                    <a:pt x="165" y="65"/>
                  </a:cubicBezTo>
                  <a:cubicBezTo>
                    <a:pt x="166" y="97"/>
                    <a:pt x="166" y="130"/>
                    <a:pt x="166" y="163"/>
                  </a:cubicBezTo>
                  <a:cubicBezTo>
                    <a:pt x="166" y="249"/>
                    <a:pt x="166" y="335"/>
                    <a:pt x="166" y="421"/>
                  </a:cubicBezTo>
                  <a:cubicBezTo>
                    <a:pt x="166" y="447"/>
                    <a:pt x="172" y="471"/>
                    <a:pt x="195" y="486"/>
                  </a:cubicBezTo>
                  <a:cubicBezTo>
                    <a:pt x="206" y="493"/>
                    <a:pt x="221" y="500"/>
                    <a:pt x="234" y="500"/>
                  </a:cubicBezTo>
                  <a:cubicBezTo>
                    <a:pt x="290" y="502"/>
                    <a:pt x="347" y="501"/>
                    <a:pt x="403" y="501"/>
                  </a:cubicBezTo>
                  <a:cubicBezTo>
                    <a:pt x="456" y="501"/>
                    <a:pt x="509" y="501"/>
                    <a:pt x="563" y="501"/>
                  </a:cubicBezTo>
                  <a:cubicBezTo>
                    <a:pt x="623" y="502"/>
                    <a:pt x="671" y="539"/>
                    <a:pt x="684" y="596"/>
                  </a:cubicBezTo>
                  <a:cubicBezTo>
                    <a:pt x="687" y="607"/>
                    <a:pt x="688" y="618"/>
                    <a:pt x="688" y="628"/>
                  </a:cubicBezTo>
                  <a:cubicBezTo>
                    <a:pt x="688" y="686"/>
                    <a:pt x="688" y="743"/>
                    <a:pt x="688" y="801"/>
                  </a:cubicBezTo>
                  <a:cubicBezTo>
                    <a:pt x="688" y="816"/>
                    <a:pt x="684" y="827"/>
                    <a:pt x="670" y="834"/>
                  </a:cubicBezTo>
                  <a:cubicBezTo>
                    <a:pt x="485" y="834"/>
                    <a:pt x="299" y="834"/>
                    <a:pt x="114" y="834"/>
                  </a:cubicBezTo>
                  <a:close/>
                  <a:moveTo>
                    <a:pt x="639" y="785"/>
                  </a:moveTo>
                  <a:cubicBezTo>
                    <a:pt x="639" y="729"/>
                    <a:pt x="641" y="673"/>
                    <a:pt x="638" y="618"/>
                  </a:cubicBezTo>
                  <a:cubicBezTo>
                    <a:pt x="636" y="575"/>
                    <a:pt x="606" y="550"/>
                    <a:pt x="562" y="550"/>
                  </a:cubicBezTo>
                  <a:cubicBezTo>
                    <a:pt x="550" y="549"/>
                    <a:pt x="537" y="550"/>
                    <a:pt x="525" y="550"/>
                  </a:cubicBezTo>
                  <a:cubicBezTo>
                    <a:pt x="426" y="549"/>
                    <a:pt x="328" y="550"/>
                    <a:pt x="229" y="549"/>
                  </a:cubicBezTo>
                  <a:cubicBezTo>
                    <a:pt x="197" y="548"/>
                    <a:pt x="171" y="533"/>
                    <a:pt x="149" y="509"/>
                  </a:cubicBezTo>
                  <a:cubicBezTo>
                    <a:pt x="126" y="485"/>
                    <a:pt x="117" y="455"/>
                    <a:pt x="117" y="422"/>
                  </a:cubicBezTo>
                  <a:cubicBezTo>
                    <a:pt x="117" y="332"/>
                    <a:pt x="117" y="242"/>
                    <a:pt x="117" y="152"/>
                  </a:cubicBezTo>
                  <a:cubicBezTo>
                    <a:pt x="117" y="147"/>
                    <a:pt x="117" y="143"/>
                    <a:pt x="117" y="138"/>
                  </a:cubicBezTo>
                  <a:cubicBezTo>
                    <a:pt x="94" y="138"/>
                    <a:pt x="72" y="138"/>
                    <a:pt x="49" y="138"/>
                  </a:cubicBezTo>
                  <a:cubicBezTo>
                    <a:pt x="49" y="140"/>
                    <a:pt x="49" y="142"/>
                    <a:pt x="49" y="143"/>
                  </a:cubicBezTo>
                  <a:cubicBezTo>
                    <a:pt x="49" y="287"/>
                    <a:pt x="48" y="432"/>
                    <a:pt x="49" y="576"/>
                  </a:cubicBezTo>
                  <a:cubicBezTo>
                    <a:pt x="49" y="616"/>
                    <a:pt x="76" y="643"/>
                    <a:pt x="116" y="648"/>
                  </a:cubicBezTo>
                  <a:cubicBezTo>
                    <a:pt x="140" y="651"/>
                    <a:pt x="146" y="658"/>
                    <a:pt x="146" y="682"/>
                  </a:cubicBezTo>
                  <a:cubicBezTo>
                    <a:pt x="146" y="709"/>
                    <a:pt x="146" y="736"/>
                    <a:pt x="146" y="763"/>
                  </a:cubicBezTo>
                  <a:cubicBezTo>
                    <a:pt x="146" y="770"/>
                    <a:pt x="146" y="777"/>
                    <a:pt x="146" y="785"/>
                  </a:cubicBezTo>
                  <a:cubicBezTo>
                    <a:pt x="311" y="785"/>
                    <a:pt x="474" y="785"/>
                    <a:pt x="639" y="785"/>
                  </a:cubicBezTo>
                  <a:close/>
                  <a:moveTo>
                    <a:pt x="49" y="88"/>
                  </a:moveTo>
                  <a:cubicBezTo>
                    <a:pt x="72" y="88"/>
                    <a:pt x="94" y="88"/>
                    <a:pt x="117" y="88"/>
                  </a:cubicBezTo>
                  <a:cubicBezTo>
                    <a:pt x="116" y="76"/>
                    <a:pt x="122" y="61"/>
                    <a:pt x="108" y="54"/>
                  </a:cubicBezTo>
                  <a:cubicBezTo>
                    <a:pt x="92" y="47"/>
                    <a:pt x="74" y="47"/>
                    <a:pt x="58" y="54"/>
                  </a:cubicBezTo>
                  <a:cubicBezTo>
                    <a:pt x="44" y="61"/>
                    <a:pt x="50" y="76"/>
                    <a:pt x="49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970" y="581"/>
              <a:ext cx="224" cy="280"/>
            </a:xfrm>
            <a:custGeom>
              <a:avLst/>
              <a:gdLst>
                <a:gd name="T0" fmla="*/ 253 w 461"/>
                <a:gd name="T1" fmla="*/ 0 h 575"/>
                <a:gd name="T2" fmla="*/ 303 w 461"/>
                <a:gd name="T3" fmla="*/ 13 h 575"/>
                <a:gd name="T4" fmla="*/ 453 w 461"/>
                <a:gd name="T5" fmla="*/ 203 h 575"/>
                <a:gd name="T6" fmla="*/ 397 w 461"/>
                <a:gd name="T7" fmla="*/ 393 h 575"/>
                <a:gd name="T8" fmla="*/ 337 w 461"/>
                <a:gd name="T9" fmla="*/ 437 h 575"/>
                <a:gd name="T10" fmla="*/ 313 w 461"/>
                <a:gd name="T11" fmla="*/ 473 h 575"/>
                <a:gd name="T12" fmla="*/ 306 w 461"/>
                <a:gd name="T13" fmla="*/ 513 h 575"/>
                <a:gd name="T14" fmla="*/ 214 w 461"/>
                <a:gd name="T15" fmla="*/ 570 h 575"/>
                <a:gd name="T16" fmla="*/ 147 w 461"/>
                <a:gd name="T17" fmla="*/ 492 h 575"/>
                <a:gd name="T18" fmla="*/ 214 w 461"/>
                <a:gd name="T19" fmla="*/ 324 h 575"/>
                <a:gd name="T20" fmla="*/ 254 w 461"/>
                <a:gd name="T21" fmla="*/ 297 h 575"/>
                <a:gd name="T22" fmla="*/ 291 w 461"/>
                <a:gd name="T23" fmla="*/ 227 h 575"/>
                <a:gd name="T24" fmla="*/ 229 w 461"/>
                <a:gd name="T25" fmla="*/ 165 h 575"/>
                <a:gd name="T26" fmla="*/ 167 w 461"/>
                <a:gd name="T27" fmla="*/ 221 h 575"/>
                <a:gd name="T28" fmla="*/ 148 w 461"/>
                <a:gd name="T29" fmla="*/ 277 h 575"/>
                <a:gd name="T30" fmla="*/ 55 w 461"/>
                <a:gd name="T31" fmla="*/ 305 h 575"/>
                <a:gd name="T32" fmla="*/ 1 w 461"/>
                <a:gd name="T33" fmla="*/ 227 h 575"/>
                <a:gd name="T34" fmla="*/ 194 w 461"/>
                <a:gd name="T35" fmla="*/ 3 h 575"/>
                <a:gd name="T36" fmla="*/ 202 w 461"/>
                <a:gd name="T37" fmla="*/ 0 h 575"/>
                <a:gd name="T38" fmla="*/ 253 w 461"/>
                <a:gd name="T39" fmla="*/ 0 h 575"/>
                <a:gd name="T40" fmla="*/ 406 w 461"/>
                <a:gd name="T41" fmla="*/ 232 h 575"/>
                <a:gd name="T42" fmla="*/ 406 w 461"/>
                <a:gd name="T43" fmla="*/ 208 h 575"/>
                <a:gd name="T44" fmla="*/ 403 w 461"/>
                <a:gd name="T45" fmla="*/ 190 h 575"/>
                <a:gd name="T46" fmla="*/ 280 w 461"/>
                <a:gd name="T47" fmla="*/ 57 h 575"/>
                <a:gd name="T48" fmla="*/ 104 w 461"/>
                <a:gd name="T49" fmla="*/ 99 h 575"/>
                <a:gd name="T50" fmla="*/ 49 w 461"/>
                <a:gd name="T51" fmla="*/ 226 h 575"/>
                <a:gd name="T52" fmla="*/ 81 w 461"/>
                <a:gd name="T53" fmla="*/ 262 h 575"/>
                <a:gd name="T54" fmla="*/ 117 w 461"/>
                <a:gd name="T55" fmla="*/ 229 h 575"/>
                <a:gd name="T56" fmla="*/ 119 w 461"/>
                <a:gd name="T57" fmla="*/ 216 h 575"/>
                <a:gd name="T58" fmla="*/ 229 w 461"/>
                <a:gd name="T59" fmla="*/ 117 h 575"/>
                <a:gd name="T60" fmla="*/ 339 w 461"/>
                <a:gd name="T61" fmla="*/ 223 h 575"/>
                <a:gd name="T62" fmla="*/ 275 w 461"/>
                <a:gd name="T63" fmla="*/ 340 h 575"/>
                <a:gd name="T64" fmla="*/ 235 w 461"/>
                <a:gd name="T65" fmla="*/ 372 h 575"/>
                <a:gd name="T66" fmla="*/ 195 w 461"/>
                <a:gd name="T67" fmla="*/ 486 h 575"/>
                <a:gd name="T68" fmla="*/ 227 w 461"/>
                <a:gd name="T69" fmla="*/ 522 h 575"/>
                <a:gd name="T70" fmla="*/ 262 w 461"/>
                <a:gd name="T71" fmla="*/ 488 h 575"/>
                <a:gd name="T72" fmla="*/ 321 w 461"/>
                <a:gd name="T73" fmla="*/ 391 h 575"/>
                <a:gd name="T74" fmla="*/ 390 w 461"/>
                <a:gd name="T75" fmla="*/ 319 h 575"/>
                <a:gd name="T76" fmla="*/ 406 w 461"/>
                <a:gd name="T77" fmla="*/ 23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1" h="575">
                  <a:moveTo>
                    <a:pt x="253" y="0"/>
                  </a:moveTo>
                  <a:cubicBezTo>
                    <a:pt x="270" y="5"/>
                    <a:pt x="287" y="7"/>
                    <a:pt x="303" y="13"/>
                  </a:cubicBezTo>
                  <a:cubicBezTo>
                    <a:pt x="390" y="47"/>
                    <a:pt x="443" y="110"/>
                    <a:pt x="453" y="203"/>
                  </a:cubicBezTo>
                  <a:cubicBezTo>
                    <a:pt x="461" y="272"/>
                    <a:pt x="449" y="340"/>
                    <a:pt x="397" y="393"/>
                  </a:cubicBezTo>
                  <a:cubicBezTo>
                    <a:pt x="380" y="410"/>
                    <a:pt x="358" y="424"/>
                    <a:pt x="337" y="437"/>
                  </a:cubicBezTo>
                  <a:cubicBezTo>
                    <a:pt x="323" y="446"/>
                    <a:pt x="315" y="457"/>
                    <a:pt x="313" y="473"/>
                  </a:cubicBezTo>
                  <a:cubicBezTo>
                    <a:pt x="311" y="486"/>
                    <a:pt x="310" y="500"/>
                    <a:pt x="306" y="513"/>
                  </a:cubicBezTo>
                  <a:cubicBezTo>
                    <a:pt x="295" y="552"/>
                    <a:pt x="256" y="575"/>
                    <a:pt x="214" y="570"/>
                  </a:cubicBezTo>
                  <a:cubicBezTo>
                    <a:pt x="178" y="565"/>
                    <a:pt x="147" y="530"/>
                    <a:pt x="147" y="492"/>
                  </a:cubicBezTo>
                  <a:cubicBezTo>
                    <a:pt x="147" y="428"/>
                    <a:pt x="164" y="369"/>
                    <a:pt x="214" y="324"/>
                  </a:cubicBezTo>
                  <a:cubicBezTo>
                    <a:pt x="225" y="313"/>
                    <a:pt x="239" y="303"/>
                    <a:pt x="254" y="297"/>
                  </a:cubicBezTo>
                  <a:cubicBezTo>
                    <a:pt x="285" y="283"/>
                    <a:pt x="293" y="258"/>
                    <a:pt x="291" y="227"/>
                  </a:cubicBezTo>
                  <a:cubicBezTo>
                    <a:pt x="289" y="192"/>
                    <a:pt x="263" y="166"/>
                    <a:pt x="229" y="165"/>
                  </a:cubicBezTo>
                  <a:cubicBezTo>
                    <a:pt x="197" y="164"/>
                    <a:pt x="171" y="188"/>
                    <a:pt x="167" y="221"/>
                  </a:cubicBezTo>
                  <a:cubicBezTo>
                    <a:pt x="164" y="241"/>
                    <a:pt x="162" y="261"/>
                    <a:pt x="148" y="277"/>
                  </a:cubicBezTo>
                  <a:cubicBezTo>
                    <a:pt x="125" y="306"/>
                    <a:pt x="90" y="317"/>
                    <a:pt x="55" y="305"/>
                  </a:cubicBezTo>
                  <a:cubicBezTo>
                    <a:pt x="23" y="294"/>
                    <a:pt x="1" y="262"/>
                    <a:pt x="1" y="227"/>
                  </a:cubicBezTo>
                  <a:cubicBezTo>
                    <a:pt x="0" y="117"/>
                    <a:pt x="85" y="18"/>
                    <a:pt x="194" y="3"/>
                  </a:cubicBezTo>
                  <a:cubicBezTo>
                    <a:pt x="196" y="2"/>
                    <a:pt x="199" y="1"/>
                    <a:pt x="202" y="0"/>
                  </a:cubicBezTo>
                  <a:cubicBezTo>
                    <a:pt x="219" y="0"/>
                    <a:pt x="236" y="0"/>
                    <a:pt x="253" y="0"/>
                  </a:cubicBezTo>
                  <a:close/>
                  <a:moveTo>
                    <a:pt x="406" y="232"/>
                  </a:moveTo>
                  <a:cubicBezTo>
                    <a:pt x="406" y="224"/>
                    <a:pt x="406" y="216"/>
                    <a:pt x="406" y="208"/>
                  </a:cubicBezTo>
                  <a:cubicBezTo>
                    <a:pt x="405" y="202"/>
                    <a:pt x="404" y="196"/>
                    <a:pt x="403" y="190"/>
                  </a:cubicBezTo>
                  <a:cubicBezTo>
                    <a:pt x="386" y="123"/>
                    <a:pt x="346" y="77"/>
                    <a:pt x="280" y="57"/>
                  </a:cubicBezTo>
                  <a:cubicBezTo>
                    <a:pt x="214" y="37"/>
                    <a:pt x="155" y="52"/>
                    <a:pt x="104" y="99"/>
                  </a:cubicBezTo>
                  <a:cubicBezTo>
                    <a:pt x="68" y="133"/>
                    <a:pt x="50" y="176"/>
                    <a:pt x="49" y="226"/>
                  </a:cubicBezTo>
                  <a:cubicBezTo>
                    <a:pt x="49" y="245"/>
                    <a:pt x="63" y="261"/>
                    <a:pt x="81" y="262"/>
                  </a:cubicBezTo>
                  <a:cubicBezTo>
                    <a:pt x="99" y="263"/>
                    <a:pt x="115" y="249"/>
                    <a:pt x="117" y="229"/>
                  </a:cubicBezTo>
                  <a:cubicBezTo>
                    <a:pt x="117" y="225"/>
                    <a:pt x="118" y="220"/>
                    <a:pt x="119" y="216"/>
                  </a:cubicBezTo>
                  <a:cubicBezTo>
                    <a:pt x="124" y="159"/>
                    <a:pt x="171" y="116"/>
                    <a:pt x="229" y="117"/>
                  </a:cubicBezTo>
                  <a:cubicBezTo>
                    <a:pt x="289" y="117"/>
                    <a:pt x="336" y="163"/>
                    <a:pt x="339" y="223"/>
                  </a:cubicBezTo>
                  <a:cubicBezTo>
                    <a:pt x="342" y="275"/>
                    <a:pt x="325" y="316"/>
                    <a:pt x="275" y="340"/>
                  </a:cubicBezTo>
                  <a:cubicBezTo>
                    <a:pt x="260" y="347"/>
                    <a:pt x="246" y="359"/>
                    <a:pt x="235" y="372"/>
                  </a:cubicBezTo>
                  <a:cubicBezTo>
                    <a:pt x="206" y="404"/>
                    <a:pt x="196" y="444"/>
                    <a:pt x="195" y="486"/>
                  </a:cubicBezTo>
                  <a:cubicBezTo>
                    <a:pt x="194" y="507"/>
                    <a:pt x="207" y="521"/>
                    <a:pt x="227" y="522"/>
                  </a:cubicBezTo>
                  <a:cubicBezTo>
                    <a:pt x="247" y="523"/>
                    <a:pt x="261" y="509"/>
                    <a:pt x="262" y="488"/>
                  </a:cubicBezTo>
                  <a:cubicBezTo>
                    <a:pt x="265" y="446"/>
                    <a:pt x="278" y="411"/>
                    <a:pt x="321" y="391"/>
                  </a:cubicBezTo>
                  <a:cubicBezTo>
                    <a:pt x="352" y="376"/>
                    <a:pt x="375" y="351"/>
                    <a:pt x="390" y="319"/>
                  </a:cubicBezTo>
                  <a:cubicBezTo>
                    <a:pt x="402" y="291"/>
                    <a:pt x="406" y="262"/>
                    <a:pt x="406" y="2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831" y="808"/>
              <a:ext cx="182" cy="182"/>
            </a:xfrm>
            <a:custGeom>
              <a:avLst/>
              <a:gdLst>
                <a:gd name="T0" fmla="*/ 372 w 373"/>
                <a:gd name="T1" fmla="*/ 186 h 373"/>
                <a:gd name="T2" fmla="*/ 186 w 373"/>
                <a:gd name="T3" fmla="*/ 373 h 373"/>
                <a:gd name="T4" fmla="*/ 1 w 373"/>
                <a:gd name="T5" fmla="*/ 188 h 373"/>
                <a:gd name="T6" fmla="*/ 184 w 373"/>
                <a:gd name="T7" fmla="*/ 1 h 373"/>
                <a:gd name="T8" fmla="*/ 372 w 373"/>
                <a:gd name="T9" fmla="*/ 186 h 373"/>
                <a:gd name="T10" fmla="*/ 324 w 373"/>
                <a:gd name="T11" fmla="*/ 187 h 373"/>
                <a:gd name="T12" fmla="*/ 188 w 373"/>
                <a:gd name="T13" fmla="*/ 49 h 373"/>
                <a:gd name="T14" fmla="*/ 49 w 373"/>
                <a:gd name="T15" fmla="*/ 186 h 373"/>
                <a:gd name="T16" fmla="*/ 186 w 373"/>
                <a:gd name="T17" fmla="*/ 325 h 373"/>
                <a:gd name="T18" fmla="*/ 324 w 373"/>
                <a:gd name="T19" fmla="*/ 18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372" y="186"/>
                  </a:moveTo>
                  <a:cubicBezTo>
                    <a:pt x="373" y="288"/>
                    <a:pt x="288" y="373"/>
                    <a:pt x="186" y="373"/>
                  </a:cubicBezTo>
                  <a:cubicBezTo>
                    <a:pt x="84" y="373"/>
                    <a:pt x="1" y="290"/>
                    <a:pt x="1" y="188"/>
                  </a:cubicBezTo>
                  <a:cubicBezTo>
                    <a:pt x="0" y="85"/>
                    <a:pt x="83" y="1"/>
                    <a:pt x="184" y="1"/>
                  </a:cubicBezTo>
                  <a:cubicBezTo>
                    <a:pt x="288" y="0"/>
                    <a:pt x="372" y="83"/>
                    <a:pt x="372" y="186"/>
                  </a:cubicBezTo>
                  <a:close/>
                  <a:moveTo>
                    <a:pt x="324" y="187"/>
                  </a:moveTo>
                  <a:cubicBezTo>
                    <a:pt x="324" y="112"/>
                    <a:pt x="263" y="50"/>
                    <a:pt x="188" y="49"/>
                  </a:cubicBezTo>
                  <a:cubicBezTo>
                    <a:pt x="111" y="49"/>
                    <a:pt x="49" y="110"/>
                    <a:pt x="49" y="186"/>
                  </a:cubicBezTo>
                  <a:cubicBezTo>
                    <a:pt x="49" y="262"/>
                    <a:pt x="110" y="324"/>
                    <a:pt x="186" y="325"/>
                  </a:cubicBezTo>
                  <a:cubicBezTo>
                    <a:pt x="261" y="325"/>
                    <a:pt x="323" y="263"/>
                    <a:pt x="324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6041" y="864"/>
              <a:ext cx="80" cy="80"/>
            </a:xfrm>
            <a:custGeom>
              <a:avLst/>
              <a:gdLst>
                <a:gd name="T0" fmla="*/ 0 w 165"/>
                <a:gd name="T1" fmla="*/ 83 h 165"/>
                <a:gd name="T2" fmla="*/ 82 w 165"/>
                <a:gd name="T3" fmla="*/ 0 h 165"/>
                <a:gd name="T4" fmla="*/ 165 w 165"/>
                <a:gd name="T5" fmla="*/ 83 h 165"/>
                <a:gd name="T6" fmla="*/ 82 w 165"/>
                <a:gd name="T7" fmla="*/ 165 h 165"/>
                <a:gd name="T8" fmla="*/ 0 w 165"/>
                <a:gd name="T9" fmla="*/ 83 h 165"/>
                <a:gd name="T10" fmla="*/ 49 w 165"/>
                <a:gd name="T11" fmla="*/ 83 h 165"/>
                <a:gd name="T12" fmla="*/ 83 w 165"/>
                <a:gd name="T13" fmla="*/ 117 h 165"/>
                <a:gd name="T14" fmla="*/ 116 w 165"/>
                <a:gd name="T15" fmla="*/ 83 h 165"/>
                <a:gd name="T16" fmla="*/ 82 w 165"/>
                <a:gd name="T17" fmla="*/ 49 h 165"/>
                <a:gd name="T18" fmla="*/ 49 w 165"/>
                <a:gd name="T19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5">
                  <a:moveTo>
                    <a:pt x="0" y="83"/>
                  </a:moveTo>
                  <a:cubicBezTo>
                    <a:pt x="0" y="38"/>
                    <a:pt x="37" y="0"/>
                    <a:pt x="82" y="0"/>
                  </a:cubicBezTo>
                  <a:cubicBezTo>
                    <a:pt x="128" y="0"/>
                    <a:pt x="165" y="37"/>
                    <a:pt x="165" y="83"/>
                  </a:cubicBezTo>
                  <a:cubicBezTo>
                    <a:pt x="165" y="128"/>
                    <a:pt x="127" y="165"/>
                    <a:pt x="82" y="165"/>
                  </a:cubicBezTo>
                  <a:cubicBezTo>
                    <a:pt x="37" y="165"/>
                    <a:pt x="0" y="128"/>
                    <a:pt x="0" y="83"/>
                  </a:cubicBezTo>
                  <a:close/>
                  <a:moveTo>
                    <a:pt x="49" y="83"/>
                  </a:moveTo>
                  <a:cubicBezTo>
                    <a:pt x="49" y="102"/>
                    <a:pt x="64" y="117"/>
                    <a:pt x="83" y="117"/>
                  </a:cubicBezTo>
                  <a:cubicBezTo>
                    <a:pt x="102" y="116"/>
                    <a:pt x="116" y="101"/>
                    <a:pt x="116" y="83"/>
                  </a:cubicBezTo>
                  <a:cubicBezTo>
                    <a:pt x="116" y="64"/>
                    <a:pt x="101" y="49"/>
                    <a:pt x="82" y="49"/>
                  </a:cubicBezTo>
                  <a:cubicBezTo>
                    <a:pt x="63" y="49"/>
                    <a:pt x="49" y="64"/>
                    <a:pt x="49" y="8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578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36" grpId="0"/>
      <p:bldP spid="62" grpId="0" animBg="1"/>
      <p:bldP spid="69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4676808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040613" y="5041935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KEEP AN UP TO DATE INVENTORY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762504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052488" y="3157464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MANAGE APPLICATION SPRAWL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-146227" y="2996780"/>
            <a:ext cx="42803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RATIONALIZE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2576908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449121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846921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055601" y="1227436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WHAT'S OUT THERE?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661324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150350" y="1001713"/>
            <a:ext cx="625475" cy="738188"/>
            <a:chOff x="5764" y="631"/>
            <a:chExt cx="394" cy="46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65" y="885"/>
              <a:ext cx="27" cy="18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764" y="631"/>
              <a:ext cx="394" cy="465"/>
            </a:xfrm>
            <a:custGeom>
              <a:avLst/>
              <a:gdLst>
                <a:gd name="T0" fmla="*/ 2390 w 2758"/>
                <a:gd name="T1" fmla="*/ 147 h 3258"/>
                <a:gd name="T2" fmla="*/ 1287 w 2758"/>
                <a:gd name="T3" fmla="*/ 506 h 3258"/>
                <a:gd name="T4" fmla="*/ 1287 w 2758"/>
                <a:gd name="T5" fmla="*/ 2901 h 3258"/>
                <a:gd name="T6" fmla="*/ 2390 w 2758"/>
                <a:gd name="T7" fmla="*/ 3122 h 3258"/>
                <a:gd name="T8" fmla="*/ 2390 w 2758"/>
                <a:gd name="T9" fmla="*/ 147 h 3258"/>
                <a:gd name="T10" fmla="*/ 429 w 2758"/>
                <a:gd name="T11" fmla="*/ 123 h 3258"/>
                <a:gd name="T12" fmla="*/ 429 w 2758"/>
                <a:gd name="T13" fmla="*/ 3135 h 3258"/>
                <a:gd name="T14" fmla="*/ 1833 w 2758"/>
                <a:gd name="T15" fmla="*/ 3135 h 3258"/>
                <a:gd name="T16" fmla="*/ 1214 w 2758"/>
                <a:gd name="T17" fmla="*/ 3011 h 3258"/>
                <a:gd name="T18" fmla="*/ 1197 w 2758"/>
                <a:gd name="T19" fmla="*/ 3005 h 3258"/>
                <a:gd name="T20" fmla="*/ 1184 w 2758"/>
                <a:gd name="T21" fmla="*/ 2996 h 3258"/>
                <a:gd name="T22" fmla="*/ 1174 w 2758"/>
                <a:gd name="T23" fmla="*/ 2983 h 3258"/>
                <a:gd name="T24" fmla="*/ 1167 w 2758"/>
                <a:gd name="T25" fmla="*/ 2967 h 3258"/>
                <a:gd name="T26" fmla="*/ 1164 w 2758"/>
                <a:gd name="T27" fmla="*/ 2951 h 3258"/>
                <a:gd name="T28" fmla="*/ 1164 w 2758"/>
                <a:gd name="T29" fmla="*/ 461 h 3258"/>
                <a:gd name="T30" fmla="*/ 1167 w 2758"/>
                <a:gd name="T31" fmla="*/ 446 h 3258"/>
                <a:gd name="T32" fmla="*/ 1172 w 2758"/>
                <a:gd name="T33" fmla="*/ 431 h 3258"/>
                <a:gd name="T34" fmla="*/ 1181 w 2758"/>
                <a:gd name="T35" fmla="*/ 419 h 3258"/>
                <a:gd name="T36" fmla="*/ 1193 w 2758"/>
                <a:gd name="T37" fmla="*/ 409 h 3258"/>
                <a:gd name="T38" fmla="*/ 1207 w 2758"/>
                <a:gd name="T39" fmla="*/ 403 h 3258"/>
                <a:gd name="T40" fmla="*/ 2064 w 2758"/>
                <a:gd name="T41" fmla="*/ 123 h 3258"/>
                <a:gd name="T42" fmla="*/ 429 w 2758"/>
                <a:gd name="T43" fmla="*/ 123 h 3258"/>
                <a:gd name="T44" fmla="*/ 368 w 2758"/>
                <a:gd name="T45" fmla="*/ 0 h 3258"/>
                <a:gd name="T46" fmla="*/ 2452 w 2758"/>
                <a:gd name="T47" fmla="*/ 0 h 3258"/>
                <a:gd name="T48" fmla="*/ 2453 w 2758"/>
                <a:gd name="T49" fmla="*/ 0 h 3258"/>
                <a:gd name="T50" fmla="*/ 2454 w 2758"/>
                <a:gd name="T51" fmla="*/ 0 h 3258"/>
                <a:gd name="T52" fmla="*/ 2465 w 2758"/>
                <a:gd name="T53" fmla="*/ 1 h 3258"/>
                <a:gd name="T54" fmla="*/ 2475 w 2758"/>
                <a:gd name="T55" fmla="*/ 5 h 3258"/>
                <a:gd name="T56" fmla="*/ 2476 w 2758"/>
                <a:gd name="T57" fmla="*/ 5 h 3258"/>
                <a:gd name="T58" fmla="*/ 2476 w 2758"/>
                <a:gd name="T59" fmla="*/ 5 h 3258"/>
                <a:gd name="T60" fmla="*/ 2482 w 2758"/>
                <a:gd name="T61" fmla="*/ 8 h 3258"/>
                <a:gd name="T62" fmla="*/ 2487 w 2758"/>
                <a:gd name="T63" fmla="*/ 11 h 3258"/>
                <a:gd name="T64" fmla="*/ 2490 w 2758"/>
                <a:gd name="T65" fmla="*/ 14 h 3258"/>
                <a:gd name="T66" fmla="*/ 2492 w 2758"/>
                <a:gd name="T67" fmla="*/ 16 h 3258"/>
                <a:gd name="T68" fmla="*/ 2494 w 2758"/>
                <a:gd name="T69" fmla="*/ 18 h 3258"/>
                <a:gd name="T70" fmla="*/ 2495 w 2758"/>
                <a:gd name="T71" fmla="*/ 20 h 3258"/>
                <a:gd name="T72" fmla="*/ 2503 w 2758"/>
                <a:gd name="T73" fmla="*/ 28 h 3258"/>
                <a:gd name="T74" fmla="*/ 2508 w 2758"/>
                <a:gd name="T75" fmla="*/ 36 h 3258"/>
                <a:gd name="T76" fmla="*/ 2509 w 2758"/>
                <a:gd name="T77" fmla="*/ 40 h 3258"/>
                <a:gd name="T78" fmla="*/ 2512 w 2758"/>
                <a:gd name="T79" fmla="*/ 50 h 3258"/>
                <a:gd name="T80" fmla="*/ 2513 w 2758"/>
                <a:gd name="T81" fmla="*/ 62 h 3258"/>
                <a:gd name="T82" fmla="*/ 2513 w 2758"/>
                <a:gd name="T83" fmla="*/ 3135 h 3258"/>
                <a:gd name="T84" fmla="*/ 2758 w 2758"/>
                <a:gd name="T85" fmla="*/ 3135 h 3258"/>
                <a:gd name="T86" fmla="*/ 2758 w 2758"/>
                <a:gd name="T87" fmla="*/ 3258 h 3258"/>
                <a:gd name="T88" fmla="*/ 0 w 2758"/>
                <a:gd name="T89" fmla="*/ 3258 h 3258"/>
                <a:gd name="T90" fmla="*/ 0 w 2758"/>
                <a:gd name="T91" fmla="*/ 3135 h 3258"/>
                <a:gd name="T92" fmla="*/ 306 w 2758"/>
                <a:gd name="T93" fmla="*/ 3135 h 3258"/>
                <a:gd name="T94" fmla="*/ 306 w 2758"/>
                <a:gd name="T95" fmla="*/ 62 h 3258"/>
                <a:gd name="T96" fmla="*/ 310 w 2758"/>
                <a:gd name="T97" fmla="*/ 42 h 3258"/>
                <a:gd name="T98" fmla="*/ 319 w 2758"/>
                <a:gd name="T99" fmla="*/ 26 h 3258"/>
                <a:gd name="T100" fmla="*/ 332 w 2758"/>
                <a:gd name="T101" fmla="*/ 12 h 3258"/>
                <a:gd name="T102" fmla="*/ 348 w 2758"/>
                <a:gd name="T103" fmla="*/ 3 h 3258"/>
                <a:gd name="T104" fmla="*/ 368 w 2758"/>
                <a:gd name="T105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8" h="3258">
                  <a:moveTo>
                    <a:pt x="2390" y="147"/>
                  </a:moveTo>
                  <a:lnTo>
                    <a:pt x="1287" y="506"/>
                  </a:lnTo>
                  <a:lnTo>
                    <a:pt x="1287" y="2901"/>
                  </a:lnTo>
                  <a:lnTo>
                    <a:pt x="2390" y="3122"/>
                  </a:lnTo>
                  <a:lnTo>
                    <a:pt x="2390" y="147"/>
                  </a:lnTo>
                  <a:close/>
                  <a:moveTo>
                    <a:pt x="429" y="123"/>
                  </a:moveTo>
                  <a:lnTo>
                    <a:pt x="429" y="3135"/>
                  </a:lnTo>
                  <a:lnTo>
                    <a:pt x="1833" y="3135"/>
                  </a:lnTo>
                  <a:lnTo>
                    <a:pt x="1214" y="3011"/>
                  </a:lnTo>
                  <a:lnTo>
                    <a:pt x="1197" y="3005"/>
                  </a:lnTo>
                  <a:lnTo>
                    <a:pt x="1184" y="2996"/>
                  </a:lnTo>
                  <a:lnTo>
                    <a:pt x="1174" y="2983"/>
                  </a:lnTo>
                  <a:lnTo>
                    <a:pt x="1167" y="2967"/>
                  </a:lnTo>
                  <a:lnTo>
                    <a:pt x="1164" y="2951"/>
                  </a:lnTo>
                  <a:lnTo>
                    <a:pt x="1164" y="461"/>
                  </a:lnTo>
                  <a:lnTo>
                    <a:pt x="1167" y="446"/>
                  </a:lnTo>
                  <a:lnTo>
                    <a:pt x="1172" y="431"/>
                  </a:lnTo>
                  <a:lnTo>
                    <a:pt x="1181" y="419"/>
                  </a:lnTo>
                  <a:lnTo>
                    <a:pt x="1193" y="409"/>
                  </a:lnTo>
                  <a:lnTo>
                    <a:pt x="1207" y="403"/>
                  </a:lnTo>
                  <a:lnTo>
                    <a:pt x="2064" y="123"/>
                  </a:lnTo>
                  <a:lnTo>
                    <a:pt x="429" y="123"/>
                  </a:lnTo>
                  <a:close/>
                  <a:moveTo>
                    <a:pt x="368" y="0"/>
                  </a:moveTo>
                  <a:lnTo>
                    <a:pt x="2452" y="0"/>
                  </a:lnTo>
                  <a:lnTo>
                    <a:pt x="2453" y="0"/>
                  </a:lnTo>
                  <a:lnTo>
                    <a:pt x="2454" y="0"/>
                  </a:lnTo>
                  <a:lnTo>
                    <a:pt x="2465" y="1"/>
                  </a:lnTo>
                  <a:lnTo>
                    <a:pt x="2475" y="5"/>
                  </a:lnTo>
                  <a:lnTo>
                    <a:pt x="2476" y="5"/>
                  </a:lnTo>
                  <a:lnTo>
                    <a:pt x="2476" y="5"/>
                  </a:lnTo>
                  <a:lnTo>
                    <a:pt x="2482" y="8"/>
                  </a:lnTo>
                  <a:lnTo>
                    <a:pt x="2487" y="11"/>
                  </a:lnTo>
                  <a:lnTo>
                    <a:pt x="2490" y="14"/>
                  </a:lnTo>
                  <a:lnTo>
                    <a:pt x="2492" y="16"/>
                  </a:lnTo>
                  <a:lnTo>
                    <a:pt x="2494" y="18"/>
                  </a:lnTo>
                  <a:lnTo>
                    <a:pt x="2495" y="20"/>
                  </a:lnTo>
                  <a:lnTo>
                    <a:pt x="2503" y="28"/>
                  </a:lnTo>
                  <a:lnTo>
                    <a:pt x="2508" y="36"/>
                  </a:lnTo>
                  <a:lnTo>
                    <a:pt x="2509" y="40"/>
                  </a:lnTo>
                  <a:lnTo>
                    <a:pt x="2512" y="50"/>
                  </a:lnTo>
                  <a:lnTo>
                    <a:pt x="2513" y="62"/>
                  </a:lnTo>
                  <a:lnTo>
                    <a:pt x="2513" y="3135"/>
                  </a:lnTo>
                  <a:lnTo>
                    <a:pt x="2758" y="3135"/>
                  </a:lnTo>
                  <a:lnTo>
                    <a:pt x="2758" y="3258"/>
                  </a:lnTo>
                  <a:lnTo>
                    <a:pt x="0" y="3258"/>
                  </a:lnTo>
                  <a:lnTo>
                    <a:pt x="0" y="3135"/>
                  </a:lnTo>
                  <a:lnTo>
                    <a:pt x="306" y="3135"/>
                  </a:lnTo>
                  <a:lnTo>
                    <a:pt x="306" y="62"/>
                  </a:lnTo>
                  <a:lnTo>
                    <a:pt x="310" y="42"/>
                  </a:lnTo>
                  <a:lnTo>
                    <a:pt x="319" y="26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9026519" y="2925763"/>
            <a:ext cx="809625" cy="733425"/>
          </a:xfrm>
          <a:custGeom>
            <a:avLst/>
            <a:gdLst>
              <a:gd name="T0" fmla="*/ 2769 w 3568"/>
              <a:gd name="T1" fmla="*/ 2832 h 3238"/>
              <a:gd name="T2" fmla="*/ 2893 w 3568"/>
              <a:gd name="T3" fmla="*/ 3044 h 3238"/>
              <a:gd name="T4" fmla="*/ 3105 w 3568"/>
              <a:gd name="T5" fmla="*/ 2919 h 3238"/>
              <a:gd name="T6" fmla="*/ 2991 w 3568"/>
              <a:gd name="T7" fmla="*/ 2711 h 3238"/>
              <a:gd name="T8" fmla="*/ 618 w 3568"/>
              <a:gd name="T9" fmla="*/ 2777 h 3238"/>
              <a:gd name="T10" fmla="*/ 661 w 3568"/>
              <a:gd name="T11" fmla="*/ 3018 h 3238"/>
              <a:gd name="T12" fmla="*/ 904 w 3568"/>
              <a:gd name="T13" fmla="*/ 2975 h 3238"/>
              <a:gd name="T14" fmla="*/ 862 w 3568"/>
              <a:gd name="T15" fmla="*/ 2734 h 3238"/>
              <a:gd name="T16" fmla="*/ 1617 w 3568"/>
              <a:gd name="T17" fmla="*/ 1277 h 3238"/>
              <a:gd name="T18" fmla="*/ 1300 w 3568"/>
              <a:gd name="T19" fmla="*/ 1669 h 3238"/>
              <a:gd name="T20" fmla="*/ 1432 w 3568"/>
              <a:gd name="T21" fmla="*/ 2165 h 3238"/>
              <a:gd name="T22" fmla="*/ 1910 w 3568"/>
              <a:gd name="T23" fmla="*/ 2348 h 3238"/>
              <a:gd name="T24" fmla="*/ 2335 w 3568"/>
              <a:gd name="T25" fmla="*/ 2072 h 3238"/>
              <a:gd name="T26" fmla="*/ 2362 w 3568"/>
              <a:gd name="T27" fmla="*/ 1557 h 3238"/>
              <a:gd name="T28" fmla="*/ 1970 w 3568"/>
              <a:gd name="T29" fmla="*/ 1240 h 3238"/>
              <a:gd name="T30" fmla="*/ 221 w 3568"/>
              <a:gd name="T31" fmla="*/ 1289 h 3238"/>
              <a:gd name="T32" fmla="*/ 246 w 3568"/>
              <a:gd name="T33" fmla="*/ 1518 h 3238"/>
              <a:gd name="T34" fmla="*/ 485 w 3568"/>
              <a:gd name="T35" fmla="*/ 1513 h 3238"/>
              <a:gd name="T36" fmla="*/ 498 w 3568"/>
              <a:gd name="T37" fmla="*/ 1280 h 3238"/>
              <a:gd name="T38" fmla="*/ 3124 w 3568"/>
              <a:gd name="T39" fmla="*/ 910 h 3238"/>
              <a:gd name="T40" fmla="*/ 3042 w 3568"/>
              <a:gd name="T41" fmla="*/ 1120 h 3238"/>
              <a:gd name="T42" fmla="*/ 3237 w 3568"/>
              <a:gd name="T43" fmla="*/ 1235 h 3238"/>
              <a:gd name="T44" fmla="*/ 3380 w 3568"/>
              <a:gd name="T45" fmla="*/ 1060 h 3238"/>
              <a:gd name="T46" fmla="*/ 3231 w 3568"/>
              <a:gd name="T47" fmla="*/ 892 h 3238"/>
              <a:gd name="T48" fmla="*/ 1687 w 3568"/>
              <a:gd name="T49" fmla="*/ 301 h 3238"/>
              <a:gd name="T50" fmla="*/ 1787 w 3568"/>
              <a:gd name="T51" fmla="*/ 525 h 3238"/>
              <a:gd name="T52" fmla="*/ 2012 w 3568"/>
              <a:gd name="T53" fmla="*/ 422 h 3238"/>
              <a:gd name="T54" fmla="*/ 1910 w 3568"/>
              <a:gd name="T55" fmla="*/ 200 h 3238"/>
              <a:gd name="T56" fmla="*/ 2105 w 3568"/>
              <a:gd name="T57" fmla="*/ 107 h 3238"/>
              <a:gd name="T58" fmla="*/ 2183 w 3568"/>
              <a:gd name="T59" fmla="*/ 504 h 3238"/>
              <a:gd name="T60" fmla="*/ 2006 w 3568"/>
              <a:gd name="T61" fmla="*/ 1055 h 3238"/>
              <a:gd name="T62" fmla="*/ 2462 w 3568"/>
              <a:gd name="T63" fmla="*/ 1355 h 3238"/>
              <a:gd name="T64" fmla="*/ 2939 w 3568"/>
              <a:gd name="T65" fmla="*/ 819 h 3238"/>
              <a:gd name="T66" fmla="*/ 3311 w 3568"/>
              <a:gd name="T67" fmla="*/ 718 h 3238"/>
              <a:gd name="T68" fmla="*/ 3560 w 3568"/>
              <a:gd name="T69" fmla="*/ 982 h 3238"/>
              <a:gd name="T70" fmla="*/ 3445 w 3568"/>
              <a:gd name="T71" fmla="*/ 1337 h 3238"/>
              <a:gd name="T72" fmla="*/ 3101 w 3568"/>
              <a:gd name="T73" fmla="*/ 1410 h 3238"/>
              <a:gd name="T74" fmla="*/ 2597 w 3568"/>
              <a:gd name="T75" fmla="*/ 1720 h 3238"/>
              <a:gd name="T76" fmla="*/ 2443 w 3568"/>
              <a:gd name="T77" fmla="*/ 2249 h 3238"/>
              <a:gd name="T78" fmla="*/ 3086 w 3568"/>
              <a:gd name="T79" fmla="*/ 2545 h 3238"/>
              <a:gd name="T80" fmla="*/ 3300 w 3568"/>
              <a:gd name="T81" fmla="*/ 2855 h 3238"/>
              <a:gd name="T82" fmla="*/ 3128 w 3568"/>
              <a:gd name="T83" fmla="*/ 3183 h 3238"/>
              <a:gd name="T84" fmla="*/ 2782 w 3568"/>
              <a:gd name="T85" fmla="*/ 3203 h 3238"/>
              <a:gd name="T86" fmla="*/ 2577 w 3568"/>
              <a:gd name="T87" fmla="*/ 2900 h 3238"/>
              <a:gd name="T88" fmla="*/ 2154 w 3568"/>
              <a:gd name="T89" fmla="*/ 2475 h 3238"/>
              <a:gd name="T90" fmla="*/ 1602 w 3568"/>
              <a:gd name="T91" fmla="*/ 2498 h 3238"/>
              <a:gd name="T92" fmla="*/ 1123 w 3568"/>
              <a:gd name="T93" fmla="*/ 2858 h 3238"/>
              <a:gd name="T94" fmla="*/ 952 w 3568"/>
              <a:gd name="T95" fmla="*/ 3183 h 3238"/>
              <a:gd name="T96" fmla="*/ 606 w 3568"/>
              <a:gd name="T97" fmla="*/ 3203 h 3238"/>
              <a:gd name="T98" fmla="*/ 399 w 3568"/>
              <a:gd name="T99" fmla="*/ 2897 h 3238"/>
              <a:gd name="T100" fmla="*/ 574 w 3568"/>
              <a:gd name="T101" fmla="*/ 2565 h 3238"/>
              <a:gd name="T102" fmla="*/ 941 w 3568"/>
              <a:gd name="T103" fmla="*/ 2562 h 3238"/>
              <a:gd name="T104" fmla="*/ 1098 w 3568"/>
              <a:gd name="T105" fmla="*/ 1789 h 3238"/>
              <a:gd name="T106" fmla="*/ 501 w 3568"/>
              <a:gd name="T107" fmla="*/ 1724 h 3238"/>
              <a:gd name="T108" fmla="*/ 126 w 3568"/>
              <a:gd name="T109" fmla="*/ 1663 h 3238"/>
              <a:gd name="T110" fmla="*/ 3 w 3568"/>
              <a:gd name="T111" fmla="*/ 1342 h 3238"/>
              <a:gd name="T112" fmla="*/ 241 w 3568"/>
              <a:gd name="T113" fmla="*/ 1049 h 3238"/>
              <a:gd name="T114" fmla="*/ 599 w 3568"/>
              <a:gd name="T115" fmla="*/ 1115 h 3238"/>
              <a:gd name="T116" fmla="*/ 1181 w 3568"/>
              <a:gd name="T117" fmla="*/ 1445 h 3238"/>
              <a:gd name="T118" fmla="*/ 1623 w 3568"/>
              <a:gd name="T119" fmla="*/ 1074 h 3238"/>
              <a:gd name="T120" fmla="*/ 1536 w 3568"/>
              <a:gd name="T121" fmla="*/ 546 h 3238"/>
              <a:gd name="T122" fmla="*/ 1562 w 3568"/>
              <a:gd name="T123" fmla="*/ 14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68" h="3238">
                <a:moveTo>
                  <a:pt x="2937" y="2702"/>
                </a:moveTo>
                <a:lnTo>
                  <a:pt x="2911" y="2704"/>
                </a:lnTo>
                <a:lnTo>
                  <a:pt x="2884" y="2711"/>
                </a:lnTo>
                <a:lnTo>
                  <a:pt x="2859" y="2720"/>
                </a:lnTo>
                <a:lnTo>
                  <a:pt x="2836" y="2734"/>
                </a:lnTo>
                <a:lnTo>
                  <a:pt x="2815" y="2753"/>
                </a:lnTo>
                <a:lnTo>
                  <a:pt x="2794" y="2777"/>
                </a:lnTo>
                <a:lnTo>
                  <a:pt x="2779" y="2804"/>
                </a:lnTo>
                <a:lnTo>
                  <a:pt x="2769" y="2832"/>
                </a:lnTo>
                <a:lnTo>
                  <a:pt x="2764" y="2861"/>
                </a:lnTo>
                <a:lnTo>
                  <a:pt x="2764" y="2890"/>
                </a:lnTo>
                <a:lnTo>
                  <a:pt x="2769" y="2919"/>
                </a:lnTo>
                <a:lnTo>
                  <a:pt x="2779" y="2948"/>
                </a:lnTo>
                <a:lnTo>
                  <a:pt x="2794" y="2975"/>
                </a:lnTo>
                <a:lnTo>
                  <a:pt x="2815" y="2998"/>
                </a:lnTo>
                <a:lnTo>
                  <a:pt x="2839" y="3018"/>
                </a:lnTo>
                <a:lnTo>
                  <a:pt x="2865" y="3033"/>
                </a:lnTo>
                <a:lnTo>
                  <a:pt x="2893" y="3044"/>
                </a:lnTo>
                <a:lnTo>
                  <a:pt x="2922" y="3048"/>
                </a:lnTo>
                <a:lnTo>
                  <a:pt x="2953" y="3048"/>
                </a:lnTo>
                <a:lnTo>
                  <a:pt x="2982" y="3044"/>
                </a:lnTo>
                <a:lnTo>
                  <a:pt x="3010" y="3033"/>
                </a:lnTo>
                <a:lnTo>
                  <a:pt x="3036" y="3018"/>
                </a:lnTo>
                <a:lnTo>
                  <a:pt x="3061" y="2998"/>
                </a:lnTo>
                <a:lnTo>
                  <a:pt x="3081" y="2975"/>
                </a:lnTo>
                <a:lnTo>
                  <a:pt x="3096" y="2948"/>
                </a:lnTo>
                <a:lnTo>
                  <a:pt x="3105" y="2919"/>
                </a:lnTo>
                <a:lnTo>
                  <a:pt x="3111" y="2890"/>
                </a:lnTo>
                <a:lnTo>
                  <a:pt x="3111" y="2861"/>
                </a:lnTo>
                <a:lnTo>
                  <a:pt x="3105" y="2832"/>
                </a:lnTo>
                <a:lnTo>
                  <a:pt x="3096" y="2804"/>
                </a:lnTo>
                <a:lnTo>
                  <a:pt x="3081" y="2777"/>
                </a:lnTo>
                <a:lnTo>
                  <a:pt x="3061" y="2753"/>
                </a:lnTo>
                <a:lnTo>
                  <a:pt x="3039" y="2734"/>
                </a:lnTo>
                <a:lnTo>
                  <a:pt x="3016" y="2720"/>
                </a:lnTo>
                <a:lnTo>
                  <a:pt x="2991" y="2711"/>
                </a:lnTo>
                <a:lnTo>
                  <a:pt x="2965" y="2704"/>
                </a:lnTo>
                <a:lnTo>
                  <a:pt x="2937" y="2702"/>
                </a:lnTo>
                <a:close/>
                <a:moveTo>
                  <a:pt x="761" y="2702"/>
                </a:moveTo>
                <a:lnTo>
                  <a:pt x="734" y="2704"/>
                </a:lnTo>
                <a:lnTo>
                  <a:pt x="708" y="2711"/>
                </a:lnTo>
                <a:lnTo>
                  <a:pt x="683" y="2720"/>
                </a:lnTo>
                <a:lnTo>
                  <a:pt x="659" y="2734"/>
                </a:lnTo>
                <a:lnTo>
                  <a:pt x="637" y="2753"/>
                </a:lnTo>
                <a:lnTo>
                  <a:pt x="618" y="2777"/>
                </a:lnTo>
                <a:lnTo>
                  <a:pt x="603" y="2804"/>
                </a:lnTo>
                <a:lnTo>
                  <a:pt x="593" y="2832"/>
                </a:lnTo>
                <a:lnTo>
                  <a:pt x="587" y="2861"/>
                </a:lnTo>
                <a:lnTo>
                  <a:pt x="587" y="2890"/>
                </a:lnTo>
                <a:lnTo>
                  <a:pt x="593" y="2919"/>
                </a:lnTo>
                <a:lnTo>
                  <a:pt x="603" y="2948"/>
                </a:lnTo>
                <a:lnTo>
                  <a:pt x="618" y="2975"/>
                </a:lnTo>
                <a:lnTo>
                  <a:pt x="637" y="2998"/>
                </a:lnTo>
                <a:lnTo>
                  <a:pt x="661" y="3018"/>
                </a:lnTo>
                <a:lnTo>
                  <a:pt x="688" y="3033"/>
                </a:lnTo>
                <a:lnTo>
                  <a:pt x="716" y="3044"/>
                </a:lnTo>
                <a:lnTo>
                  <a:pt x="746" y="3048"/>
                </a:lnTo>
                <a:lnTo>
                  <a:pt x="775" y="3048"/>
                </a:lnTo>
                <a:lnTo>
                  <a:pt x="804" y="3044"/>
                </a:lnTo>
                <a:lnTo>
                  <a:pt x="834" y="3033"/>
                </a:lnTo>
                <a:lnTo>
                  <a:pt x="860" y="3018"/>
                </a:lnTo>
                <a:lnTo>
                  <a:pt x="883" y="2998"/>
                </a:lnTo>
                <a:lnTo>
                  <a:pt x="904" y="2975"/>
                </a:lnTo>
                <a:lnTo>
                  <a:pt x="919" y="2948"/>
                </a:lnTo>
                <a:lnTo>
                  <a:pt x="929" y="2919"/>
                </a:lnTo>
                <a:lnTo>
                  <a:pt x="934" y="2890"/>
                </a:lnTo>
                <a:lnTo>
                  <a:pt x="934" y="2861"/>
                </a:lnTo>
                <a:lnTo>
                  <a:pt x="929" y="2832"/>
                </a:lnTo>
                <a:lnTo>
                  <a:pt x="919" y="2804"/>
                </a:lnTo>
                <a:lnTo>
                  <a:pt x="904" y="2777"/>
                </a:lnTo>
                <a:lnTo>
                  <a:pt x="883" y="2753"/>
                </a:lnTo>
                <a:lnTo>
                  <a:pt x="862" y="2734"/>
                </a:lnTo>
                <a:lnTo>
                  <a:pt x="839" y="2720"/>
                </a:lnTo>
                <a:lnTo>
                  <a:pt x="813" y="2711"/>
                </a:lnTo>
                <a:lnTo>
                  <a:pt x="787" y="2704"/>
                </a:lnTo>
                <a:lnTo>
                  <a:pt x="761" y="2702"/>
                </a:lnTo>
                <a:close/>
                <a:moveTo>
                  <a:pt x="1849" y="1227"/>
                </a:moveTo>
                <a:lnTo>
                  <a:pt x="1787" y="1231"/>
                </a:lnTo>
                <a:lnTo>
                  <a:pt x="1729" y="1240"/>
                </a:lnTo>
                <a:lnTo>
                  <a:pt x="1671" y="1255"/>
                </a:lnTo>
                <a:lnTo>
                  <a:pt x="1617" y="1277"/>
                </a:lnTo>
                <a:lnTo>
                  <a:pt x="1565" y="1304"/>
                </a:lnTo>
                <a:lnTo>
                  <a:pt x="1516" y="1336"/>
                </a:lnTo>
                <a:lnTo>
                  <a:pt x="1472" y="1372"/>
                </a:lnTo>
                <a:lnTo>
                  <a:pt x="1432" y="1412"/>
                </a:lnTo>
                <a:lnTo>
                  <a:pt x="1395" y="1458"/>
                </a:lnTo>
                <a:lnTo>
                  <a:pt x="1364" y="1505"/>
                </a:lnTo>
                <a:lnTo>
                  <a:pt x="1336" y="1557"/>
                </a:lnTo>
                <a:lnTo>
                  <a:pt x="1315" y="1611"/>
                </a:lnTo>
                <a:lnTo>
                  <a:pt x="1300" y="1669"/>
                </a:lnTo>
                <a:lnTo>
                  <a:pt x="1290" y="1728"/>
                </a:lnTo>
                <a:lnTo>
                  <a:pt x="1287" y="1789"/>
                </a:lnTo>
                <a:lnTo>
                  <a:pt x="1290" y="1851"/>
                </a:lnTo>
                <a:lnTo>
                  <a:pt x="1300" y="1910"/>
                </a:lnTo>
                <a:lnTo>
                  <a:pt x="1315" y="1966"/>
                </a:lnTo>
                <a:lnTo>
                  <a:pt x="1336" y="2021"/>
                </a:lnTo>
                <a:lnTo>
                  <a:pt x="1364" y="2072"/>
                </a:lnTo>
                <a:lnTo>
                  <a:pt x="1395" y="2121"/>
                </a:lnTo>
                <a:lnTo>
                  <a:pt x="1432" y="2165"/>
                </a:lnTo>
                <a:lnTo>
                  <a:pt x="1472" y="2206"/>
                </a:lnTo>
                <a:lnTo>
                  <a:pt x="1516" y="2242"/>
                </a:lnTo>
                <a:lnTo>
                  <a:pt x="1565" y="2275"/>
                </a:lnTo>
                <a:lnTo>
                  <a:pt x="1617" y="2301"/>
                </a:lnTo>
                <a:lnTo>
                  <a:pt x="1671" y="2322"/>
                </a:lnTo>
                <a:lnTo>
                  <a:pt x="1729" y="2338"/>
                </a:lnTo>
                <a:lnTo>
                  <a:pt x="1787" y="2348"/>
                </a:lnTo>
                <a:lnTo>
                  <a:pt x="1849" y="2351"/>
                </a:lnTo>
                <a:lnTo>
                  <a:pt x="1910" y="2348"/>
                </a:lnTo>
                <a:lnTo>
                  <a:pt x="1970" y="2338"/>
                </a:lnTo>
                <a:lnTo>
                  <a:pt x="2027" y="2322"/>
                </a:lnTo>
                <a:lnTo>
                  <a:pt x="2081" y="2301"/>
                </a:lnTo>
                <a:lnTo>
                  <a:pt x="2133" y="2275"/>
                </a:lnTo>
                <a:lnTo>
                  <a:pt x="2181" y="2242"/>
                </a:lnTo>
                <a:lnTo>
                  <a:pt x="2226" y="2206"/>
                </a:lnTo>
                <a:lnTo>
                  <a:pt x="2267" y="2165"/>
                </a:lnTo>
                <a:lnTo>
                  <a:pt x="2303" y="2121"/>
                </a:lnTo>
                <a:lnTo>
                  <a:pt x="2335" y="2072"/>
                </a:lnTo>
                <a:lnTo>
                  <a:pt x="2362" y="2021"/>
                </a:lnTo>
                <a:lnTo>
                  <a:pt x="2384" y="1966"/>
                </a:lnTo>
                <a:lnTo>
                  <a:pt x="2399" y="1910"/>
                </a:lnTo>
                <a:lnTo>
                  <a:pt x="2409" y="1851"/>
                </a:lnTo>
                <a:lnTo>
                  <a:pt x="2412" y="1789"/>
                </a:lnTo>
                <a:lnTo>
                  <a:pt x="2409" y="1728"/>
                </a:lnTo>
                <a:lnTo>
                  <a:pt x="2399" y="1669"/>
                </a:lnTo>
                <a:lnTo>
                  <a:pt x="2384" y="1611"/>
                </a:lnTo>
                <a:lnTo>
                  <a:pt x="2362" y="1557"/>
                </a:lnTo>
                <a:lnTo>
                  <a:pt x="2335" y="1505"/>
                </a:lnTo>
                <a:lnTo>
                  <a:pt x="2303" y="1458"/>
                </a:lnTo>
                <a:lnTo>
                  <a:pt x="2267" y="1412"/>
                </a:lnTo>
                <a:lnTo>
                  <a:pt x="2226" y="1372"/>
                </a:lnTo>
                <a:lnTo>
                  <a:pt x="2181" y="1336"/>
                </a:lnTo>
                <a:lnTo>
                  <a:pt x="2133" y="1304"/>
                </a:lnTo>
                <a:lnTo>
                  <a:pt x="2081" y="1277"/>
                </a:lnTo>
                <a:lnTo>
                  <a:pt x="2027" y="1255"/>
                </a:lnTo>
                <a:lnTo>
                  <a:pt x="1970" y="1240"/>
                </a:lnTo>
                <a:lnTo>
                  <a:pt x="1910" y="1231"/>
                </a:lnTo>
                <a:lnTo>
                  <a:pt x="1849" y="1227"/>
                </a:lnTo>
                <a:close/>
                <a:moveTo>
                  <a:pt x="377" y="1217"/>
                </a:moveTo>
                <a:lnTo>
                  <a:pt x="347" y="1217"/>
                </a:lnTo>
                <a:lnTo>
                  <a:pt x="318" y="1222"/>
                </a:lnTo>
                <a:lnTo>
                  <a:pt x="289" y="1232"/>
                </a:lnTo>
                <a:lnTo>
                  <a:pt x="263" y="1247"/>
                </a:lnTo>
                <a:lnTo>
                  <a:pt x="241" y="1266"/>
                </a:lnTo>
                <a:lnTo>
                  <a:pt x="221" y="1289"/>
                </a:lnTo>
                <a:lnTo>
                  <a:pt x="206" y="1315"/>
                </a:lnTo>
                <a:lnTo>
                  <a:pt x="195" y="1344"/>
                </a:lnTo>
                <a:lnTo>
                  <a:pt x="190" y="1371"/>
                </a:lnTo>
                <a:lnTo>
                  <a:pt x="189" y="1398"/>
                </a:lnTo>
                <a:lnTo>
                  <a:pt x="193" y="1425"/>
                </a:lnTo>
                <a:lnTo>
                  <a:pt x="201" y="1451"/>
                </a:lnTo>
                <a:lnTo>
                  <a:pt x="212" y="1476"/>
                </a:lnTo>
                <a:lnTo>
                  <a:pt x="228" y="1499"/>
                </a:lnTo>
                <a:lnTo>
                  <a:pt x="246" y="1518"/>
                </a:lnTo>
                <a:lnTo>
                  <a:pt x="268" y="1535"/>
                </a:lnTo>
                <a:lnTo>
                  <a:pt x="292" y="1548"/>
                </a:lnTo>
                <a:lnTo>
                  <a:pt x="318" y="1557"/>
                </a:lnTo>
                <a:lnTo>
                  <a:pt x="348" y="1563"/>
                </a:lnTo>
                <a:lnTo>
                  <a:pt x="379" y="1563"/>
                </a:lnTo>
                <a:lnTo>
                  <a:pt x="409" y="1557"/>
                </a:lnTo>
                <a:lnTo>
                  <a:pt x="437" y="1547"/>
                </a:lnTo>
                <a:lnTo>
                  <a:pt x="462" y="1532"/>
                </a:lnTo>
                <a:lnTo>
                  <a:pt x="485" y="1513"/>
                </a:lnTo>
                <a:lnTo>
                  <a:pt x="504" y="1490"/>
                </a:lnTo>
                <a:lnTo>
                  <a:pt x="520" y="1464"/>
                </a:lnTo>
                <a:lnTo>
                  <a:pt x="531" y="1435"/>
                </a:lnTo>
                <a:lnTo>
                  <a:pt x="535" y="1408"/>
                </a:lnTo>
                <a:lnTo>
                  <a:pt x="537" y="1380"/>
                </a:lnTo>
                <a:lnTo>
                  <a:pt x="533" y="1354"/>
                </a:lnTo>
                <a:lnTo>
                  <a:pt x="526" y="1328"/>
                </a:lnTo>
                <a:lnTo>
                  <a:pt x="514" y="1303"/>
                </a:lnTo>
                <a:lnTo>
                  <a:pt x="498" y="1280"/>
                </a:lnTo>
                <a:lnTo>
                  <a:pt x="479" y="1261"/>
                </a:lnTo>
                <a:lnTo>
                  <a:pt x="457" y="1244"/>
                </a:lnTo>
                <a:lnTo>
                  <a:pt x="434" y="1231"/>
                </a:lnTo>
                <a:lnTo>
                  <a:pt x="408" y="1222"/>
                </a:lnTo>
                <a:lnTo>
                  <a:pt x="377" y="1217"/>
                </a:lnTo>
                <a:close/>
                <a:moveTo>
                  <a:pt x="3206" y="890"/>
                </a:moveTo>
                <a:lnTo>
                  <a:pt x="3178" y="892"/>
                </a:lnTo>
                <a:lnTo>
                  <a:pt x="3150" y="900"/>
                </a:lnTo>
                <a:lnTo>
                  <a:pt x="3124" y="910"/>
                </a:lnTo>
                <a:lnTo>
                  <a:pt x="3101" y="926"/>
                </a:lnTo>
                <a:lnTo>
                  <a:pt x="3081" y="944"/>
                </a:lnTo>
                <a:lnTo>
                  <a:pt x="3063" y="964"/>
                </a:lnTo>
                <a:lnTo>
                  <a:pt x="3050" y="988"/>
                </a:lnTo>
                <a:lnTo>
                  <a:pt x="3039" y="1013"/>
                </a:lnTo>
                <a:lnTo>
                  <a:pt x="3034" y="1040"/>
                </a:lnTo>
                <a:lnTo>
                  <a:pt x="3032" y="1067"/>
                </a:lnTo>
                <a:lnTo>
                  <a:pt x="3035" y="1094"/>
                </a:lnTo>
                <a:lnTo>
                  <a:pt x="3042" y="1120"/>
                </a:lnTo>
                <a:lnTo>
                  <a:pt x="3052" y="1146"/>
                </a:lnTo>
                <a:lnTo>
                  <a:pt x="3068" y="1169"/>
                </a:lnTo>
                <a:lnTo>
                  <a:pt x="3086" y="1189"/>
                </a:lnTo>
                <a:lnTo>
                  <a:pt x="3107" y="1207"/>
                </a:lnTo>
                <a:lnTo>
                  <a:pt x="3130" y="1220"/>
                </a:lnTo>
                <a:lnTo>
                  <a:pt x="3155" y="1230"/>
                </a:lnTo>
                <a:lnTo>
                  <a:pt x="3182" y="1236"/>
                </a:lnTo>
                <a:lnTo>
                  <a:pt x="3210" y="1237"/>
                </a:lnTo>
                <a:lnTo>
                  <a:pt x="3237" y="1235"/>
                </a:lnTo>
                <a:lnTo>
                  <a:pt x="3263" y="1228"/>
                </a:lnTo>
                <a:lnTo>
                  <a:pt x="3289" y="1217"/>
                </a:lnTo>
                <a:lnTo>
                  <a:pt x="3311" y="1202"/>
                </a:lnTo>
                <a:lnTo>
                  <a:pt x="3332" y="1184"/>
                </a:lnTo>
                <a:lnTo>
                  <a:pt x="3349" y="1164"/>
                </a:lnTo>
                <a:lnTo>
                  <a:pt x="3362" y="1140"/>
                </a:lnTo>
                <a:lnTo>
                  <a:pt x="3373" y="1114"/>
                </a:lnTo>
                <a:lnTo>
                  <a:pt x="3379" y="1087"/>
                </a:lnTo>
                <a:lnTo>
                  <a:pt x="3380" y="1060"/>
                </a:lnTo>
                <a:lnTo>
                  <a:pt x="3378" y="1034"/>
                </a:lnTo>
                <a:lnTo>
                  <a:pt x="3371" y="1007"/>
                </a:lnTo>
                <a:lnTo>
                  <a:pt x="3359" y="982"/>
                </a:lnTo>
                <a:lnTo>
                  <a:pt x="3345" y="959"/>
                </a:lnTo>
                <a:lnTo>
                  <a:pt x="3327" y="938"/>
                </a:lnTo>
                <a:lnTo>
                  <a:pt x="3306" y="921"/>
                </a:lnTo>
                <a:lnTo>
                  <a:pt x="3282" y="907"/>
                </a:lnTo>
                <a:lnTo>
                  <a:pt x="3256" y="897"/>
                </a:lnTo>
                <a:lnTo>
                  <a:pt x="3231" y="892"/>
                </a:lnTo>
                <a:lnTo>
                  <a:pt x="3206" y="890"/>
                </a:lnTo>
                <a:close/>
                <a:moveTo>
                  <a:pt x="1849" y="189"/>
                </a:moveTo>
                <a:lnTo>
                  <a:pt x="1818" y="191"/>
                </a:lnTo>
                <a:lnTo>
                  <a:pt x="1787" y="200"/>
                </a:lnTo>
                <a:lnTo>
                  <a:pt x="1761" y="213"/>
                </a:lnTo>
                <a:lnTo>
                  <a:pt x="1738" y="229"/>
                </a:lnTo>
                <a:lnTo>
                  <a:pt x="1716" y="250"/>
                </a:lnTo>
                <a:lnTo>
                  <a:pt x="1699" y="274"/>
                </a:lnTo>
                <a:lnTo>
                  <a:pt x="1687" y="301"/>
                </a:lnTo>
                <a:lnTo>
                  <a:pt x="1678" y="330"/>
                </a:lnTo>
                <a:lnTo>
                  <a:pt x="1675" y="362"/>
                </a:lnTo>
                <a:lnTo>
                  <a:pt x="1678" y="393"/>
                </a:lnTo>
                <a:lnTo>
                  <a:pt x="1687" y="422"/>
                </a:lnTo>
                <a:lnTo>
                  <a:pt x="1699" y="449"/>
                </a:lnTo>
                <a:lnTo>
                  <a:pt x="1716" y="474"/>
                </a:lnTo>
                <a:lnTo>
                  <a:pt x="1738" y="495"/>
                </a:lnTo>
                <a:lnTo>
                  <a:pt x="1761" y="512"/>
                </a:lnTo>
                <a:lnTo>
                  <a:pt x="1787" y="525"/>
                </a:lnTo>
                <a:lnTo>
                  <a:pt x="1818" y="533"/>
                </a:lnTo>
                <a:lnTo>
                  <a:pt x="1849" y="536"/>
                </a:lnTo>
                <a:lnTo>
                  <a:pt x="1881" y="533"/>
                </a:lnTo>
                <a:lnTo>
                  <a:pt x="1910" y="525"/>
                </a:lnTo>
                <a:lnTo>
                  <a:pt x="1937" y="512"/>
                </a:lnTo>
                <a:lnTo>
                  <a:pt x="1961" y="495"/>
                </a:lnTo>
                <a:lnTo>
                  <a:pt x="1983" y="474"/>
                </a:lnTo>
                <a:lnTo>
                  <a:pt x="2000" y="449"/>
                </a:lnTo>
                <a:lnTo>
                  <a:pt x="2012" y="422"/>
                </a:lnTo>
                <a:lnTo>
                  <a:pt x="2020" y="393"/>
                </a:lnTo>
                <a:lnTo>
                  <a:pt x="2023" y="362"/>
                </a:lnTo>
                <a:lnTo>
                  <a:pt x="2020" y="330"/>
                </a:lnTo>
                <a:lnTo>
                  <a:pt x="2012" y="301"/>
                </a:lnTo>
                <a:lnTo>
                  <a:pt x="2000" y="274"/>
                </a:lnTo>
                <a:lnTo>
                  <a:pt x="1983" y="250"/>
                </a:lnTo>
                <a:lnTo>
                  <a:pt x="1961" y="229"/>
                </a:lnTo>
                <a:lnTo>
                  <a:pt x="1937" y="213"/>
                </a:lnTo>
                <a:lnTo>
                  <a:pt x="1910" y="200"/>
                </a:lnTo>
                <a:lnTo>
                  <a:pt x="1881" y="191"/>
                </a:lnTo>
                <a:lnTo>
                  <a:pt x="1849" y="189"/>
                </a:lnTo>
                <a:close/>
                <a:moveTo>
                  <a:pt x="1849" y="0"/>
                </a:moveTo>
                <a:lnTo>
                  <a:pt x="1898" y="4"/>
                </a:lnTo>
                <a:lnTo>
                  <a:pt x="1946" y="13"/>
                </a:lnTo>
                <a:lnTo>
                  <a:pt x="1990" y="29"/>
                </a:lnTo>
                <a:lnTo>
                  <a:pt x="2032" y="49"/>
                </a:lnTo>
                <a:lnTo>
                  <a:pt x="2070" y="75"/>
                </a:lnTo>
                <a:lnTo>
                  <a:pt x="2105" y="107"/>
                </a:lnTo>
                <a:lnTo>
                  <a:pt x="2136" y="141"/>
                </a:lnTo>
                <a:lnTo>
                  <a:pt x="2162" y="179"/>
                </a:lnTo>
                <a:lnTo>
                  <a:pt x="2183" y="221"/>
                </a:lnTo>
                <a:lnTo>
                  <a:pt x="2199" y="266"/>
                </a:lnTo>
                <a:lnTo>
                  <a:pt x="2208" y="313"/>
                </a:lnTo>
                <a:lnTo>
                  <a:pt x="2212" y="362"/>
                </a:lnTo>
                <a:lnTo>
                  <a:pt x="2208" y="412"/>
                </a:lnTo>
                <a:lnTo>
                  <a:pt x="2198" y="458"/>
                </a:lnTo>
                <a:lnTo>
                  <a:pt x="2183" y="504"/>
                </a:lnTo>
                <a:lnTo>
                  <a:pt x="2161" y="546"/>
                </a:lnTo>
                <a:lnTo>
                  <a:pt x="2135" y="584"/>
                </a:lnTo>
                <a:lnTo>
                  <a:pt x="2105" y="618"/>
                </a:lnTo>
                <a:lnTo>
                  <a:pt x="2069" y="650"/>
                </a:lnTo>
                <a:lnTo>
                  <a:pt x="2030" y="676"/>
                </a:lnTo>
                <a:lnTo>
                  <a:pt x="1989" y="696"/>
                </a:lnTo>
                <a:lnTo>
                  <a:pt x="1944" y="711"/>
                </a:lnTo>
                <a:lnTo>
                  <a:pt x="1944" y="1045"/>
                </a:lnTo>
                <a:lnTo>
                  <a:pt x="2006" y="1055"/>
                </a:lnTo>
                <a:lnTo>
                  <a:pt x="2068" y="1072"/>
                </a:lnTo>
                <a:lnTo>
                  <a:pt x="2127" y="1092"/>
                </a:lnTo>
                <a:lnTo>
                  <a:pt x="2184" y="1118"/>
                </a:lnTo>
                <a:lnTo>
                  <a:pt x="2238" y="1147"/>
                </a:lnTo>
                <a:lnTo>
                  <a:pt x="2289" y="1182"/>
                </a:lnTo>
                <a:lnTo>
                  <a:pt x="2337" y="1220"/>
                </a:lnTo>
                <a:lnTo>
                  <a:pt x="2382" y="1261"/>
                </a:lnTo>
                <a:lnTo>
                  <a:pt x="2424" y="1306"/>
                </a:lnTo>
                <a:lnTo>
                  <a:pt x="2462" y="1355"/>
                </a:lnTo>
                <a:lnTo>
                  <a:pt x="2853" y="1146"/>
                </a:lnTo>
                <a:lnTo>
                  <a:pt x="2845" y="1100"/>
                </a:lnTo>
                <a:lnTo>
                  <a:pt x="2844" y="1052"/>
                </a:lnTo>
                <a:lnTo>
                  <a:pt x="2849" y="1006"/>
                </a:lnTo>
                <a:lnTo>
                  <a:pt x="2859" y="959"/>
                </a:lnTo>
                <a:lnTo>
                  <a:pt x="2874" y="920"/>
                </a:lnTo>
                <a:lnTo>
                  <a:pt x="2891" y="884"/>
                </a:lnTo>
                <a:lnTo>
                  <a:pt x="2914" y="850"/>
                </a:lnTo>
                <a:lnTo>
                  <a:pt x="2939" y="819"/>
                </a:lnTo>
                <a:lnTo>
                  <a:pt x="2968" y="791"/>
                </a:lnTo>
                <a:lnTo>
                  <a:pt x="3000" y="766"/>
                </a:lnTo>
                <a:lnTo>
                  <a:pt x="3035" y="745"/>
                </a:lnTo>
                <a:lnTo>
                  <a:pt x="3078" y="725"/>
                </a:lnTo>
                <a:lnTo>
                  <a:pt x="3124" y="711"/>
                </a:lnTo>
                <a:lnTo>
                  <a:pt x="3171" y="704"/>
                </a:lnTo>
                <a:lnTo>
                  <a:pt x="3217" y="702"/>
                </a:lnTo>
                <a:lnTo>
                  <a:pt x="3265" y="707"/>
                </a:lnTo>
                <a:lnTo>
                  <a:pt x="3311" y="718"/>
                </a:lnTo>
                <a:lnTo>
                  <a:pt x="3349" y="732"/>
                </a:lnTo>
                <a:lnTo>
                  <a:pt x="3386" y="749"/>
                </a:lnTo>
                <a:lnTo>
                  <a:pt x="3420" y="772"/>
                </a:lnTo>
                <a:lnTo>
                  <a:pt x="3451" y="797"/>
                </a:lnTo>
                <a:lnTo>
                  <a:pt x="3479" y="826"/>
                </a:lnTo>
                <a:lnTo>
                  <a:pt x="3504" y="858"/>
                </a:lnTo>
                <a:lnTo>
                  <a:pt x="3526" y="893"/>
                </a:lnTo>
                <a:lnTo>
                  <a:pt x="3546" y="936"/>
                </a:lnTo>
                <a:lnTo>
                  <a:pt x="3560" y="982"/>
                </a:lnTo>
                <a:lnTo>
                  <a:pt x="3567" y="1028"/>
                </a:lnTo>
                <a:lnTo>
                  <a:pt x="3568" y="1075"/>
                </a:lnTo>
                <a:lnTo>
                  <a:pt x="3564" y="1122"/>
                </a:lnTo>
                <a:lnTo>
                  <a:pt x="3553" y="1169"/>
                </a:lnTo>
                <a:lnTo>
                  <a:pt x="3539" y="1207"/>
                </a:lnTo>
                <a:lnTo>
                  <a:pt x="3521" y="1244"/>
                </a:lnTo>
                <a:lnTo>
                  <a:pt x="3499" y="1277"/>
                </a:lnTo>
                <a:lnTo>
                  <a:pt x="3474" y="1308"/>
                </a:lnTo>
                <a:lnTo>
                  <a:pt x="3445" y="1337"/>
                </a:lnTo>
                <a:lnTo>
                  <a:pt x="3412" y="1362"/>
                </a:lnTo>
                <a:lnTo>
                  <a:pt x="3378" y="1383"/>
                </a:lnTo>
                <a:lnTo>
                  <a:pt x="3336" y="1402"/>
                </a:lnTo>
                <a:lnTo>
                  <a:pt x="3294" y="1416"/>
                </a:lnTo>
                <a:lnTo>
                  <a:pt x="3251" y="1423"/>
                </a:lnTo>
                <a:lnTo>
                  <a:pt x="3206" y="1426"/>
                </a:lnTo>
                <a:lnTo>
                  <a:pt x="3172" y="1424"/>
                </a:lnTo>
                <a:lnTo>
                  <a:pt x="3136" y="1419"/>
                </a:lnTo>
                <a:lnTo>
                  <a:pt x="3101" y="1410"/>
                </a:lnTo>
                <a:lnTo>
                  <a:pt x="3065" y="1397"/>
                </a:lnTo>
                <a:lnTo>
                  <a:pt x="3031" y="1381"/>
                </a:lnTo>
                <a:lnTo>
                  <a:pt x="2999" y="1360"/>
                </a:lnTo>
                <a:lnTo>
                  <a:pt x="2969" y="1338"/>
                </a:lnTo>
                <a:lnTo>
                  <a:pt x="2942" y="1312"/>
                </a:lnTo>
                <a:lnTo>
                  <a:pt x="2551" y="1521"/>
                </a:lnTo>
                <a:lnTo>
                  <a:pt x="2572" y="1584"/>
                </a:lnTo>
                <a:lnTo>
                  <a:pt x="2587" y="1650"/>
                </a:lnTo>
                <a:lnTo>
                  <a:pt x="2597" y="1720"/>
                </a:lnTo>
                <a:lnTo>
                  <a:pt x="2600" y="1789"/>
                </a:lnTo>
                <a:lnTo>
                  <a:pt x="2598" y="1854"/>
                </a:lnTo>
                <a:lnTo>
                  <a:pt x="2590" y="1917"/>
                </a:lnTo>
                <a:lnTo>
                  <a:pt x="2577" y="1977"/>
                </a:lnTo>
                <a:lnTo>
                  <a:pt x="2559" y="2036"/>
                </a:lnTo>
                <a:lnTo>
                  <a:pt x="2536" y="2093"/>
                </a:lnTo>
                <a:lnTo>
                  <a:pt x="2509" y="2147"/>
                </a:lnTo>
                <a:lnTo>
                  <a:pt x="2478" y="2199"/>
                </a:lnTo>
                <a:lnTo>
                  <a:pt x="2443" y="2249"/>
                </a:lnTo>
                <a:lnTo>
                  <a:pt x="2756" y="2562"/>
                </a:lnTo>
                <a:lnTo>
                  <a:pt x="2795" y="2543"/>
                </a:lnTo>
                <a:lnTo>
                  <a:pt x="2836" y="2529"/>
                </a:lnTo>
                <a:lnTo>
                  <a:pt x="2878" y="2519"/>
                </a:lnTo>
                <a:lnTo>
                  <a:pt x="2920" y="2515"/>
                </a:lnTo>
                <a:lnTo>
                  <a:pt x="2962" y="2515"/>
                </a:lnTo>
                <a:lnTo>
                  <a:pt x="3004" y="2520"/>
                </a:lnTo>
                <a:lnTo>
                  <a:pt x="3046" y="2530"/>
                </a:lnTo>
                <a:lnTo>
                  <a:pt x="3086" y="2545"/>
                </a:lnTo>
                <a:lnTo>
                  <a:pt x="3124" y="2565"/>
                </a:lnTo>
                <a:lnTo>
                  <a:pt x="3161" y="2589"/>
                </a:lnTo>
                <a:lnTo>
                  <a:pt x="3194" y="2620"/>
                </a:lnTo>
                <a:lnTo>
                  <a:pt x="3225" y="2653"/>
                </a:lnTo>
                <a:lnTo>
                  <a:pt x="3250" y="2690"/>
                </a:lnTo>
                <a:lnTo>
                  <a:pt x="3269" y="2729"/>
                </a:lnTo>
                <a:lnTo>
                  <a:pt x="3284" y="2770"/>
                </a:lnTo>
                <a:lnTo>
                  <a:pt x="3294" y="2811"/>
                </a:lnTo>
                <a:lnTo>
                  <a:pt x="3300" y="2855"/>
                </a:lnTo>
                <a:lnTo>
                  <a:pt x="3300" y="2897"/>
                </a:lnTo>
                <a:lnTo>
                  <a:pt x="3294" y="2940"/>
                </a:lnTo>
                <a:lnTo>
                  <a:pt x="3284" y="2981"/>
                </a:lnTo>
                <a:lnTo>
                  <a:pt x="3269" y="3022"/>
                </a:lnTo>
                <a:lnTo>
                  <a:pt x="3250" y="3061"/>
                </a:lnTo>
                <a:lnTo>
                  <a:pt x="3225" y="3098"/>
                </a:lnTo>
                <a:lnTo>
                  <a:pt x="3194" y="3131"/>
                </a:lnTo>
                <a:lnTo>
                  <a:pt x="3163" y="3160"/>
                </a:lnTo>
                <a:lnTo>
                  <a:pt x="3128" y="3183"/>
                </a:lnTo>
                <a:lnTo>
                  <a:pt x="3092" y="3203"/>
                </a:lnTo>
                <a:lnTo>
                  <a:pt x="3056" y="3218"/>
                </a:lnTo>
                <a:lnTo>
                  <a:pt x="3017" y="3229"/>
                </a:lnTo>
                <a:lnTo>
                  <a:pt x="2978" y="3235"/>
                </a:lnTo>
                <a:lnTo>
                  <a:pt x="2937" y="3238"/>
                </a:lnTo>
                <a:lnTo>
                  <a:pt x="2897" y="3235"/>
                </a:lnTo>
                <a:lnTo>
                  <a:pt x="2858" y="3229"/>
                </a:lnTo>
                <a:lnTo>
                  <a:pt x="2820" y="3218"/>
                </a:lnTo>
                <a:lnTo>
                  <a:pt x="2782" y="3203"/>
                </a:lnTo>
                <a:lnTo>
                  <a:pt x="2747" y="3183"/>
                </a:lnTo>
                <a:lnTo>
                  <a:pt x="2713" y="3160"/>
                </a:lnTo>
                <a:lnTo>
                  <a:pt x="2682" y="3131"/>
                </a:lnTo>
                <a:lnTo>
                  <a:pt x="2651" y="3098"/>
                </a:lnTo>
                <a:lnTo>
                  <a:pt x="2626" y="3061"/>
                </a:lnTo>
                <a:lnTo>
                  <a:pt x="2607" y="3023"/>
                </a:lnTo>
                <a:lnTo>
                  <a:pt x="2592" y="2983"/>
                </a:lnTo>
                <a:lnTo>
                  <a:pt x="2581" y="2942"/>
                </a:lnTo>
                <a:lnTo>
                  <a:pt x="2577" y="2900"/>
                </a:lnTo>
                <a:lnTo>
                  <a:pt x="2575" y="2858"/>
                </a:lnTo>
                <a:lnTo>
                  <a:pt x="2581" y="2816"/>
                </a:lnTo>
                <a:lnTo>
                  <a:pt x="2590" y="2774"/>
                </a:lnTo>
                <a:lnTo>
                  <a:pt x="2605" y="2734"/>
                </a:lnTo>
                <a:lnTo>
                  <a:pt x="2623" y="2695"/>
                </a:lnTo>
                <a:lnTo>
                  <a:pt x="2309" y="2382"/>
                </a:lnTo>
                <a:lnTo>
                  <a:pt x="2260" y="2416"/>
                </a:lnTo>
                <a:lnTo>
                  <a:pt x="2208" y="2448"/>
                </a:lnTo>
                <a:lnTo>
                  <a:pt x="2154" y="2475"/>
                </a:lnTo>
                <a:lnTo>
                  <a:pt x="2096" y="2498"/>
                </a:lnTo>
                <a:lnTo>
                  <a:pt x="2038" y="2516"/>
                </a:lnTo>
                <a:lnTo>
                  <a:pt x="1976" y="2529"/>
                </a:lnTo>
                <a:lnTo>
                  <a:pt x="1913" y="2536"/>
                </a:lnTo>
                <a:lnTo>
                  <a:pt x="1849" y="2540"/>
                </a:lnTo>
                <a:lnTo>
                  <a:pt x="1785" y="2536"/>
                </a:lnTo>
                <a:lnTo>
                  <a:pt x="1722" y="2529"/>
                </a:lnTo>
                <a:lnTo>
                  <a:pt x="1661" y="2516"/>
                </a:lnTo>
                <a:lnTo>
                  <a:pt x="1602" y="2498"/>
                </a:lnTo>
                <a:lnTo>
                  <a:pt x="1545" y="2475"/>
                </a:lnTo>
                <a:lnTo>
                  <a:pt x="1490" y="2448"/>
                </a:lnTo>
                <a:lnTo>
                  <a:pt x="1438" y="2416"/>
                </a:lnTo>
                <a:lnTo>
                  <a:pt x="1389" y="2382"/>
                </a:lnTo>
                <a:lnTo>
                  <a:pt x="1075" y="2695"/>
                </a:lnTo>
                <a:lnTo>
                  <a:pt x="1094" y="2734"/>
                </a:lnTo>
                <a:lnTo>
                  <a:pt x="1109" y="2774"/>
                </a:lnTo>
                <a:lnTo>
                  <a:pt x="1118" y="2816"/>
                </a:lnTo>
                <a:lnTo>
                  <a:pt x="1123" y="2858"/>
                </a:lnTo>
                <a:lnTo>
                  <a:pt x="1122" y="2900"/>
                </a:lnTo>
                <a:lnTo>
                  <a:pt x="1116" y="2942"/>
                </a:lnTo>
                <a:lnTo>
                  <a:pt x="1107" y="2983"/>
                </a:lnTo>
                <a:lnTo>
                  <a:pt x="1092" y="3023"/>
                </a:lnTo>
                <a:lnTo>
                  <a:pt x="1072" y="3061"/>
                </a:lnTo>
                <a:lnTo>
                  <a:pt x="1047" y="3098"/>
                </a:lnTo>
                <a:lnTo>
                  <a:pt x="1017" y="3131"/>
                </a:lnTo>
                <a:lnTo>
                  <a:pt x="985" y="3160"/>
                </a:lnTo>
                <a:lnTo>
                  <a:pt x="952" y="3183"/>
                </a:lnTo>
                <a:lnTo>
                  <a:pt x="916" y="3203"/>
                </a:lnTo>
                <a:lnTo>
                  <a:pt x="878" y="3218"/>
                </a:lnTo>
                <a:lnTo>
                  <a:pt x="840" y="3229"/>
                </a:lnTo>
                <a:lnTo>
                  <a:pt x="800" y="3235"/>
                </a:lnTo>
                <a:lnTo>
                  <a:pt x="761" y="3238"/>
                </a:lnTo>
                <a:lnTo>
                  <a:pt x="721" y="3235"/>
                </a:lnTo>
                <a:lnTo>
                  <a:pt x="682" y="3229"/>
                </a:lnTo>
                <a:lnTo>
                  <a:pt x="643" y="3218"/>
                </a:lnTo>
                <a:lnTo>
                  <a:pt x="606" y="3203"/>
                </a:lnTo>
                <a:lnTo>
                  <a:pt x="570" y="3183"/>
                </a:lnTo>
                <a:lnTo>
                  <a:pt x="535" y="3160"/>
                </a:lnTo>
                <a:lnTo>
                  <a:pt x="504" y="3131"/>
                </a:lnTo>
                <a:lnTo>
                  <a:pt x="474" y="3098"/>
                </a:lnTo>
                <a:lnTo>
                  <a:pt x="449" y="3061"/>
                </a:lnTo>
                <a:lnTo>
                  <a:pt x="429" y="3022"/>
                </a:lnTo>
                <a:lnTo>
                  <a:pt x="414" y="2981"/>
                </a:lnTo>
                <a:lnTo>
                  <a:pt x="404" y="2940"/>
                </a:lnTo>
                <a:lnTo>
                  <a:pt x="399" y="2897"/>
                </a:lnTo>
                <a:lnTo>
                  <a:pt x="399" y="2855"/>
                </a:lnTo>
                <a:lnTo>
                  <a:pt x="404" y="2811"/>
                </a:lnTo>
                <a:lnTo>
                  <a:pt x="414" y="2770"/>
                </a:lnTo>
                <a:lnTo>
                  <a:pt x="429" y="2729"/>
                </a:lnTo>
                <a:lnTo>
                  <a:pt x="449" y="2690"/>
                </a:lnTo>
                <a:lnTo>
                  <a:pt x="474" y="2653"/>
                </a:lnTo>
                <a:lnTo>
                  <a:pt x="504" y="2620"/>
                </a:lnTo>
                <a:lnTo>
                  <a:pt x="538" y="2589"/>
                </a:lnTo>
                <a:lnTo>
                  <a:pt x="574" y="2565"/>
                </a:lnTo>
                <a:lnTo>
                  <a:pt x="612" y="2545"/>
                </a:lnTo>
                <a:lnTo>
                  <a:pt x="653" y="2530"/>
                </a:lnTo>
                <a:lnTo>
                  <a:pt x="694" y="2520"/>
                </a:lnTo>
                <a:lnTo>
                  <a:pt x="736" y="2515"/>
                </a:lnTo>
                <a:lnTo>
                  <a:pt x="778" y="2515"/>
                </a:lnTo>
                <a:lnTo>
                  <a:pt x="821" y="2519"/>
                </a:lnTo>
                <a:lnTo>
                  <a:pt x="862" y="2529"/>
                </a:lnTo>
                <a:lnTo>
                  <a:pt x="903" y="2543"/>
                </a:lnTo>
                <a:lnTo>
                  <a:pt x="941" y="2562"/>
                </a:lnTo>
                <a:lnTo>
                  <a:pt x="1255" y="2249"/>
                </a:lnTo>
                <a:lnTo>
                  <a:pt x="1221" y="2199"/>
                </a:lnTo>
                <a:lnTo>
                  <a:pt x="1189" y="2147"/>
                </a:lnTo>
                <a:lnTo>
                  <a:pt x="1162" y="2093"/>
                </a:lnTo>
                <a:lnTo>
                  <a:pt x="1139" y="2036"/>
                </a:lnTo>
                <a:lnTo>
                  <a:pt x="1122" y="1977"/>
                </a:lnTo>
                <a:lnTo>
                  <a:pt x="1109" y="1917"/>
                </a:lnTo>
                <a:lnTo>
                  <a:pt x="1100" y="1854"/>
                </a:lnTo>
                <a:lnTo>
                  <a:pt x="1098" y="1789"/>
                </a:lnTo>
                <a:lnTo>
                  <a:pt x="1099" y="1737"/>
                </a:lnTo>
                <a:lnTo>
                  <a:pt x="1105" y="1686"/>
                </a:lnTo>
                <a:lnTo>
                  <a:pt x="676" y="1571"/>
                </a:lnTo>
                <a:lnTo>
                  <a:pt x="656" y="1603"/>
                </a:lnTo>
                <a:lnTo>
                  <a:pt x="632" y="1632"/>
                </a:lnTo>
                <a:lnTo>
                  <a:pt x="606" y="1658"/>
                </a:lnTo>
                <a:lnTo>
                  <a:pt x="576" y="1683"/>
                </a:lnTo>
                <a:lnTo>
                  <a:pt x="544" y="1703"/>
                </a:lnTo>
                <a:lnTo>
                  <a:pt x="501" y="1724"/>
                </a:lnTo>
                <a:lnTo>
                  <a:pt x="456" y="1739"/>
                </a:lnTo>
                <a:lnTo>
                  <a:pt x="410" y="1749"/>
                </a:lnTo>
                <a:lnTo>
                  <a:pt x="363" y="1751"/>
                </a:lnTo>
                <a:lnTo>
                  <a:pt x="315" y="1749"/>
                </a:lnTo>
                <a:lnTo>
                  <a:pt x="269" y="1739"/>
                </a:lnTo>
                <a:lnTo>
                  <a:pt x="230" y="1726"/>
                </a:lnTo>
                <a:lnTo>
                  <a:pt x="193" y="1709"/>
                </a:lnTo>
                <a:lnTo>
                  <a:pt x="158" y="1688"/>
                </a:lnTo>
                <a:lnTo>
                  <a:pt x="126" y="1663"/>
                </a:lnTo>
                <a:lnTo>
                  <a:pt x="96" y="1635"/>
                </a:lnTo>
                <a:lnTo>
                  <a:pt x="72" y="1604"/>
                </a:lnTo>
                <a:lnTo>
                  <a:pt x="49" y="1570"/>
                </a:lnTo>
                <a:lnTo>
                  <a:pt x="27" y="1527"/>
                </a:lnTo>
                <a:lnTo>
                  <a:pt x="12" y="1483"/>
                </a:lnTo>
                <a:lnTo>
                  <a:pt x="3" y="1436"/>
                </a:lnTo>
                <a:lnTo>
                  <a:pt x="0" y="1390"/>
                </a:lnTo>
                <a:lnTo>
                  <a:pt x="0" y="1390"/>
                </a:lnTo>
                <a:lnTo>
                  <a:pt x="3" y="1342"/>
                </a:lnTo>
                <a:lnTo>
                  <a:pt x="13" y="1296"/>
                </a:lnTo>
                <a:lnTo>
                  <a:pt x="27" y="1252"/>
                </a:lnTo>
                <a:lnTo>
                  <a:pt x="47" y="1212"/>
                </a:lnTo>
                <a:lnTo>
                  <a:pt x="70" y="1175"/>
                </a:lnTo>
                <a:lnTo>
                  <a:pt x="98" y="1142"/>
                </a:lnTo>
                <a:lnTo>
                  <a:pt x="129" y="1113"/>
                </a:lnTo>
                <a:lnTo>
                  <a:pt x="164" y="1087"/>
                </a:lnTo>
                <a:lnTo>
                  <a:pt x="201" y="1066"/>
                </a:lnTo>
                <a:lnTo>
                  <a:pt x="241" y="1049"/>
                </a:lnTo>
                <a:lnTo>
                  <a:pt x="282" y="1037"/>
                </a:lnTo>
                <a:lnTo>
                  <a:pt x="324" y="1029"/>
                </a:lnTo>
                <a:lnTo>
                  <a:pt x="369" y="1027"/>
                </a:lnTo>
                <a:lnTo>
                  <a:pt x="413" y="1030"/>
                </a:lnTo>
                <a:lnTo>
                  <a:pt x="457" y="1040"/>
                </a:lnTo>
                <a:lnTo>
                  <a:pt x="496" y="1053"/>
                </a:lnTo>
                <a:lnTo>
                  <a:pt x="533" y="1069"/>
                </a:lnTo>
                <a:lnTo>
                  <a:pt x="568" y="1091"/>
                </a:lnTo>
                <a:lnTo>
                  <a:pt x="599" y="1115"/>
                </a:lnTo>
                <a:lnTo>
                  <a:pt x="629" y="1143"/>
                </a:lnTo>
                <a:lnTo>
                  <a:pt x="655" y="1174"/>
                </a:lnTo>
                <a:lnTo>
                  <a:pt x="677" y="1209"/>
                </a:lnTo>
                <a:lnTo>
                  <a:pt x="698" y="1252"/>
                </a:lnTo>
                <a:lnTo>
                  <a:pt x="713" y="1297"/>
                </a:lnTo>
                <a:lnTo>
                  <a:pt x="722" y="1342"/>
                </a:lnTo>
                <a:lnTo>
                  <a:pt x="725" y="1390"/>
                </a:lnTo>
                <a:lnTo>
                  <a:pt x="1153" y="1504"/>
                </a:lnTo>
                <a:lnTo>
                  <a:pt x="1181" y="1445"/>
                </a:lnTo>
                <a:lnTo>
                  <a:pt x="1214" y="1387"/>
                </a:lnTo>
                <a:lnTo>
                  <a:pt x="1252" y="1334"/>
                </a:lnTo>
                <a:lnTo>
                  <a:pt x="1294" y="1284"/>
                </a:lnTo>
                <a:lnTo>
                  <a:pt x="1340" y="1238"/>
                </a:lnTo>
                <a:lnTo>
                  <a:pt x="1390" y="1196"/>
                </a:lnTo>
                <a:lnTo>
                  <a:pt x="1444" y="1158"/>
                </a:lnTo>
                <a:lnTo>
                  <a:pt x="1500" y="1125"/>
                </a:lnTo>
                <a:lnTo>
                  <a:pt x="1560" y="1096"/>
                </a:lnTo>
                <a:lnTo>
                  <a:pt x="1623" y="1074"/>
                </a:lnTo>
                <a:lnTo>
                  <a:pt x="1688" y="1056"/>
                </a:lnTo>
                <a:lnTo>
                  <a:pt x="1755" y="1045"/>
                </a:lnTo>
                <a:lnTo>
                  <a:pt x="1755" y="711"/>
                </a:lnTo>
                <a:lnTo>
                  <a:pt x="1709" y="696"/>
                </a:lnTo>
                <a:lnTo>
                  <a:pt x="1667" y="676"/>
                </a:lnTo>
                <a:lnTo>
                  <a:pt x="1629" y="650"/>
                </a:lnTo>
                <a:lnTo>
                  <a:pt x="1593" y="618"/>
                </a:lnTo>
                <a:lnTo>
                  <a:pt x="1563" y="584"/>
                </a:lnTo>
                <a:lnTo>
                  <a:pt x="1536" y="546"/>
                </a:lnTo>
                <a:lnTo>
                  <a:pt x="1515" y="504"/>
                </a:lnTo>
                <a:lnTo>
                  <a:pt x="1499" y="458"/>
                </a:lnTo>
                <a:lnTo>
                  <a:pt x="1489" y="412"/>
                </a:lnTo>
                <a:lnTo>
                  <a:pt x="1486" y="362"/>
                </a:lnTo>
                <a:lnTo>
                  <a:pt x="1489" y="313"/>
                </a:lnTo>
                <a:lnTo>
                  <a:pt x="1499" y="266"/>
                </a:lnTo>
                <a:lnTo>
                  <a:pt x="1515" y="221"/>
                </a:lnTo>
                <a:lnTo>
                  <a:pt x="1536" y="179"/>
                </a:lnTo>
                <a:lnTo>
                  <a:pt x="1562" y="141"/>
                </a:lnTo>
                <a:lnTo>
                  <a:pt x="1592" y="107"/>
                </a:lnTo>
                <a:lnTo>
                  <a:pt x="1628" y="75"/>
                </a:lnTo>
                <a:lnTo>
                  <a:pt x="1666" y="49"/>
                </a:lnTo>
                <a:lnTo>
                  <a:pt x="1708" y="29"/>
                </a:lnTo>
                <a:lnTo>
                  <a:pt x="1753" y="13"/>
                </a:lnTo>
                <a:lnTo>
                  <a:pt x="1800" y="4"/>
                </a:lnTo>
                <a:lnTo>
                  <a:pt x="184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" name="Group 15"/>
          <p:cNvGrpSpPr>
            <a:grpSpLocks noChangeAspect="1"/>
          </p:cNvGrpSpPr>
          <p:nvPr/>
        </p:nvGrpSpPr>
        <p:grpSpPr bwMode="auto">
          <a:xfrm>
            <a:off x="9039925" y="4865942"/>
            <a:ext cx="771525" cy="688975"/>
            <a:chOff x="5667" y="3063"/>
            <a:chExt cx="486" cy="43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5667" y="3201"/>
              <a:ext cx="137" cy="86"/>
            </a:xfrm>
            <a:custGeom>
              <a:avLst/>
              <a:gdLst>
                <a:gd name="T0" fmla="*/ 50 w 956"/>
                <a:gd name="T1" fmla="*/ 0 h 604"/>
                <a:gd name="T2" fmla="*/ 65 w 956"/>
                <a:gd name="T3" fmla="*/ 3 h 604"/>
                <a:gd name="T4" fmla="*/ 77 w 956"/>
                <a:gd name="T5" fmla="*/ 11 h 604"/>
                <a:gd name="T6" fmla="*/ 88 w 956"/>
                <a:gd name="T7" fmla="*/ 21 h 604"/>
                <a:gd name="T8" fmla="*/ 408 w 956"/>
                <a:gd name="T9" fmla="*/ 490 h 604"/>
                <a:gd name="T10" fmla="*/ 880 w 956"/>
                <a:gd name="T11" fmla="*/ 172 h 604"/>
                <a:gd name="T12" fmla="*/ 894 w 956"/>
                <a:gd name="T13" fmla="*/ 165 h 604"/>
                <a:gd name="T14" fmla="*/ 909 w 956"/>
                <a:gd name="T15" fmla="*/ 163 h 604"/>
                <a:gd name="T16" fmla="*/ 924 w 956"/>
                <a:gd name="T17" fmla="*/ 166 h 604"/>
                <a:gd name="T18" fmla="*/ 937 w 956"/>
                <a:gd name="T19" fmla="*/ 174 h 604"/>
                <a:gd name="T20" fmla="*/ 947 w 956"/>
                <a:gd name="T21" fmla="*/ 184 h 604"/>
                <a:gd name="T22" fmla="*/ 953 w 956"/>
                <a:gd name="T23" fmla="*/ 198 h 604"/>
                <a:gd name="T24" fmla="*/ 956 w 956"/>
                <a:gd name="T25" fmla="*/ 213 h 604"/>
                <a:gd name="T26" fmla="*/ 952 w 956"/>
                <a:gd name="T27" fmla="*/ 228 h 604"/>
                <a:gd name="T28" fmla="*/ 946 w 956"/>
                <a:gd name="T29" fmla="*/ 240 h 604"/>
                <a:gd name="T30" fmla="*/ 934 w 956"/>
                <a:gd name="T31" fmla="*/ 251 h 604"/>
                <a:gd name="T32" fmla="*/ 423 w 956"/>
                <a:gd name="T33" fmla="*/ 596 h 604"/>
                <a:gd name="T34" fmla="*/ 409 w 956"/>
                <a:gd name="T35" fmla="*/ 602 h 604"/>
                <a:gd name="T36" fmla="*/ 396 w 956"/>
                <a:gd name="T37" fmla="*/ 604 h 604"/>
                <a:gd name="T38" fmla="*/ 391 w 956"/>
                <a:gd name="T39" fmla="*/ 604 h 604"/>
                <a:gd name="T40" fmla="*/ 386 w 956"/>
                <a:gd name="T41" fmla="*/ 603 h 604"/>
                <a:gd name="T42" fmla="*/ 374 w 956"/>
                <a:gd name="T43" fmla="*/ 599 h 604"/>
                <a:gd name="T44" fmla="*/ 364 w 956"/>
                <a:gd name="T45" fmla="*/ 593 h 604"/>
                <a:gd name="T46" fmla="*/ 356 w 956"/>
                <a:gd name="T47" fmla="*/ 583 h 604"/>
                <a:gd name="T48" fmla="*/ 8 w 956"/>
                <a:gd name="T49" fmla="*/ 76 h 604"/>
                <a:gd name="T50" fmla="*/ 2 w 956"/>
                <a:gd name="T51" fmla="*/ 61 h 604"/>
                <a:gd name="T52" fmla="*/ 0 w 956"/>
                <a:gd name="T53" fmla="*/ 46 h 604"/>
                <a:gd name="T54" fmla="*/ 3 w 956"/>
                <a:gd name="T55" fmla="*/ 33 h 604"/>
                <a:gd name="T56" fmla="*/ 10 w 956"/>
                <a:gd name="T57" fmla="*/ 19 h 604"/>
                <a:gd name="T58" fmla="*/ 21 w 956"/>
                <a:gd name="T59" fmla="*/ 9 h 604"/>
                <a:gd name="T60" fmla="*/ 35 w 956"/>
                <a:gd name="T61" fmla="*/ 2 h 604"/>
                <a:gd name="T62" fmla="*/ 50 w 956"/>
                <a:gd name="T6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6" h="604">
                  <a:moveTo>
                    <a:pt x="50" y="0"/>
                  </a:moveTo>
                  <a:lnTo>
                    <a:pt x="65" y="3"/>
                  </a:lnTo>
                  <a:lnTo>
                    <a:pt x="77" y="11"/>
                  </a:lnTo>
                  <a:lnTo>
                    <a:pt x="88" y="21"/>
                  </a:lnTo>
                  <a:lnTo>
                    <a:pt x="408" y="490"/>
                  </a:lnTo>
                  <a:lnTo>
                    <a:pt x="880" y="172"/>
                  </a:lnTo>
                  <a:lnTo>
                    <a:pt x="894" y="165"/>
                  </a:lnTo>
                  <a:lnTo>
                    <a:pt x="909" y="163"/>
                  </a:lnTo>
                  <a:lnTo>
                    <a:pt x="924" y="166"/>
                  </a:lnTo>
                  <a:lnTo>
                    <a:pt x="937" y="174"/>
                  </a:lnTo>
                  <a:lnTo>
                    <a:pt x="947" y="184"/>
                  </a:lnTo>
                  <a:lnTo>
                    <a:pt x="953" y="198"/>
                  </a:lnTo>
                  <a:lnTo>
                    <a:pt x="956" y="213"/>
                  </a:lnTo>
                  <a:lnTo>
                    <a:pt x="952" y="228"/>
                  </a:lnTo>
                  <a:lnTo>
                    <a:pt x="946" y="240"/>
                  </a:lnTo>
                  <a:lnTo>
                    <a:pt x="934" y="251"/>
                  </a:lnTo>
                  <a:lnTo>
                    <a:pt x="423" y="596"/>
                  </a:lnTo>
                  <a:lnTo>
                    <a:pt x="409" y="602"/>
                  </a:lnTo>
                  <a:lnTo>
                    <a:pt x="396" y="604"/>
                  </a:lnTo>
                  <a:lnTo>
                    <a:pt x="391" y="604"/>
                  </a:lnTo>
                  <a:lnTo>
                    <a:pt x="386" y="603"/>
                  </a:lnTo>
                  <a:lnTo>
                    <a:pt x="374" y="599"/>
                  </a:lnTo>
                  <a:lnTo>
                    <a:pt x="364" y="593"/>
                  </a:lnTo>
                  <a:lnTo>
                    <a:pt x="356" y="583"/>
                  </a:lnTo>
                  <a:lnTo>
                    <a:pt x="8" y="76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3" y="33"/>
                  </a:lnTo>
                  <a:lnTo>
                    <a:pt x="10" y="19"/>
                  </a:lnTo>
                  <a:lnTo>
                    <a:pt x="21" y="9"/>
                  </a:lnTo>
                  <a:lnTo>
                    <a:pt x="35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5717" y="3063"/>
              <a:ext cx="436" cy="434"/>
            </a:xfrm>
            <a:custGeom>
              <a:avLst/>
              <a:gdLst>
                <a:gd name="T0" fmla="*/ 1824 w 3057"/>
                <a:gd name="T1" fmla="*/ 28 h 3034"/>
                <a:gd name="T2" fmla="*/ 2187 w 3057"/>
                <a:gd name="T3" fmla="*/ 148 h 3034"/>
                <a:gd name="T4" fmla="*/ 2504 w 3057"/>
                <a:gd name="T5" fmla="*/ 351 h 3034"/>
                <a:gd name="T6" fmla="*/ 2761 w 3057"/>
                <a:gd name="T7" fmla="*/ 622 h 3034"/>
                <a:gd name="T8" fmla="*/ 2945 w 3057"/>
                <a:gd name="T9" fmla="*/ 949 h 3034"/>
                <a:gd name="T10" fmla="*/ 3044 w 3057"/>
                <a:gd name="T11" fmla="*/ 1319 h 3034"/>
                <a:gd name="T12" fmla="*/ 3044 w 3057"/>
                <a:gd name="T13" fmla="*/ 1715 h 3034"/>
                <a:gd name="T14" fmla="*/ 2945 w 3057"/>
                <a:gd name="T15" fmla="*/ 2085 h 3034"/>
                <a:gd name="T16" fmla="*/ 2761 w 3057"/>
                <a:gd name="T17" fmla="*/ 2413 h 3034"/>
                <a:gd name="T18" fmla="*/ 2504 w 3057"/>
                <a:gd name="T19" fmla="*/ 2683 h 3034"/>
                <a:gd name="T20" fmla="*/ 2187 w 3057"/>
                <a:gd name="T21" fmla="*/ 2886 h 3034"/>
                <a:gd name="T22" fmla="*/ 1824 w 3057"/>
                <a:gd name="T23" fmla="*/ 3006 h 3034"/>
                <a:gd name="T24" fmla="*/ 1433 w 3057"/>
                <a:gd name="T25" fmla="*/ 3032 h 3034"/>
                <a:gd name="T26" fmla="*/ 1066 w 3057"/>
                <a:gd name="T27" fmla="*/ 2963 h 3034"/>
                <a:gd name="T28" fmla="*/ 730 w 3057"/>
                <a:gd name="T29" fmla="*/ 2812 h 3034"/>
                <a:gd name="T30" fmla="*/ 440 w 3057"/>
                <a:gd name="T31" fmla="*/ 2582 h 3034"/>
                <a:gd name="T32" fmla="*/ 254 w 3057"/>
                <a:gd name="T33" fmla="*/ 2352 h 3034"/>
                <a:gd name="T34" fmla="*/ 274 w 3057"/>
                <a:gd name="T35" fmla="*/ 2299 h 3034"/>
                <a:gd name="T36" fmla="*/ 330 w 3057"/>
                <a:gd name="T37" fmla="*/ 2300 h 3034"/>
                <a:gd name="T38" fmla="*/ 508 w 3057"/>
                <a:gd name="T39" fmla="*/ 2515 h 3034"/>
                <a:gd name="T40" fmla="*/ 780 w 3057"/>
                <a:gd name="T41" fmla="*/ 2730 h 3034"/>
                <a:gd name="T42" fmla="*/ 1095 w 3057"/>
                <a:gd name="T43" fmla="*/ 2873 h 3034"/>
                <a:gd name="T44" fmla="*/ 1439 w 3057"/>
                <a:gd name="T45" fmla="*/ 2936 h 3034"/>
                <a:gd name="T46" fmla="*/ 1816 w 3057"/>
                <a:gd name="T47" fmla="*/ 2910 h 3034"/>
                <a:gd name="T48" fmla="*/ 2169 w 3057"/>
                <a:gd name="T49" fmla="*/ 2789 h 3034"/>
                <a:gd name="T50" fmla="*/ 2473 w 3057"/>
                <a:gd name="T51" fmla="*/ 2584 h 3034"/>
                <a:gd name="T52" fmla="*/ 2715 w 3057"/>
                <a:gd name="T53" fmla="*/ 2312 h 3034"/>
                <a:gd name="T54" fmla="*/ 2880 w 3057"/>
                <a:gd name="T55" fmla="*/ 1983 h 3034"/>
                <a:gd name="T56" fmla="*/ 2957 w 3057"/>
                <a:gd name="T57" fmla="*/ 1614 h 3034"/>
                <a:gd name="T58" fmla="*/ 2931 w 3057"/>
                <a:gd name="T59" fmla="*/ 1231 h 3034"/>
                <a:gd name="T60" fmla="*/ 2808 w 3057"/>
                <a:gd name="T61" fmla="*/ 881 h 3034"/>
                <a:gd name="T62" fmla="*/ 2603 w 3057"/>
                <a:gd name="T63" fmla="*/ 579 h 3034"/>
                <a:gd name="T64" fmla="*/ 2328 w 3057"/>
                <a:gd name="T65" fmla="*/ 339 h 3034"/>
                <a:gd name="T66" fmla="*/ 1998 w 3057"/>
                <a:gd name="T67" fmla="*/ 175 h 3034"/>
                <a:gd name="T68" fmla="*/ 1626 w 3057"/>
                <a:gd name="T69" fmla="*/ 99 h 3034"/>
                <a:gd name="T70" fmla="*/ 1240 w 3057"/>
                <a:gd name="T71" fmla="*/ 125 h 3034"/>
                <a:gd name="T72" fmla="*/ 887 w 3057"/>
                <a:gd name="T73" fmla="*/ 246 h 3034"/>
                <a:gd name="T74" fmla="*/ 583 w 3057"/>
                <a:gd name="T75" fmla="*/ 451 h 3034"/>
                <a:gd name="T76" fmla="*/ 341 w 3057"/>
                <a:gd name="T77" fmla="*/ 723 h 3034"/>
                <a:gd name="T78" fmla="*/ 175 w 3057"/>
                <a:gd name="T79" fmla="*/ 1051 h 3034"/>
                <a:gd name="T80" fmla="*/ 100 w 3057"/>
                <a:gd name="T81" fmla="*/ 1420 h 3034"/>
                <a:gd name="T82" fmla="*/ 76 w 3057"/>
                <a:gd name="T83" fmla="*/ 1556 h 3034"/>
                <a:gd name="T84" fmla="*/ 19 w 3057"/>
                <a:gd name="T85" fmla="*/ 1556 h 3034"/>
                <a:gd name="T86" fmla="*/ 3 w 3057"/>
                <a:gd name="T87" fmla="*/ 1417 h 3034"/>
                <a:gd name="T88" fmla="*/ 77 w 3057"/>
                <a:gd name="T89" fmla="*/ 1038 h 3034"/>
                <a:gd name="T90" fmla="*/ 242 w 3057"/>
                <a:gd name="T91" fmla="*/ 699 h 3034"/>
                <a:gd name="T92" fmla="*/ 481 w 3057"/>
                <a:gd name="T93" fmla="*/ 413 h 3034"/>
                <a:gd name="T94" fmla="*/ 785 w 3057"/>
                <a:gd name="T95" fmla="*/ 192 h 3034"/>
                <a:gd name="T96" fmla="*/ 1138 w 3057"/>
                <a:gd name="T97" fmla="*/ 51 h 3034"/>
                <a:gd name="T98" fmla="*/ 1528 w 3057"/>
                <a:gd name="T99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57" h="3034">
                  <a:moveTo>
                    <a:pt x="1528" y="0"/>
                  </a:moveTo>
                  <a:lnTo>
                    <a:pt x="1628" y="3"/>
                  </a:lnTo>
                  <a:lnTo>
                    <a:pt x="1727" y="13"/>
                  </a:lnTo>
                  <a:lnTo>
                    <a:pt x="1824" y="28"/>
                  </a:lnTo>
                  <a:lnTo>
                    <a:pt x="1919" y="51"/>
                  </a:lnTo>
                  <a:lnTo>
                    <a:pt x="2011" y="78"/>
                  </a:lnTo>
                  <a:lnTo>
                    <a:pt x="2100" y="111"/>
                  </a:lnTo>
                  <a:lnTo>
                    <a:pt x="2187" y="148"/>
                  </a:lnTo>
                  <a:lnTo>
                    <a:pt x="2272" y="192"/>
                  </a:lnTo>
                  <a:lnTo>
                    <a:pt x="2352" y="240"/>
                  </a:lnTo>
                  <a:lnTo>
                    <a:pt x="2430" y="293"/>
                  </a:lnTo>
                  <a:lnTo>
                    <a:pt x="2504" y="351"/>
                  </a:lnTo>
                  <a:lnTo>
                    <a:pt x="2574" y="413"/>
                  </a:lnTo>
                  <a:lnTo>
                    <a:pt x="2641" y="478"/>
                  </a:lnTo>
                  <a:lnTo>
                    <a:pt x="2703" y="548"/>
                  </a:lnTo>
                  <a:lnTo>
                    <a:pt x="2761" y="622"/>
                  </a:lnTo>
                  <a:lnTo>
                    <a:pt x="2815" y="699"/>
                  </a:lnTo>
                  <a:lnTo>
                    <a:pt x="2864" y="779"/>
                  </a:lnTo>
                  <a:lnTo>
                    <a:pt x="2907" y="862"/>
                  </a:lnTo>
                  <a:lnTo>
                    <a:pt x="2945" y="949"/>
                  </a:lnTo>
                  <a:lnTo>
                    <a:pt x="2978" y="1038"/>
                  </a:lnTo>
                  <a:lnTo>
                    <a:pt x="3006" y="1130"/>
                  </a:lnTo>
                  <a:lnTo>
                    <a:pt x="3028" y="1223"/>
                  </a:lnTo>
                  <a:lnTo>
                    <a:pt x="3044" y="1319"/>
                  </a:lnTo>
                  <a:lnTo>
                    <a:pt x="3053" y="1417"/>
                  </a:lnTo>
                  <a:lnTo>
                    <a:pt x="3057" y="1517"/>
                  </a:lnTo>
                  <a:lnTo>
                    <a:pt x="3053" y="1617"/>
                  </a:lnTo>
                  <a:lnTo>
                    <a:pt x="3044" y="1715"/>
                  </a:lnTo>
                  <a:lnTo>
                    <a:pt x="3028" y="1811"/>
                  </a:lnTo>
                  <a:lnTo>
                    <a:pt x="3006" y="1904"/>
                  </a:lnTo>
                  <a:lnTo>
                    <a:pt x="2978" y="1996"/>
                  </a:lnTo>
                  <a:lnTo>
                    <a:pt x="2945" y="2085"/>
                  </a:lnTo>
                  <a:lnTo>
                    <a:pt x="2907" y="2172"/>
                  </a:lnTo>
                  <a:lnTo>
                    <a:pt x="2864" y="2255"/>
                  </a:lnTo>
                  <a:lnTo>
                    <a:pt x="2815" y="2336"/>
                  </a:lnTo>
                  <a:lnTo>
                    <a:pt x="2761" y="2413"/>
                  </a:lnTo>
                  <a:lnTo>
                    <a:pt x="2703" y="2487"/>
                  </a:lnTo>
                  <a:lnTo>
                    <a:pt x="2641" y="2556"/>
                  </a:lnTo>
                  <a:lnTo>
                    <a:pt x="2574" y="2622"/>
                  </a:lnTo>
                  <a:lnTo>
                    <a:pt x="2504" y="2683"/>
                  </a:lnTo>
                  <a:lnTo>
                    <a:pt x="2430" y="2741"/>
                  </a:lnTo>
                  <a:lnTo>
                    <a:pt x="2352" y="2794"/>
                  </a:lnTo>
                  <a:lnTo>
                    <a:pt x="2272" y="2842"/>
                  </a:lnTo>
                  <a:lnTo>
                    <a:pt x="2187" y="2886"/>
                  </a:lnTo>
                  <a:lnTo>
                    <a:pt x="2100" y="2923"/>
                  </a:lnTo>
                  <a:lnTo>
                    <a:pt x="2011" y="2957"/>
                  </a:lnTo>
                  <a:lnTo>
                    <a:pt x="1919" y="2985"/>
                  </a:lnTo>
                  <a:lnTo>
                    <a:pt x="1824" y="3006"/>
                  </a:lnTo>
                  <a:lnTo>
                    <a:pt x="1727" y="3021"/>
                  </a:lnTo>
                  <a:lnTo>
                    <a:pt x="1628" y="3031"/>
                  </a:lnTo>
                  <a:lnTo>
                    <a:pt x="1528" y="3034"/>
                  </a:lnTo>
                  <a:lnTo>
                    <a:pt x="1433" y="3032"/>
                  </a:lnTo>
                  <a:lnTo>
                    <a:pt x="1339" y="3022"/>
                  </a:lnTo>
                  <a:lnTo>
                    <a:pt x="1246" y="3009"/>
                  </a:lnTo>
                  <a:lnTo>
                    <a:pt x="1155" y="2989"/>
                  </a:lnTo>
                  <a:lnTo>
                    <a:pt x="1066" y="2963"/>
                  </a:lnTo>
                  <a:lnTo>
                    <a:pt x="979" y="2933"/>
                  </a:lnTo>
                  <a:lnTo>
                    <a:pt x="893" y="2897"/>
                  </a:lnTo>
                  <a:lnTo>
                    <a:pt x="810" y="2857"/>
                  </a:lnTo>
                  <a:lnTo>
                    <a:pt x="730" y="2812"/>
                  </a:lnTo>
                  <a:lnTo>
                    <a:pt x="652" y="2761"/>
                  </a:lnTo>
                  <a:lnTo>
                    <a:pt x="578" y="2707"/>
                  </a:lnTo>
                  <a:lnTo>
                    <a:pt x="507" y="2647"/>
                  </a:lnTo>
                  <a:lnTo>
                    <a:pt x="440" y="2582"/>
                  </a:lnTo>
                  <a:lnTo>
                    <a:pt x="376" y="2515"/>
                  </a:lnTo>
                  <a:lnTo>
                    <a:pt x="316" y="2442"/>
                  </a:lnTo>
                  <a:lnTo>
                    <a:pt x="261" y="2366"/>
                  </a:lnTo>
                  <a:lnTo>
                    <a:pt x="254" y="2352"/>
                  </a:lnTo>
                  <a:lnTo>
                    <a:pt x="252" y="2337"/>
                  </a:lnTo>
                  <a:lnTo>
                    <a:pt x="255" y="2322"/>
                  </a:lnTo>
                  <a:lnTo>
                    <a:pt x="262" y="2310"/>
                  </a:lnTo>
                  <a:lnTo>
                    <a:pt x="274" y="2299"/>
                  </a:lnTo>
                  <a:lnTo>
                    <a:pt x="287" y="2293"/>
                  </a:lnTo>
                  <a:lnTo>
                    <a:pt x="302" y="2291"/>
                  </a:lnTo>
                  <a:lnTo>
                    <a:pt x="317" y="2294"/>
                  </a:lnTo>
                  <a:lnTo>
                    <a:pt x="330" y="2300"/>
                  </a:lnTo>
                  <a:lnTo>
                    <a:pt x="340" y="2312"/>
                  </a:lnTo>
                  <a:lnTo>
                    <a:pt x="392" y="2383"/>
                  </a:lnTo>
                  <a:lnTo>
                    <a:pt x="449" y="2452"/>
                  </a:lnTo>
                  <a:lnTo>
                    <a:pt x="508" y="2515"/>
                  </a:lnTo>
                  <a:lnTo>
                    <a:pt x="572" y="2575"/>
                  </a:lnTo>
                  <a:lnTo>
                    <a:pt x="638" y="2631"/>
                  </a:lnTo>
                  <a:lnTo>
                    <a:pt x="708" y="2682"/>
                  </a:lnTo>
                  <a:lnTo>
                    <a:pt x="780" y="2730"/>
                  </a:lnTo>
                  <a:lnTo>
                    <a:pt x="856" y="2773"/>
                  </a:lnTo>
                  <a:lnTo>
                    <a:pt x="933" y="2811"/>
                  </a:lnTo>
                  <a:lnTo>
                    <a:pt x="1013" y="2843"/>
                  </a:lnTo>
                  <a:lnTo>
                    <a:pt x="1095" y="2873"/>
                  </a:lnTo>
                  <a:lnTo>
                    <a:pt x="1179" y="2896"/>
                  </a:lnTo>
                  <a:lnTo>
                    <a:pt x="1264" y="2915"/>
                  </a:lnTo>
                  <a:lnTo>
                    <a:pt x="1351" y="2928"/>
                  </a:lnTo>
                  <a:lnTo>
                    <a:pt x="1439" y="2936"/>
                  </a:lnTo>
                  <a:lnTo>
                    <a:pt x="1528" y="2939"/>
                  </a:lnTo>
                  <a:lnTo>
                    <a:pt x="1626" y="2935"/>
                  </a:lnTo>
                  <a:lnTo>
                    <a:pt x="1722" y="2926"/>
                  </a:lnTo>
                  <a:lnTo>
                    <a:pt x="1816" y="2910"/>
                  </a:lnTo>
                  <a:lnTo>
                    <a:pt x="1908" y="2888"/>
                  </a:lnTo>
                  <a:lnTo>
                    <a:pt x="1998" y="2860"/>
                  </a:lnTo>
                  <a:lnTo>
                    <a:pt x="2085" y="2827"/>
                  </a:lnTo>
                  <a:lnTo>
                    <a:pt x="2169" y="2789"/>
                  </a:lnTo>
                  <a:lnTo>
                    <a:pt x="2250" y="2744"/>
                  </a:lnTo>
                  <a:lnTo>
                    <a:pt x="2328" y="2696"/>
                  </a:lnTo>
                  <a:lnTo>
                    <a:pt x="2402" y="2642"/>
                  </a:lnTo>
                  <a:lnTo>
                    <a:pt x="2473" y="2584"/>
                  </a:lnTo>
                  <a:lnTo>
                    <a:pt x="2540" y="2522"/>
                  </a:lnTo>
                  <a:lnTo>
                    <a:pt x="2603" y="2456"/>
                  </a:lnTo>
                  <a:lnTo>
                    <a:pt x="2661" y="2386"/>
                  </a:lnTo>
                  <a:lnTo>
                    <a:pt x="2715" y="2312"/>
                  </a:lnTo>
                  <a:lnTo>
                    <a:pt x="2764" y="2234"/>
                  </a:lnTo>
                  <a:lnTo>
                    <a:pt x="2808" y="2154"/>
                  </a:lnTo>
                  <a:lnTo>
                    <a:pt x="2848" y="2070"/>
                  </a:lnTo>
                  <a:lnTo>
                    <a:pt x="2880" y="1983"/>
                  </a:lnTo>
                  <a:lnTo>
                    <a:pt x="2909" y="1895"/>
                  </a:lnTo>
                  <a:lnTo>
                    <a:pt x="2931" y="1803"/>
                  </a:lnTo>
                  <a:lnTo>
                    <a:pt x="2947" y="1710"/>
                  </a:lnTo>
                  <a:lnTo>
                    <a:pt x="2957" y="1614"/>
                  </a:lnTo>
                  <a:lnTo>
                    <a:pt x="2960" y="1517"/>
                  </a:lnTo>
                  <a:lnTo>
                    <a:pt x="2957" y="1420"/>
                  </a:lnTo>
                  <a:lnTo>
                    <a:pt x="2947" y="1324"/>
                  </a:lnTo>
                  <a:lnTo>
                    <a:pt x="2931" y="1231"/>
                  </a:lnTo>
                  <a:lnTo>
                    <a:pt x="2909" y="1140"/>
                  </a:lnTo>
                  <a:lnTo>
                    <a:pt x="2880" y="1051"/>
                  </a:lnTo>
                  <a:lnTo>
                    <a:pt x="2848" y="964"/>
                  </a:lnTo>
                  <a:lnTo>
                    <a:pt x="2808" y="881"/>
                  </a:lnTo>
                  <a:lnTo>
                    <a:pt x="2764" y="800"/>
                  </a:lnTo>
                  <a:lnTo>
                    <a:pt x="2715" y="723"/>
                  </a:lnTo>
                  <a:lnTo>
                    <a:pt x="2661" y="650"/>
                  </a:lnTo>
                  <a:lnTo>
                    <a:pt x="2603" y="579"/>
                  </a:lnTo>
                  <a:lnTo>
                    <a:pt x="2540" y="513"/>
                  </a:lnTo>
                  <a:lnTo>
                    <a:pt x="2473" y="451"/>
                  </a:lnTo>
                  <a:lnTo>
                    <a:pt x="2402" y="393"/>
                  </a:lnTo>
                  <a:lnTo>
                    <a:pt x="2328" y="339"/>
                  </a:lnTo>
                  <a:lnTo>
                    <a:pt x="2250" y="291"/>
                  </a:lnTo>
                  <a:lnTo>
                    <a:pt x="2169" y="246"/>
                  </a:lnTo>
                  <a:lnTo>
                    <a:pt x="2085" y="207"/>
                  </a:lnTo>
                  <a:lnTo>
                    <a:pt x="1998" y="175"/>
                  </a:lnTo>
                  <a:lnTo>
                    <a:pt x="1908" y="146"/>
                  </a:lnTo>
                  <a:lnTo>
                    <a:pt x="1816" y="125"/>
                  </a:lnTo>
                  <a:lnTo>
                    <a:pt x="1722" y="109"/>
                  </a:lnTo>
                  <a:lnTo>
                    <a:pt x="1626" y="99"/>
                  </a:lnTo>
                  <a:lnTo>
                    <a:pt x="1528" y="96"/>
                  </a:lnTo>
                  <a:lnTo>
                    <a:pt x="1430" y="99"/>
                  </a:lnTo>
                  <a:lnTo>
                    <a:pt x="1334" y="109"/>
                  </a:lnTo>
                  <a:lnTo>
                    <a:pt x="1240" y="125"/>
                  </a:lnTo>
                  <a:lnTo>
                    <a:pt x="1147" y="147"/>
                  </a:lnTo>
                  <a:lnTo>
                    <a:pt x="1058" y="175"/>
                  </a:lnTo>
                  <a:lnTo>
                    <a:pt x="971" y="207"/>
                  </a:lnTo>
                  <a:lnTo>
                    <a:pt x="887" y="246"/>
                  </a:lnTo>
                  <a:lnTo>
                    <a:pt x="806" y="291"/>
                  </a:lnTo>
                  <a:lnTo>
                    <a:pt x="727" y="339"/>
                  </a:lnTo>
                  <a:lnTo>
                    <a:pt x="653" y="393"/>
                  </a:lnTo>
                  <a:lnTo>
                    <a:pt x="583" y="451"/>
                  </a:lnTo>
                  <a:lnTo>
                    <a:pt x="516" y="513"/>
                  </a:lnTo>
                  <a:lnTo>
                    <a:pt x="453" y="579"/>
                  </a:lnTo>
                  <a:lnTo>
                    <a:pt x="394" y="650"/>
                  </a:lnTo>
                  <a:lnTo>
                    <a:pt x="341" y="723"/>
                  </a:lnTo>
                  <a:lnTo>
                    <a:pt x="292" y="800"/>
                  </a:lnTo>
                  <a:lnTo>
                    <a:pt x="248" y="881"/>
                  </a:lnTo>
                  <a:lnTo>
                    <a:pt x="209" y="964"/>
                  </a:lnTo>
                  <a:lnTo>
                    <a:pt x="175" y="1051"/>
                  </a:lnTo>
                  <a:lnTo>
                    <a:pt x="147" y="1140"/>
                  </a:lnTo>
                  <a:lnTo>
                    <a:pt x="125" y="1231"/>
                  </a:lnTo>
                  <a:lnTo>
                    <a:pt x="109" y="1324"/>
                  </a:lnTo>
                  <a:lnTo>
                    <a:pt x="100" y="1420"/>
                  </a:lnTo>
                  <a:lnTo>
                    <a:pt x="96" y="1517"/>
                  </a:lnTo>
                  <a:lnTo>
                    <a:pt x="93" y="1533"/>
                  </a:lnTo>
                  <a:lnTo>
                    <a:pt x="87" y="1545"/>
                  </a:lnTo>
                  <a:lnTo>
                    <a:pt x="76" y="1556"/>
                  </a:lnTo>
                  <a:lnTo>
                    <a:pt x="62" y="1563"/>
                  </a:lnTo>
                  <a:lnTo>
                    <a:pt x="48" y="1565"/>
                  </a:lnTo>
                  <a:lnTo>
                    <a:pt x="33" y="1563"/>
                  </a:lnTo>
                  <a:lnTo>
                    <a:pt x="19" y="1556"/>
                  </a:lnTo>
                  <a:lnTo>
                    <a:pt x="8" y="1545"/>
                  </a:lnTo>
                  <a:lnTo>
                    <a:pt x="2" y="1533"/>
                  </a:lnTo>
                  <a:lnTo>
                    <a:pt x="0" y="1517"/>
                  </a:lnTo>
                  <a:lnTo>
                    <a:pt x="3" y="1417"/>
                  </a:lnTo>
                  <a:lnTo>
                    <a:pt x="13" y="1319"/>
                  </a:lnTo>
                  <a:lnTo>
                    <a:pt x="29" y="1223"/>
                  </a:lnTo>
                  <a:lnTo>
                    <a:pt x="50" y="1130"/>
                  </a:lnTo>
                  <a:lnTo>
                    <a:pt x="77" y="1038"/>
                  </a:lnTo>
                  <a:lnTo>
                    <a:pt x="110" y="949"/>
                  </a:lnTo>
                  <a:lnTo>
                    <a:pt x="149" y="862"/>
                  </a:lnTo>
                  <a:lnTo>
                    <a:pt x="193" y="779"/>
                  </a:lnTo>
                  <a:lnTo>
                    <a:pt x="242" y="699"/>
                  </a:lnTo>
                  <a:lnTo>
                    <a:pt x="295" y="622"/>
                  </a:lnTo>
                  <a:lnTo>
                    <a:pt x="353" y="548"/>
                  </a:lnTo>
                  <a:lnTo>
                    <a:pt x="415" y="478"/>
                  </a:lnTo>
                  <a:lnTo>
                    <a:pt x="481" y="413"/>
                  </a:lnTo>
                  <a:lnTo>
                    <a:pt x="551" y="351"/>
                  </a:lnTo>
                  <a:lnTo>
                    <a:pt x="626" y="293"/>
                  </a:lnTo>
                  <a:lnTo>
                    <a:pt x="703" y="240"/>
                  </a:lnTo>
                  <a:lnTo>
                    <a:pt x="785" y="192"/>
                  </a:lnTo>
                  <a:lnTo>
                    <a:pt x="869" y="148"/>
                  </a:lnTo>
                  <a:lnTo>
                    <a:pt x="955" y="111"/>
                  </a:lnTo>
                  <a:lnTo>
                    <a:pt x="1046" y="78"/>
                  </a:lnTo>
                  <a:lnTo>
                    <a:pt x="1138" y="51"/>
                  </a:lnTo>
                  <a:lnTo>
                    <a:pt x="1232" y="28"/>
                  </a:lnTo>
                  <a:lnTo>
                    <a:pt x="1329" y="13"/>
                  </a:lnTo>
                  <a:lnTo>
                    <a:pt x="1427" y="3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5928" y="3142"/>
              <a:ext cx="80" cy="224"/>
            </a:xfrm>
            <a:custGeom>
              <a:avLst/>
              <a:gdLst>
                <a:gd name="T0" fmla="*/ 49 w 558"/>
                <a:gd name="T1" fmla="*/ 0 h 1567"/>
                <a:gd name="T2" fmla="*/ 64 w 558"/>
                <a:gd name="T3" fmla="*/ 2 h 1567"/>
                <a:gd name="T4" fmla="*/ 78 w 558"/>
                <a:gd name="T5" fmla="*/ 9 h 1567"/>
                <a:gd name="T6" fmla="*/ 88 w 558"/>
                <a:gd name="T7" fmla="*/ 20 h 1567"/>
                <a:gd name="T8" fmla="*/ 95 w 558"/>
                <a:gd name="T9" fmla="*/ 32 h 1567"/>
                <a:gd name="T10" fmla="*/ 97 w 558"/>
                <a:gd name="T11" fmla="*/ 48 h 1567"/>
                <a:gd name="T12" fmla="*/ 97 w 558"/>
                <a:gd name="T13" fmla="*/ 949 h 1567"/>
                <a:gd name="T14" fmla="*/ 548 w 558"/>
                <a:gd name="T15" fmla="*/ 1489 h 1567"/>
                <a:gd name="T16" fmla="*/ 555 w 558"/>
                <a:gd name="T17" fmla="*/ 1502 h 1567"/>
                <a:gd name="T18" fmla="*/ 558 w 558"/>
                <a:gd name="T19" fmla="*/ 1517 h 1567"/>
                <a:gd name="T20" fmla="*/ 557 w 558"/>
                <a:gd name="T21" fmla="*/ 1531 h 1567"/>
                <a:gd name="T22" fmla="*/ 551 w 558"/>
                <a:gd name="T23" fmla="*/ 1545 h 1567"/>
                <a:gd name="T24" fmla="*/ 541 w 558"/>
                <a:gd name="T25" fmla="*/ 1557 h 1567"/>
                <a:gd name="T26" fmla="*/ 532 w 558"/>
                <a:gd name="T27" fmla="*/ 1562 h 1567"/>
                <a:gd name="T28" fmla="*/ 521 w 558"/>
                <a:gd name="T29" fmla="*/ 1566 h 1567"/>
                <a:gd name="T30" fmla="*/ 511 w 558"/>
                <a:gd name="T31" fmla="*/ 1567 h 1567"/>
                <a:gd name="T32" fmla="*/ 497 w 558"/>
                <a:gd name="T33" fmla="*/ 1565 h 1567"/>
                <a:gd name="T34" fmla="*/ 484 w 558"/>
                <a:gd name="T35" fmla="*/ 1560 h 1567"/>
                <a:gd name="T36" fmla="*/ 473 w 558"/>
                <a:gd name="T37" fmla="*/ 1550 h 1567"/>
                <a:gd name="T38" fmla="*/ 12 w 558"/>
                <a:gd name="T39" fmla="*/ 997 h 1567"/>
                <a:gd name="T40" fmla="*/ 4 w 558"/>
                <a:gd name="T41" fmla="*/ 983 h 1567"/>
                <a:gd name="T42" fmla="*/ 0 w 558"/>
                <a:gd name="T43" fmla="*/ 966 h 1567"/>
                <a:gd name="T44" fmla="*/ 0 w 558"/>
                <a:gd name="T45" fmla="*/ 48 h 1567"/>
                <a:gd name="T46" fmla="*/ 4 w 558"/>
                <a:gd name="T47" fmla="*/ 32 h 1567"/>
                <a:gd name="T48" fmla="*/ 10 w 558"/>
                <a:gd name="T49" fmla="*/ 20 h 1567"/>
                <a:gd name="T50" fmla="*/ 21 w 558"/>
                <a:gd name="T51" fmla="*/ 9 h 1567"/>
                <a:gd name="T52" fmla="*/ 33 w 558"/>
                <a:gd name="T53" fmla="*/ 2 h 1567"/>
                <a:gd name="T54" fmla="*/ 49 w 558"/>
                <a:gd name="T5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8" h="1567">
                  <a:moveTo>
                    <a:pt x="49" y="0"/>
                  </a:moveTo>
                  <a:lnTo>
                    <a:pt x="64" y="2"/>
                  </a:lnTo>
                  <a:lnTo>
                    <a:pt x="78" y="9"/>
                  </a:lnTo>
                  <a:lnTo>
                    <a:pt x="88" y="20"/>
                  </a:lnTo>
                  <a:lnTo>
                    <a:pt x="95" y="32"/>
                  </a:lnTo>
                  <a:lnTo>
                    <a:pt x="97" y="48"/>
                  </a:lnTo>
                  <a:lnTo>
                    <a:pt x="97" y="949"/>
                  </a:lnTo>
                  <a:lnTo>
                    <a:pt x="548" y="1489"/>
                  </a:lnTo>
                  <a:lnTo>
                    <a:pt x="555" y="1502"/>
                  </a:lnTo>
                  <a:lnTo>
                    <a:pt x="558" y="1517"/>
                  </a:lnTo>
                  <a:lnTo>
                    <a:pt x="557" y="1531"/>
                  </a:lnTo>
                  <a:lnTo>
                    <a:pt x="551" y="1545"/>
                  </a:lnTo>
                  <a:lnTo>
                    <a:pt x="541" y="1557"/>
                  </a:lnTo>
                  <a:lnTo>
                    <a:pt x="532" y="1562"/>
                  </a:lnTo>
                  <a:lnTo>
                    <a:pt x="521" y="1566"/>
                  </a:lnTo>
                  <a:lnTo>
                    <a:pt x="511" y="1567"/>
                  </a:lnTo>
                  <a:lnTo>
                    <a:pt x="497" y="1565"/>
                  </a:lnTo>
                  <a:lnTo>
                    <a:pt x="484" y="1560"/>
                  </a:lnTo>
                  <a:lnTo>
                    <a:pt x="473" y="1550"/>
                  </a:lnTo>
                  <a:lnTo>
                    <a:pt x="12" y="997"/>
                  </a:lnTo>
                  <a:lnTo>
                    <a:pt x="4" y="983"/>
                  </a:lnTo>
                  <a:lnTo>
                    <a:pt x="0" y="966"/>
                  </a:lnTo>
                  <a:lnTo>
                    <a:pt x="0" y="48"/>
                  </a:lnTo>
                  <a:lnTo>
                    <a:pt x="4" y="32"/>
                  </a:lnTo>
                  <a:lnTo>
                    <a:pt x="10" y="20"/>
                  </a:lnTo>
                  <a:lnTo>
                    <a:pt x="21" y="9"/>
                  </a:lnTo>
                  <a:lnTo>
                    <a:pt x="33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952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4676808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040613" y="5041935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REFER TO RATIONALIZED INVENTORY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762504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052488" y="3157464"/>
              <a:ext cx="37027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ANY CONFLICTS WITH EXISTING APPS?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94629" y="2459504"/>
            <a:ext cx="431881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Assess </a:t>
            </a:r>
          </a:p>
          <a:p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Compatibility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2576908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449121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846921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053292" y="1078419"/>
              <a:ext cx="37027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WHAT'S THE OS FOOTPRINT FOR </a:t>
              </a:r>
              <a:br>
                <a:rPr lang="en-CA" sz="1600" b="1" dirty="0">
                  <a:solidFill>
                    <a:schemeClr val="bg1"/>
                  </a:solidFill>
                </a:rPr>
              </a:br>
              <a:r>
                <a:rPr lang="en-CA" sz="1600" b="1" dirty="0">
                  <a:solidFill>
                    <a:schemeClr val="bg1"/>
                  </a:solidFill>
                </a:rPr>
                <a:t>USERS THAT NEED THE APP?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661324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083681" y="976313"/>
            <a:ext cx="757238" cy="806450"/>
            <a:chOff x="5722" y="615"/>
            <a:chExt cx="477" cy="50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722" y="699"/>
              <a:ext cx="205" cy="304"/>
            </a:xfrm>
            <a:custGeom>
              <a:avLst/>
              <a:gdLst>
                <a:gd name="T0" fmla="*/ 653 w 1433"/>
                <a:gd name="T1" fmla="*/ 66 h 2128"/>
                <a:gd name="T2" fmla="*/ 515 w 1433"/>
                <a:gd name="T3" fmla="*/ 84 h 2128"/>
                <a:gd name="T4" fmla="*/ 326 w 1433"/>
                <a:gd name="T5" fmla="*/ 179 h 2128"/>
                <a:gd name="T6" fmla="*/ 187 w 1433"/>
                <a:gd name="T7" fmla="*/ 357 h 2128"/>
                <a:gd name="T8" fmla="*/ 99 w 1433"/>
                <a:gd name="T9" fmla="*/ 618 h 2128"/>
                <a:gd name="T10" fmla="*/ 61 w 1433"/>
                <a:gd name="T11" fmla="*/ 961 h 2128"/>
                <a:gd name="T12" fmla="*/ 70 w 1433"/>
                <a:gd name="T13" fmla="*/ 1250 h 2128"/>
                <a:gd name="T14" fmla="*/ 113 w 1433"/>
                <a:gd name="T15" fmla="*/ 1447 h 2128"/>
                <a:gd name="T16" fmla="*/ 193 w 1433"/>
                <a:gd name="T17" fmla="*/ 1655 h 2128"/>
                <a:gd name="T18" fmla="*/ 306 w 1433"/>
                <a:gd name="T19" fmla="*/ 1846 h 2128"/>
                <a:gd name="T20" fmla="*/ 449 w 1433"/>
                <a:gd name="T21" fmla="*/ 1991 h 2128"/>
                <a:gd name="T22" fmla="*/ 621 w 1433"/>
                <a:gd name="T23" fmla="*/ 2064 h 2128"/>
                <a:gd name="T24" fmla="*/ 756 w 1433"/>
                <a:gd name="T25" fmla="*/ 2044 h 2128"/>
                <a:gd name="T26" fmla="*/ 884 w 1433"/>
                <a:gd name="T27" fmla="*/ 1963 h 2128"/>
                <a:gd name="T28" fmla="*/ 933 w 1433"/>
                <a:gd name="T29" fmla="*/ 1858 h 2128"/>
                <a:gd name="T30" fmla="*/ 928 w 1433"/>
                <a:gd name="T31" fmla="*/ 1733 h 2128"/>
                <a:gd name="T32" fmla="*/ 907 w 1433"/>
                <a:gd name="T33" fmla="*/ 1625 h 2128"/>
                <a:gd name="T34" fmla="*/ 880 w 1433"/>
                <a:gd name="T35" fmla="*/ 1375 h 2128"/>
                <a:gd name="T36" fmla="*/ 927 w 1433"/>
                <a:gd name="T37" fmla="*/ 1176 h 2128"/>
                <a:gd name="T38" fmla="*/ 1020 w 1433"/>
                <a:gd name="T39" fmla="*/ 1012 h 2128"/>
                <a:gd name="T40" fmla="*/ 1134 w 1433"/>
                <a:gd name="T41" fmla="*/ 868 h 2128"/>
                <a:gd name="T42" fmla="*/ 1257 w 1433"/>
                <a:gd name="T43" fmla="*/ 712 h 2128"/>
                <a:gd name="T44" fmla="*/ 1347 w 1433"/>
                <a:gd name="T45" fmla="*/ 536 h 2128"/>
                <a:gd name="T46" fmla="*/ 1372 w 1433"/>
                <a:gd name="T47" fmla="*/ 349 h 2128"/>
                <a:gd name="T48" fmla="*/ 1314 w 1433"/>
                <a:gd name="T49" fmla="*/ 214 h 2128"/>
                <a:gd name="T50" fmla="*/ 1187 w 1433"/>
                <a:gd name="T51" fmla="*/ 124 h 2128"/>
                <a:gd name="T52" fmla="*/ 1025 w 1433"/>
                <a:gd name="T53" fmla="*/ 78 h 2128"/>
                <a:gd name="T54" fmla="*/ 864 w 1433"/>
                <a:gd name="T55" fmla="*/ 61 h 2128"/>
                <a:gd name="T56" fmla="*/ 841 w 1433"/>
                <a:gd name="T57" fmla="*/ 0 h 2128"/>
                <a:gd name="T58" fmla="*/ 1031 w 1433"/>
                <a:gd name="T59" fmla="*/ 18 h 2128"/>
                <a:gd name="T60" fmla="*/ 1215 w 1433"/>
                <a:gd name="T61" fmla="*/ 70 h 2128"/>
                <a:gd name="T62" fmla="*/ 1360 w 1433"/>
                <a:gd name="T63" fmla="*/ 173 h 2128"/>
                <a:gd name="T64" fmla="*/ 1428 w 1433"/>
                <a:gd name="T65" fmla="*/ 313 h 2128"/>
                <a:gd name="T66" fmla="*/ 1420 w 1433"/>
                <a:gd name="T67" fmla="*/ 495 h 2128"/>
                <a:gd name="T68" fmla="*/ 1348 w 1433"/>
                <a:gd name="T69" fmla="*/ 679 h 2128"/>
                <a:gd name="T70" fmla="*/ 1239 w 1433"/>
                <a:gd name="T71" fmla="*/ 835 h 2128"/>
                <a:gd name="T72" fmla="*/ 1123 w 1433"/>
                <a:gd name="T73" fmla="*/ 976 h 2128"/>
                <a:gd name="T74" fmla="*/ 1022 w 1433"/>
                <a:gd name="T75" fmla="*/ 1120 h 2128"/>
                <a:gd name="T76" fmla="*/ 954 w 1433"/>
                <a:gd name="T77" fmla="*/ 1283 h 2128"/>
                <a:gd name="T78" fmla="*/ 941 w 1433"/>
                <a:gd name="T79" fmla="*/ 1486 h 2128"/>
                <a:gd name="T80" fmla="*/ 972 w 1433"/>
                <a:gd name="T81" fmla="*/ 1645 h 2128"/>
                <a:gd name="T82" fmla="*/ 993 w 1433"/>
                <a:gd name="T83" fmla="*/ 1775 h 2128"/>
                <a:gd name="T84" fmla="*/ 985 w 1433"/>
                <a:gd name="T85" fmla="*/ 1900 h 2128"/>
                <a:gd name="T86" fmla="*/ 922 w 1433"/>
                <a:gd name="T87" fmla="*/ 2011 h 2128"/>
                <a:gd name="T88" fmla="*/ 779 w 1433"/>
                <a:gd name="T89" fmla="*/ 2100 h 2128"/>
                <a:gd name="T90" fmla="*/ 617 w 1433"/>
                <a:gd name="T91" fmla="*/ 2124 h 2128"/>
                <a:gd name="T92" fmla="*/ 433 w 1433"/>
                <a:gd name="T93" fmla="*/ 2055 h 2128"/>
                <a:gd name="T94" fmla="*/ 279 w 1433"/>
                <a:gd name="T95" fmla="*/ 1911 h 2128"/>
                <a:gd name="T96" fmla="*/ 158 w 1433"/>
                <a:gd name="T97" fmla="*/ 1722 h 2128"/>
                <a:gd name="T98" fmla="*/ 70 w 1433"/>
                <a:gd name="T99" fmla="*/ 1510 h 2128"/>
                <a:gd name="T100" fmla="*/ 17 w 1433"/>
                <a:gd name="T101" fmla="*/ 1303 h 2128"/>
                <a:gd name="T102" fmla="*/ 0 w 1433"/>
                <a:gd name="T103" fmla="*/ 1062 h 2128"/>
                <a:gd name="T104" fmla="*/ 24 w 1433"/>
                <a:gd name="T105" fmla="*/ 695 h 2128"/>
                <a:gd name="T106" fmla="*/ 99 w 1433"/>
                <a:gd name="T107" fmla="*/ 406 h 2128"/>
                <a:gd name="T108" fmla="*/ 223 w 1433"/>
                <a:gd name="T109" fmla="*/ 194 h 2128"/>
                <a:gd name="T110" fmla="*/ 397 w 1433"/>
                <a:gd name="T111" fmla="*/ 61 h 2128"/>
                <a:gd name="T112" fmla="*/ 579 w 1433"/>
                <a:gd name="T113" fmla="*/ 13 h 2128"/>
                <a:gd name="T114" fmla="*/ 797 w 1433"/>
                <a:gd name="T115" fmla="*/ 0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3" h="2128">
                  <a:moveTo>
                    <a:pt x="797" y="60"/>
                  </a:moveTo>
                  <a:lnTo>
                    <a:pt x="746" y="60"/>
                  </a:lnTo>
                  <a:lnTo>
                    <a:pt x="698" y="62"/>
                  </a:lnTo>
                  <a:lnTo>
                    <a:pt x="653" y="66"/>
                  </a:lnTo>
                  <a:lnTo>
                    <a:pt x="612" y="70"/>
                  </a:lnTo>
                  <a:lnTo>
                    <a:pt x="574" y="75"/>
                  </a:lnTo>
                  <a:lnTo>
                    <a:pt x="542" y="79"/>
                  </a:lnTo>
                  <a:lnTo>
                    <a:pt x="515" y="84"/>
                  </a:lnTo>
                  <a:lnTo>
                    <a:pt x="463" y="99"/>
                  </a:lnTo>
                  <a:lnTo>
                    <a:pt x="415" y="121"/>
                  </a:lnTo>
                  <a:lnTo>
                    <a:pt x="369" y="146"/>
                  </a:lnTo>
                  <a:lnTo>
                    <a:pt x="326" y="179"/>
                  </a:lnTo>
                  <a:lnTo>
                    <a:pt x="287" y="215"/>
                  </a:lnTo>
                  <a:lnTo>
                    <a:pt x="250" y="257"/>
                  </a:lnTo>
                  <a:lnTo>
                    <a:pt x="217" y="304"/>
                  </a:lnTo>
                  <a:lnTo>
                    <a:pt x="187" y="357"/>
                  </a:lnTo>
                  <a:lnTo>
                    <a:pt x="161" y="414"/>
                  </a:lnTo>
                  <a:lnTo>
                    <a:pt x="136" y="477"/>
                  </a:lnTo>
                  <a:lnTo>
                    <a:pt x="116" y="544"/>
                  </a:lnTo>
                  <a:lnTo>
                    <a:pt x="99" y="618"/>
                  </a:lnTo>
                  <a:lnTo>
                    <a:pt x="84" y="695"/>
                  </a:lnTo>
                  <a:lnTo>
                    <a:pt x="73" y="779"/>
                  </a:lnTo>
                  <a:lnTo>
                    <a:pt x="65" y="868"/>
                  </a:lnTo>
                  <a:lnTo>
                    <a:pt x="61" y="961"/>
                  </a:lnTo>
                  <a:lnTo>
                    <a:pt x="60" y="1059"/>
                  </a:lnTo>
                  <a:lnTo>
                    <a:pt x="61" y="1163"/>
                  </a:lnTo>
                  <a:lnTo>
                    <a:pt x="64" y="1205"/>
                  </a:lnTo>
                  <a:lnTo>
                    <a:pt x="70" y="1250"/>
                  </a:lnTo>
                  <a:lnTo>
                    <a:pt x="76" y="1297"/>
                  </a:lnTo>
                  <a:lnTo>
                    <a:pt x="86" y="1345"/>
                  </a:lnTo>
                  <a:lnTo>
                    <a:pt x="99" y="1395"/>
                  </a:lnTo>
                  <a:lnTo>
                    <a:pt x="113" y="1447"/>
                  </a:lnTo>
                  <a:lnTo>
                    <a:pt x="130" y="1499"/>
                  </a:lnTo>
                  <a:lnTo>
                    <a:pt x="149" y="1551"/>
                  </a:lnTo>
                  <a:lnTo>
                    <a:pt x="170" y="1603"/>
                  </a:lnTo>
                  <a:lnTo>
                    <a:pt x="193" y="1655"/>
                  </a:lnTo>
                  <a:lnTo>
                    <a:pt x="218" y="1705"/>
                  </a:lnTo>
                  <a:lnTo>
                    <a:pt x="245" y="1755"/>
                  </a:lnTo>
                  <a:lnTo>
                    <a:pt x="274" y="1802"/>
                  </a:lnTo>
                  <a:lnTo>
                    <a:pt x="306" y="1846"/>
                  </a:lnTo>
                  <a:lnTo>
                    <a:pt x="338" y="1888"/>
                  </a:lnTo>
                  <a:lnTo>
                    <a:pt x="374" y="1926"/>
                  </a:lnTo>
                  <a:lnTo>
                    <a:pt x="410" y="1961"/>
                  </a:lnTo>
                  <a:lnTo>
                    <a:pt x="449" y="1991"/>
                  </a:lnTo>
                  <a:lnTo>
                    <a:pt x="489" y="2018"/>
                  </a:lnTo>
                  <a:lnTo>
                    <a:pt x="531" y="2038"/>
                  </a:lnTo>
                  <a:lnTo>
                    <a:pt x="575" y="2054"/>
                  </a:lnTo>
                  <a:lnTo>
                    <a:pt x="621" y="2064"/>
                  </a:lnTo>
                  <a:lnTo>
                    <a:pt x="668" y="2067"/>
                  </a:lnTo>
                  <a:lnTo>
                    <a:pt x="690" y="2066"/>
                  </a:lnTo>
                  <a:lnTo>
                    <a:pt x="713" y="2064"/>
                  </a:lnTo>
                  <a:lnTo>
                    <a:pt x="756" y="2044"/>
                  </a:lnTo>
                  <a:lnTo>
                    <a:pt x="797" y="2026"/>
                  </a:lnTo>
                  <a:lnTo>
                    <a:pt x="832" y="2007"/>
                  </a:lnTo>
                  <a:lnTo>
                    <a:pt x="861" y="1985"/>
                  </a:lnTo>
                  <a:lnTo>
                    <a:pt x="884" y="1963"/>
                  </a:lnTo>
                  <a:lnTo>
                    <a:pt x="903" y="1938"/>
                  </a:lnTo>
                  <a:lnTo>
                    <a:pt x="918" y="1913"/>
                  </a:lnTo>
                  <a:lnTo>
                    <a:pt x="927" y="1887"/>
                  </a:lnTo>
                  <a:lnTo>
                    <a:pt x="933" y="1858"/>
                  </a:lnTo>
                  <a:lnTo>
                    <a:pt x="935" y="1829"/>
                  </a:lnTo>
                  <a:lnTo>
                    <a:pt x="935" y="1798"/>
                  </a:lnTo>
                  <a:lnTo>
                    <a:pt x="933" y="1766"/>
                  </a:lnTo>
                  <a:lnTo>
                    <a:pt x="928" y="1733"/>
                  </a:lnTo>
                  <a:lnTo>
                    <a:pt x="922" y="1699"/>
                  </a:lnTo>
                  <a:lnTo>
                    <a:pt x="914" y="1664"/>
                  </a:lnTo>
                  <a:lnTo>
                    <a:pt x="907" y="1627"/>
                  </a:lnTo>
                  <a:lnTo>
                    <a:pt x="907" y="1625"/>
                  </a:lnTo>
                  <a:lnTo>
                    <a:pt x="892" y="1559"/>
                  </a:lnTo>
                  <a:lnTo>
                    <a:pt x="881" y="1493"/>
                  </a:lnTo>
                  <a:lnTo>
                    <a:pt x="878" y="1432"/>
                  </a:lnTo>
                  <a:lnTo>
                    <a:pt x="880" y="1375"/>
                  </a:lnTo>
                  <a:lnTo>
                    <a:pt x="886" y="1321"/>
                  </a:lnTo>
                  <a:lnTo>
                    <a:pt x="896" y="1270"/>
                  </a:lnTo>
                  <a:lnTo>
                    <a:pt x="910" y="1222"/>
                  </a:lnTo>
                  <a:lnTo>
                    <a:pt x="927" y="1176"/>
                  </a:lnTo>
                  <a:lnTo>
                    <a:pt x="947" y="1132"/>
                  </a:lnTo>
                  <a:lnTo>
                    <a:pt x="969" y="1090"/>
                  </a:lnTo>
                  <a:lnTo>
                    <a:pt x="993" y="1051"/>
                  </a:lnTo>
                  <a:lnTo>
                    <a:pt x="1020" y="1012"/>
                  </a:lnTo>
                  <a:lnTo>
                    <a:pt x="1046" y="975"/>
                  </a:lnTo>
                  <a:lnTo>
                    <a:pt x="1075" y="939"/>
                  </a:lnTo>
                  <a:lnTo>
                    <a:pt x="1104" y="903"/>
                  </a:lnTo>
                  <a:lnTo>
                    <a:pt x="1134" y="868"/>
                  </a:lnTo>
                  <a:lnTo>
                    <a:pt x="1166" y="830"/>
                  </a:lnTo>
                  <a:lnTo>
                    <a:pt x="1197" y="790"/>
                  </a:lnTo>
                  <a:lnTo>
                    <a:pt x="1228" y="751"/>
                  </a:lnTo>
                  <a:lnTo>
                    <a:pt x="1257" y="712"/>
                  </a:lnTo>
                  <a:lnTo>
                    <a:pt x="1283" y="670"/>
                  </a:lnTo>
                  <a:lnTo>
                    <a:pt x="1308" y="628"/>
                  </a:lnTo>
                  <a:lnTo>
                    <a:pt x="1329" y="583"/>
                  </a:lnTo>
                  <a:lnTo>
                    <a:pt x="1347" y="536"/>
                  </a:lnTo>
                  <a:lnTo>
                    <a:pt x="1360" y="487"/>
                  </a:lnTo>
                  <a:lnTo>
                    <a:pt x="1370" y="433"/>
                  </a:lnTo>
                  <a:lnTo>
                    <a:pt x="1373" y="390"/>
                  </a:lnTo>
                  <a:lnTo>
                    <a:pt x="1372" y="349"/>
                  </a:lnTo>
                  <a:lnTo>
                    <a:pt x="1365" y="311"/>
                  </a:lnTo>
                  <a:lnTo>
                    <a:pt x="1353" y="276"/>
                  </a:lnTo>
                  <a:lnTo>
                    <a:pt x="1337" y="243"/>
                  </a:lnTo>
                  <a:lnTo>
                    <a:pt x="1314" y="214"/>
                  </a:lnTo>
                  <a:lnTo>
                    <a:pt x="1288" y="187"/>
                  </a:lnTo>
                  <a:lnTo>
                    <a:pt x="1257" y="163"/>
                  </a:lnTo>
                  <a:lnTo>
                    <a:pt x="1224" y="142"/>
                  </a:lnTo>
                  <a:lnTo>
                    <a:pt x="1187" y="124"/>
                  </a:lnTo>
                  <a:lnTo>
                    <a:pt x="1148" y="109"/>
                  </a:lnTo>
                  <a:lnTo>
                    <a:pt x="1107" y="97"/>
                  </a:lnTo>
                  <a:lnTo>
                    <a:pt x="1066" y="87"/>
                  </a:lnTo>
                  <a:lnTo>
                    <a:pt x="1025" y="78"/>
                  </a:lnTo>
                  <a:lnTo>
                    <a:pt x="983" y="71"/>
                  </a:lnTo>
                  <a:lnTo>
                    <a:pt x="942" y="67"/>
                  </a:lnTo>
                  <a:lnTo>
                    <a:pt x="902" y="63"/>
                  </a:lnTo>
                  <a:lnTo>
                    <a:pt x="864" y="61"/>
                  </a:lnTo>
                  <a:lnTo>
                    <a:pt x="829" y="60"/>
                  </a:lnTo>
                  <a:lnTo>
                    <a:pt x="797" y="60"/>
                  </a:lnTo>
                  <a:close/>
                  <a:moveTo>
                    <a:pt x="797" y="0"/>
                  </a:moveTo>
                  <a:lnTo>
                    <a:pt x="841" y="0"/>
                  </a:lnTo>
                  <a:lnTo>
                    <a:pt x="888" y="2"/>
                  </a:lnTo>
                  <a:lnTo>
                    <a:pt x="934" y="5"/>
                  </a:lnTo>
                  <a:lnTo>
                    <a:pt x="983" y="10"/>
                  </a:lnTo>
                  <a:lnTo>
                    <a:pt x="1031" y="18"/>
                  </a:lnTo>
                  <a:lnTo>
                    <a:pt x="1078" y="26"/>
                  </a:lnTo>
                  <a:lnTo>
                    <a:pt x="1126" y="39"/>
                  </a:lnTo>
                  <a:lnTo>
                    <a:pt x="1171" y="53"/>
                  </a:lnTo>
                  <a:lnTo>
                    <a:pt x="1215" y="70"/>
                  </a:lnTo>
                  <a:lnTo>
                    <a:pt x="1256" y="90"/>
                  </a:lnTo>
                  <a:lnTo>
                    <a:pt x="1295" y="115"/>
                  </a:lnTo>
                  <a:lnTo>
                    <a:pt x="1329" y="142"/>
                  </a:lnTo>
                  <a:lnTo>
                    <a:pt x="1360" y="173"/>
                  </a:lnTo>
                  <a:lnTo>
                    <a:pt x="1383" y="205"/>
                  </a:lnTo>
                  <a:lnTo>
                    <a:pt x="1403" y="239"/>
                  </a:lnTo>
                  <a:lnTo>
                    <a:pt x="1418" y="275"/>
                  </a:lnTo>
                  <a:lnTo>
                    <a:pt x="1428" y="313"/>
                  </a:lnTo>
                  <a:lnTo>
                    <a:pt x="1433" y="355"/>
                  </a:lnTo>
                  <a:lnTo>
                    <a:pt x="1433" y="397"/>
                  </a:lnTo>
                  <a:lnTo>
                    <a:pt x="1430" y="442"/>
                  </a:lnTo>
                  <a:lnTo>
                    <a:pt x="1420" y="495"/>
                  </a:lnTo>
                  <a:lnTo>
                    <a:pt x="1406" y="545"/>
                  </a:lnTo>
                  <a:lnTo>
                    <a:pt x="1390" y="592"/>
                  </a:lnTo>
                  <a:lnTo>
                    <a:pt x="1370" y="637"/>
                  </a:lnTo>
                  <a:lnTo>
                    <a:pt x="1348" y="679"/>
                  </a:lnTo>
                  <a:lnTo>
                    <a:pt x="1322" y="721"/>
                  </a:lnTo>
                  <a:lnTo>
                    <a:pt x="1296" y="760"/>
                  </a:lnTo>
                  <a:lnTo>
                    <a:pt x="1268" y="798"/>
                  </a:lnTo>
                  <a:lnTo>
                    <a:pt x="1239" y="835"/>
                  </a:lnTo>
                  <a:lnTo>
                    <a:pt x="1209" y="872"/>
                  </a:lnTo>
                  <a:lnTo>
                    <a:pt x="1179" y="908"/>
                  </a:lnTo>
                  <a:lnTo>
                    <a:pt x="1150" y="943"/>
                  </a:lnTo>
                  <a:lnTo>
                    <a:pt x="1123" y="976"/>
                  </a:lnTo>
                  <a:lnTo>
                    <a:pt x="1095" y="1011"/>
                  </a:lnTo>
                  <a:lnTo>
                    <a:pt x="1070" y="1047"/>
                  </a:lnTo>
                  <a:lnTo>
                    <a:pt x="1044" y="1083"/>
                  </a:lnTo>
                  <a:lnTo>
                    <a:pt x="1022" y="1120"/>
                  </a:lnTo>
                  <a:lnTo>
                    <a:pt x="1001" y="1158"/>
                  </a:lnTo>
                  <a:lnTo>
                    <a:pt x="982" y="1197"/>
                  </a:lnTo>
                  <a:lnTo>
                    <a:pt x="966" y="1239"/>
                  </a:lnTo>
                  <a:lnTo>
                    <a:pt x="954" y="1283"/>
                  </a:lnTo>
                  <a:lnTo>
                    <a:pt x="945" y="1330"/>
                  </a:lnTo>
                  <a:lnTo>
                    <a:pt x="940" y="1379"/>
                  </a:lnTo>
                  <a:lnTo>
                    <a:pt x="938" y="1431"/>
                  </a:lnTo>
                  <a:lnTo>
                    <a:pt x="941" y="1486"/>
                  </a:lnTo>
                  <a:lnTo>
                    <a:pt x="948" y="1527"/>
                  </a:lnTo>
                  <a:lnTo>
                    <a:pt x="955" y="1571"/>
                  </a:lnTo>
                  <a:lnTo>
                    <a:pt x="965" y="1614"/>
                  </a:lnTo>
                  <a:lnTo>
                    <a:pt x="972" y="1645"/>
                  </a:lnTo>
                  <a:lnTo>
                    <a:pt x="979" y="1677"/>
                  </a:lnTo>
                  <a:lnTo>
                    <a:pt x="985" y="1710"/>
                  </a:lnTo>
                  <a:lnTo>
                    <a:pt x="990" y="1742"/>
                  </a:lnTo>
                  <a:lnTo>
                    <a:pt x="993" y="1775"/>
                  </a:lnTo>
                  <a:lnTo>
                    <a:pt x="995" y="1806"/>
                  </a:lnTo>
                  <a:lnTo>
                    <a:pt x="994" y="1839"/>
                  </a:lnTo>
                  <a:lnTo>
                    <a:pt x="991" y="1869"/>
                  </a:lnTo>
                  <a:lnTo>
                    <a:pt x="985" y="1900"/>
                  </a:lnTo>
                  <a:lnTo>
                    <a:pt x="975" y="1929"/>
                  </a:lnTo>
                  <a:lnTo>
                    <a:pt x="962" y="1958"/>
                  </a:lnTo>
                  <a:lnTo>
                    <a:pt x="944" y="1985"/>
                  </a:lnTo>
                  <a:lnTo>
                    <a:pt x="922" y="2011"/>
                  </a:lnTo>
                  <a:lnTo>
                    <a:pt x="894" y="2036"/>
                  </a:lnTo>
                  <a:lnTo>
                    <a:pt x="862" y="2059"/>
                  </a:lnTo>
                  <a:lnTo>
                    <a:pt x="823" y="2081"/>
                  </a:lnTo>
                  <a:lnTo>
                    <a:pt x="779" y="2100"/>
                  </a:lnTo>
                  <a:lnTo>
                    <a:pt x="725" y="2123"/>
                  </a:lnTo>
                  <a:lnTo>
                    <a:pt x="697" y="2126"/>
                  </a:lnTo>
                  <a:lnTo>
                    <a:pt x="668" y="2128"/>
                  </a:lnTo>
                  <a:lnTo>
                    <a:pt x="617" y="2124"/>
                  </a:lnTo>
                  <a:lnTo>
                    <a:pt x="569" y="2115"/>
                  </a:lnTo>
                  <a:lnTo>
                    <a:pt x="522" y="2101"/>
                  </a:lnTo>
                  <a:lnTo>
                    <a:pt x="477" y="2079"/>
                  </a:lnTo>
                  <a:lnTo>
                    <a:pt x="433" y="2055"/>
                  </a:lnTo>
                  <a:lnTo>
                    <a:pt x="392" y="2025"/>
                  </a:lnTo>
                  <a:lnTo>
                    <a:pt x="352" y="1991"/>
                  </a:lnTo>
                  <a:lnTo>
                    <a:pt x="315" y="1953"/>
                  </a:lnTo>
                  <a:lnTo>
                    <a:pt x="279" y="1911"/>
                  </a:lnTo>
                  <a:lnTo>
                    <a:pt x="246" y="1868"/>
                  </a:lnTo>
                  <a:lnTo>
                    <a:pt x="215" y="1822"/>
                  </a:lnTo>
                  <a:lnTo>
                    <a:pt x="185" y="1773"/>
                  </a:lnTo>
                  <a:lnTo>
                    <a:pt x="158" y="1722"/>
                  </a:lnTo>
                  <a:lnTo>
                    <a:pt x="133" y="1671"/>
                  </a:lnTo>
                  <a:lnTo>
                    <a:pt x="110" y="1618"/>
                  </a:lnTo>
                  <a:lnTo>
                    <a:pt x="89" y="1564"/>
                  </a:lnTo>
                  <a:lnTo>
                    <a:pt x="70" y="1510"/>
                  </a:lnTo>
                  <a:lnTo>
                    <a:pt x="53" y="1458"/>
                  </a:lnTo>
                  <a:lnTo>
                    <a:pt x="39" y="1405"/>
                  </a:lnTo>
                  <a:lnTo>
                    <a:pt x="27" y="1354"/>
                  </a:lnTo>
                  <a:lnTo>
                    <a:pt x="17" y="1303"/>
                  </a:lnTo>
                  <a:lnTo>
                    <a:pt x="9" y="1255"/>
                  </a:lnTo>
                  <a:lnTo>
                    <a:pt x="4" y="1209"/>
                  </a:lnTo>
                  <a:lnTo>
                    <a:pt x="1" y="1166"/>
                  </a:lnTo>
                  <a:lnTo>
                    <a:pt x="0" y="1062"/>
                  </a:lnTo>
                  <a:lnTo>
                    <a:pt x="1" y="963"/>
                  </a:lnTo>
                  <a:lnTo>
                    <a:pt x="6" y="869"/>
                  </a:lnTo>
                  <a:lnTo>
                    <a:pt x="13" y="780"/>
                  </a:lnTo>
                  <a:lnTo>
                    <a:pt x="24" y="695"/>
                  </a:lnTo>
                  <a:lnTo>
                    <a:pt x="38" y="616"/>
                  </a:lnTo>
                  <a:lnTo>
                    <a:pt x="55" y="542"/>
                  </a:lnTo>
                  <a:lnTo>
                    <a:pt x="75" y="471"/>
                  </a:lnTo>
                  <a:lnTo>
                    <a:pt x="99" y="406"/>
                  </a:lnTo>
                  <a:lnTo>
                    <a:pt x="125" y="347"/>
                  </a:lnTo>
                  <a:lnTo>
                    <a:pt x="154" y="291"/>
                  </a:lnTo>
                  <a:lnTo>
                    <a:pt x="187" y="240"/>
                  </a:lnTo>
                  <a:lnTo>
                    <a:pt x="223" y="194"/>
                  </a:lnTo>
                  <a:lnTo>
                    <a:pt x="262" y="154"/>
                  </a:lnTo>
                  <a:lnTo>
                    <a:pt x="304" y="118"/>
                  </a:lnTo>
                  <a:lnTo>
                    <a:pt x="349" y="88"/>
                  </a:lnTo>
                  <a:lnTo>
                    <a:pt x="397" y="61"/>
                  </a:lnTo>
                  <a:lnTo>
                    <a:pt x="448" y="41"/>
                  </a:lnTo>
                  <a:lnTo>
                    <a:pt x="502" y="24"/>
                  </a:lnTo>
                  <a:lnTo>
                    <a:pt x="536" y="19"/>
                  </a:lnTo>
                  <a:lnTo>
                    <a:pt x="579" y="13"/>
                  </a:lnTo>
                  <a:lnTo>
                    <a:pt x="626" y="7"/>
                  </a:lnTo>
                  <a:lnTo>
                    <a:pt x="679" y="3"/>
                  </a:lnTo>
                  <a:lnTo>
                    <a:pt x="736" y="1"/>
                  </a:lnTo>
                  <a:lnTo>
                    <a:pt x="79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886" y="615"/>
              <a:ext cx="73" cy="92"/>
            </a:xfrm>
            <a:custGeom>
              <a:avLst/>
              <a:gdLst>
                <a:gd name="T0" fmla="*/ 269 w 517"/>
                <a:gd name="T1" fmla="*/ 64 h 650"/>
                <a:gd name="T2" fmla="*/ 204 w 517"/>
                <a:gd name="T3" fmla="*/ 92 h 650"/>
                <a:gd name="T4" fmla="*/ 145 w 517"/>
                <a:gd name="T5" fmla="*/ 146 h 650"/>
                <a:gd name="T6" fmla="*/ 99 w 517"/>
                <a:gd name="T7" fmla="*/ 219 h 650"/>
                <a:gd name="T8" fmla="*/ 69 w 517"/>
                <a:gd name="T9" fmla="*/ 303 h 650"/>
                <a:gd name="T10" fmla="*/ 60 w 517"/>
                <a:gd name="T11" fmla="*/ 387 h 650"/>
                <a:gd name="T12" fmla="*/ 71 w 517"/>
                <a:gd name="T13" fmla="*/ 465 h 650"/>
                <a:gd name="T14" fmla="*/ 100 w 517"/>
                <a:gd name="T15" fmla="*/ 527 h 650"/>
                <a:gd name="T16" fmla="*/ 143 w 517"/>
                <a:gd name="T17" fmla="*/ 568 h 650"/>
                <a:gd name="T18" fmla="*/ 191 w 517"/>
                <a:gd name="T19" fmla="*/ 587 h 650"/>
                <a:gd name="T20" fmla="*/ 247 w 517"/>
                <a:gd name="T21" fmla="*/ 585 h 650"/>
                <a:gd name="T22" fmla="*/ 312 w 517"/>
                <a:gd name="T23" fmla="*/ 557 h 650"/>
                <a:gd name="T24" fmla="*/ 371 w 517"/>
                <a:gd name="T25" fmla="*/ 503 h 650"/>
                <a:gd name="T26" fmla="*/ 419 w 517"/>
                <a:gd name="T27" fmla="*/ 431 h 650"/>
                <a:gd name="T28" fmla="*/ 448 w 517"/>
                <a:gd name="T29" fmla="*/ 350 h 650"/>
                <a:gd name="T30" fmla="*/ 458 w 517"/>
                <a:gd name="T31" fmla="*/ 275 h 650"/>
                <a:gd name="T32" fmla="*/ 452 w 517"/>
                <a:gd name="T33" fmla="*/ 205 h 650"/>
                <a:gd name="T34" fmla="*/ 431 w 517"/>
                <a:gd name="T35" fmla="*/ 145 h 650"/>
                <a:gd name="T36" fmla="*/ 397 w 517"/>
                <a:gd name="T37" fmla="*/ 98 h 650"/>
                <a:gd name="T38" fmla="*/ 349 w 517"/>
                <a:gd name="T39" fmla="*/ 69 h 650"/>
                <a:gd name="T40" fmla="*/ 304 w 517"/>
                <a:gd name="T41" fmla="*/ 61 h 650"/>
                <a:gd name="T42" fmla="*/ 337 w 517"/>
                <a:gd name="T43" fmla="*/ 3 h 650"/>
                <a:gd name="T44" fmla="*/ 400 w 517"/>
                <a:gd name="T45" fmla="*/ 25 h 650"/>
                <a:gd name="T46" fmla="*/ 451 w 517"/>
                <a:gd name="T47" fmla="*/ 69 h 650"/>
                <a:gd name="T48" fmla="*/ 489 w 517"/>
                <a:gd name="T49" fmla="*/ 128 h 650"/>
                <a:gd name="T50" fmla="*/ 512 w 517"/>
                <a:gd name="T51" fmla="*/ 200 h 650"/>
                <a:gd name="T52" fmla="*/ 517 w 517"/>
                <a:gd name="T53" fmla="*/ 280 h 650"/>
                <a:gd name="T54" fmla="*/ 506 w 517"/>
                <a:gd name="T55" fmla="*/ 366 h 650"/>
                <a:gd name="T56" fmla="*/ 474 w 517"/>
                <a:gd name="T57" fmla="*/ 454 h 650"/>
                <a:gd name="T58" fmla="*/ 424 w 517"/>
                <a:gd name="T59" fmla="*/ 535 h 650"/>
                <a:gd name="T60" fmla="*/ 361 w 517"/>
                <a:gd name="T61" fmla="*/ 596 h 650"/>
                <a:gd name="T62" fmla="*/ 289 w 517"/>
                <a:gd name="T63" fmla="*/ 636 h 650"/>
                <a:gd name="T64" fmla="*/ 214 w 517"/>
                <a:gd name="T65" fmla="*/ 650 h 650"/>
                <a:gd name="T66" fmla="*/ 148 w 517"/>
                <a:gd name="T67" fmla="*/ 639 h 650"/>
                <a:gd name="T68" fmla="*/ 90 w 517"/>
                <a:gd name="T69" fmla="*/ 605 h 650"/>
                <a:gd name="T70" fmla="*/ 44 w 517"/>
                <a:gd name="T71" fmla="*/ 553 h 650"/>
                <a:gd name="T72" fmla="*/ 13 w 517"/>
                <a:gd name="T73" fmla="*/ 483 h 650"/>
                <a:gd name="T74" fmla="*/ 0 w 517"/>
                <a:gd name="T75" fmla="*/ 406 h 650"/>
                <a:gd name="T76" fmla="*/ 3 w 517"/>
                <a:gd name="T77" fmla="*/ 324 h 650"/>
                <a:gd name="T78" fmla="*/ 24 w 517"/>
                <a:gd name="T79" fmla="*/ 241 h 650"/>
                <a:gd name="T80" fmla="*/ 66 w 517"/>
                <a:gd name="T81" fmla="*/ 153 h 650"/>
                <a:gd name="T82" fmla="*/ 123 w 517"/>
                <a:gd name="T83" fmla="*/ 82 h 650"/>
                <a:gd name="T84" fmla="*/ 191 w 517"/>
                <a:gd name="T85" fmla="*/ 31 h 650"/>
                <a:gd name="T86" fmla="*/ 265 w 517"/>
                <a:gd name="T87" fmla="*/ 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7" h="650">
                  <a:moveTo>
                    <a:pt x="304" y="61"/>
                  </a:moveTo>
                  <a:lnTo>
                    <a:pt x="269" y="64"/>
                  </a:lnTo>
                  <a:lnTo>
                    <a:pt x="236" y="76"/>
                  </a:lnTo>
                  <a:lnTo>
                    <a:pt x="204" y="92"/>
                  </a:lnTo>
                  <a:lnTo>
                    <a:pt x="174" y="117"/>
                  </a:lnTo>
                  <a:lnTo>
                    <a:pt x="145" y="146"/>
                  </a:lnTo>
                  <a:lnTo>
                    <a:pt x="121" y="180"/>
                  </a:lnTo>
                  <a:lnTo>
                    <a:pt x="99" y="219"/>
                  </a:lnTo>
                  <a:lnTo>
                    <a:pt x="81" y="261"/>
                  </a:lnTo>
                  <a:lnTo>
                    <a:pt x="69" y="303"/>
                  </a:lnTo>
                  <a:lnTo>
                    <a:pt x="61" y="345"/>
                  </a:lnTo>
                  <a:lnTo>
                    <a:pt x="60" y="387"/>
                  </a:lnTo>
                  <a:lnTo>
                    <a:pt x="63" y="427"/>
                  </a:lnTo>
                  <a:lnTo>
                    <a:pt x="71" y="465"/>
                  </a:lnTo>
                  <a:lnTo>
                    <a:pt x="83" y="499"/>
                  </a:lnTo>
                  <a:lnTo>
                    <a:pt x="100" y="527"/>
                  </a:lnTo>
                  <a:lnTo>
                    <a:pt x="120" y="550"/>
                  </a:lnTo>
                  <a:lnTo>
                    <a:pt x="143" y="568"/>
                  </a:lnTo>
                  <a:lnTo>
                    <a:pt x="168" y="582"/>
                  </a:lnTo>
                  <a:lnTo>
                    <a:pt x="191" y="587"/>
                  </a:lnTo>
                  <a:lnTo>
                    <a:pt x="214" y="590"/>
                  </a:lnTo>
                  <a:lnTo>
                    <a:pt x="247" y="585"/>
                  </a:lnTo>
                  <a:lnTo>
                    <a:pt x="280" y="574"/>
                  </a:lnTo>
                  <a:lnTo>
                    <a:pt x="312" y="557"/>
                  </a:lnTo>
                  <a:lnTo>
                    <a:pt x="343" y="534"/>
                  </a:lnTo>
                  <a:lnTo>
                    <a:pt x="371" y="503"/>
                  </a:lnTo>
                  <a:lnTo>
                    <a:pt x="397" y="470"/>
                  </a:lnTo>
                  <a:lnTo>
                    <a:pt x="419" y="431"/>
                  </a:lnTo>
                  <a:lnTo>
                    <a:pt x="437" y="388"/>
                  </a:lnTo>
                  <a:lnTo>
                    <a:pt x="448" y="350"/>
                  </a:lnTo>
                  <a:lnTo>
                    <a:pt x="455" y="312"/>
                  </a:lnTo>
                  <a:lnTo>
                    <a:pt x="458" y="275"/>
                  </a:lnTo>
                  <a:lnTo>
                    <a:pt x="457" y="239"/>
                  </a:lnTo>
                  <a:lnTo>
                    <a:pt x="452" y="205"/>
                  </a:lnTo>
                  <a:lnTo>
                    <a:pt x="443" y="173"/>
                  </a:lnTo>
                  <a:lnTo>
                    <a:pt x="431" y="145"/>
                  </a:lnTo>
                  <a:lnTo>
                    <a:pt x="416" y="119"/>
                  </a:lnTo>
                  <a:lnTo>
                    <a:pt x="397" y="98"/>
                  </a:lnTo>
                  <a:lnTo>
                    <a:pt x="374" y="81"/>
                  </a:lnTo>
                  <a:lnTo>
                    <a:pt x="349" y="69"/>
                  </a:lnTo>
                  <a:lnTo>
                    <a:pt x="327" y="62"/>
                  </a:lnTo>
                  <a:lnTo>
                    <a:pt x="304" y="61"/>
                  </a:lnTo>
                  <a:close/>
                  <a:moveTo>
                    <a:pt x="304" y="0"/>
                  </a:moveTo>
                  <a:lnTo>
                    <a:pt x="337" y="3"/>
                  </a:lnTo>
                  <a:lnTo>
                    <a:pt x="369" y="11"/>
                  </a:lnTo>
                  <a:lnTo>
                    <a:pt x="400" y="25"/>
                  </a:lnTo>
                  <a:lnTo>
                    <a:pt x="428" y="44"/>
                  </a:lnTo>
                  <a:lnTo>
                    <a:pt x="451" y="69"/>
                  </a:lnTo>
                  <a:lnTo>
                    <a:pt x="472" y="97"/>
                  </a:lnTo>
                  <a:lnTo>
                    <a:pt x="489" y="128"/>
                  </a:lnTo>
                  <a:lnTo>
                    <a:pt x="502" y="163"/>
                  </a:lnTo>
                  <a:lnTo>
                    <a:pt x="512" y="200"/>
                  </a:lnTo>
                  <a:lnTo>
                    <a:pt x="516" y="239"/>
                  </a:lnTo>
                  <a:lnTo>
                    <a:pt x="517" y="280"/>
                  </a:lnTo>
                  <a:lnTo>
                    <a:pt x="514" y="323"/>
                  </a:lnTo>
                  <a:lnTo>
                    <a:pt x="506" y="366"/>
                  </a:lnTo>
                  <a:lnTo>
                    <a:pt x="493" y="409"/>
                  </a:lnTo>
                  <a:lnTo>
                    <a:pt x="474" y="454"/>
                  </a:lnTo>
                  <a:lnTo>
                    <a:pt x="451" y="497"/>
                  </a:lnTo>
                  <a:lnTo>
                    <a:pt x="424" y="535"/>
                  </a:lnTo>
                  <a:lnTo>
                    <a:pt x="394" y="567"/>
                  </a:lnTo>
                  <a:lnTo>
                    <a:pt x="361" y="596"/>
                  </a:lnTo>
                  <a:lnTo>
                    <a:pt x="326" y="619"/>
                  </a:lnTo>
                  <a:lnTo>
                    <a:pt x="289" y="636"/>
                  </a:lnTo>
                  <a:lnTo>
                    <a:pt x="251" y="646"/>
                  </a:lnTo>
                  <a:lnTo>
                    <a:pt x="214" y="650"/>
                  </a:lnTo>
                  <a:lnTo>
                    <a:pt x="181" y="647"/>
                  </a:lnTo>
                  <a:lnTo>
                    <a:pt x="148" y="639"/>
                  </a:lnTo>
                  <a:lnTo>
                    <a:pt x="117" y="624"/>
                  </a:lnTo>
                  <a:lnTo>
                    <a:pt x="90" y="605"/>
                  </a:lnTo>
                  <a:lnTo>
                    <a:pt x="65" y="581"/>
                  </a:lnTo>
                  <a:lnTo>
                    <a:pt x="44" y="553"/>
                  </a:lnTo>
                  <a:lnTo>
                    <a:pt x="26" y="520"/>
                  </a:lnTo>
                  <a:lnTo>
                    <a:pt x="13" y="483"/>
                  </a:lnTo>
                  <a:lnTo>
                    <a:pt x="4" y="445"/>
                  </a:lnTo>
                  <a:lnTo>
                    <a:pt x="0" y="406"/>
                  </a:lnTo>
                  <a:lnTo>
                    <a:pt x="0" y="366"/>
                  </a:lnTo>
                  <a:lnTo>
                    <a:pt x="3" y="324"/>
                  </a:lnTo>
                  <a:lnTo>
                    <a:pt x="12" y="283"/>
                  </a:lnTo>
                  <a:lnTo>
                    <a:pt x="24" y="241"/>
                  </a:lnTo>
                  <a:lnTo>
                    <a:pt x="43" y="195"/>
                  </a:lnTo>
                  <a:lnTo>
                    <a:pt x="66" y="153"/>
                  </a:lnTo>
                  <a:lnTo>
                    <a:pt x="93" y="115"/>
                  </a:lnTo>
                  <a:lnTo>
                    <a:pt x="123" y="82"/>
                  </a:lnTo>
                  <a:lnTo>
                    <a:pt x="156" y="53"/>
                  </a:lnTo>
                  <a:lnTo>
                    <a:pt x="191" y="31"/>
                  </a:lnTo>
                  <a:lnTo>
                    <a:pt x="227" y="14"/>
                  </a:lnTo>
                  <a:lnTo>
                    <a:pt x="265" y="4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5837" y="630"/>
              <a:ext cx="43" cy="54"/>
            </a:xfrm>
            <a:custGeom>
              <a:avLst/>
              <a:gdLst>
                <a:gd name="T0" fmla="*/ 145 w 301"/>
                <a:gd name="T1" fmla="*/ 63 h 384"/>
                <a:gd name="T2" fmla="*/ 105 w 301"/>
                <a:gd name="T3" fmla="*/ 91 h 384"/>
                <a:gd name="T4" fmla="*/ 74 w 301"/>
                <a:gd name="T5" fmla="*/ 141 h 384"/>
                <a:gd name="T6" fmla="*/ 61 w 301"/>
                <a:gd name="T7" fmla="*/ 198 h 384"/>
                <a:gd name="T8" fmla="*/ 63 w 301"/>
                <a:gd name="T9" fmla="*/ 247 h 384"/>
                <a:gd name="T10" fmla="*/ 78 w 301"/>
                <a:gd name="T11" fmla="*/ 289 h 384"/>
                <a:gd name="T12" fmla="*/ 105 w 301"/>
                <a:gd name="T13" fmla="*/ 315 h 384"/>
                <a:gd name="T14" fmla="*/ 142 w 301"/>
                <a:gd name="T15" fmla="*/ 323 h 384"/>
                <a:gd name="T16" fmla="*/ 181 w 301"/>
                <a:gd name="T17" fmla="*/ 305 h 384"/>
                <a:gd name="T18" fmla="*/ 216 w 301"/>
                <a:gd name="T19" fmla="*/ 265 h 384"/>
                <a:gd name="T20" fmla="*/ 237 w 301"/>
                <a:gd name="T21" fmla="*/ 211 h 384"/>
                <a:gd name="T22" fmla="*/ 241 w 301"/>
                <a:gd name="T23" fmla="*/ 160 h 384"/>
                <a:gd name="T24" fmla="*/ 232 w 301"/>
                <a:gd name="T25" fmla="*/ 114 h 384"/>
                <a:gd name="T26" fmla="*/ 211 w 301"/>
                <a:gd name="T27" fmla="*/ 79 h 384"/>
                <a:gd name="T28" fmla="*/ 180 w 301"/>
                <a:gd name="T29" fmla="*/ 61 h 384"/>
                <a:gd name="T30" fmla="*/ 171 w 301"/>
                <a:gd name="T31" fmla="*/ 60 h 384"/>
                <a:gd name="T32" fmla="*/ 167 w 301"/>
                <a:gd name="T33" fmla="*/ 0 h 384"/>
                <a:gd name="T34" fmla="*/ 194 w 301"/>
                <a:gd name="T35" fmla="*/ 2 h 384"/>
                <a:gd name="T36" fmla="*/ 237 w 301"/>
                <a:gd name="T37" fmla="*/ 22 h 384"/>
                <a:gd name="T38" fmla="*/ 271 w 301"/>
                <a:gd name="T39" fmla="*/ 58 h 384"/>
                <a:gd name="T40" fmla="*/ 296 w 301"/>
                <a:gd name="T41" fmla="*/ 115 h 384"/>
                <a:gd name="T42" fmla="*/ 301 w 301"/>
                <a:gd name="T43" fmla="*/ 188 h 384"/>
                <a:gd name="T44" fmla="*/ 284 w 301"/>
                <a:gd name="T45" fmla="*/ 263 h 384"/>
                <a:gd name="T46" fmla="*/ 247 w 301"/>
                <a:gd name="T47" fmla="*/ 327 h 384"/>
                <a:gd name="T48" fmla="*/ 195 w 301"/>
                <a:gd name="T49" fmla="*/ 368 h 384"/>
                <a:gd name="T50" fmla="*/ 135 w 301"/>
                <a:gd name="T51" fmla="*/ 384 h 384"/>
                <a:gd name="T52" fmla="*/ 83 w 301"/>
                <a:gd name="T53" fmla="*/ 371 h 384"/>
                <a:gd name="T54" fmla="*/ 41 w 301"/>
                <a:gd name="T55" fmla="*/ 338 h 384"/>
                <a:gd name="T56" fmla="*/ 12 w 301"/>
                <a:gd name="T57" fmla="*/ 287 h 384"/>
                <a:gd name="T58" fmla="*/ 0 w 301"/>
                <a:gd name="T59" fmla="*/ 226 h 384"/>
                <a:gd name="T60" fmla="*/ 5 w 301"/>
                <a:gd name="T61" fmla="*/ 158 h 384"/>
                <a:gd name="T62" fmla="*/ 34 w 301"/>
                <a:gd name="T63" fmla="*/ 86 h 384"/>
                <a:gd name="T64" fmla="*/ 79 w 301"/>
                <a:gd name="T65" fmla="*/ 32 h 384"/>
                <a:gd name="T66" fmla="*/ 137 w 301"/>
                <a:gd name="T67" fmla="*/ 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384">
                  <a:moveTo>
                    <a:pt x="167" y="60"/>
                  </a:moveTo>
                  <a:lnTo>
                    <a:pt x="145" y="63"/>
                  </a:lnTo>
                  <a:lnTo>
                    <a:pt x="124" y="75"/>
                  </a:lnTo>
                  <a:lnTo>
                    <a:pt x="105" y="91"/>
                  </a:lnTo>
                  <a:lnTo>
                    <a:pt x="88" y="114"/>
                  </a:lnTo>
                  <a:lnTo>
                    <a:pt x="74" y="141"/>
                  </a:lnTo>
                  <a:lnTo>
                    <a:pt x="65" y="171"/>
                  </a:lnTo>
                  <a:lnTo>
                    <a:pt x="61" y="198"/>
                  </a:lnTo>
                  <a:lnTo>
                    <a:pt x="59" y="224"/>
                  </a:lnTo>
                  <a:lnTo>
                    <a:pt x="63" y="247"/>
                  </a:lnTo>
                  <a:lnTo>
                    <a:pt x="69" y="270"/>
                  </a:lnTo>
                  <a:lnTo>
                    <a:pt x="78" y="289"/>
                  </a:lnTo>
                  <a:lnTo>
                    <a:pt x="91" y="304"/>
                  </a:lnTo>
                  <a:lnTo>
                    <a:pt x="105" y="315"/>
                  </a:lnTo>
                  <a:lnTo>
                    <a:pt x="122" y="322"/>
                  </a:lnTo>
                  <a:lnTo>
                    <a:pt x="142" y="323"/>
                  </a:lnTo>
                  <a:lnTo>
                    <a:pt x="161" y="317"/>
                  </a:lnTo>
                  <a:lnTo>
                    <a:pt x="181" y="305"/>
                  </a:lnTo>
                  <a:lnTo>
                    <a:pt x="199" y="287"/>
                  </a:lnTo>
                  <a:lnTo>
                    <a:pt x="216" y="265"/>
                  </a:lnTo>
                  <a:lnTo>
                    <a:pt x="228" y="240"/>
                  </a:lnTo>
                  <a:lnTo>
                    <a:pt x="237" y="211"/>
                  </a:lnTo>
                  <a:lnTo>
                    <a:pt x="241" y="186"/>
                  </a:lnTo>
                  <a:lnTo>
                    <a:pt x="241" y="160"/>
                  </a:lnTo>
                  <a:lnTo>
                    <a:pt x="239" y="135"/>
                  </a:lnTo>
                  <a:lnTo>
                    <a:pt x="232" y="114"/>
                  </a:lnTo>
                  <a:lnTo>
                    <a:pt x="224" y="95"/>
                  </a:lnTo>
                  <a:lnTo>
                    <a:pt x="211" y="79"/>
                  </a:lnTo>
                  <a:lnTo>
                    <a:pt x="197" y="68"/>
                  </a:lnTo>
                  <a:lnTo>
                    <a:pt x="180" y="61"/>
                  </a:lnTo>
                  <a:lnTo>
                    <a:pt x="176" y="60"/>
                  </a:lnTo>
                  <a:lnTo>
                    <a:pt x="171" y="60"/>
                  </a:lnTo>
                  <a:lnTo>
                    <a:pt x="167" y="60"/>
                  </a:lnTo>
                  <a:close/>
                  <a:moveTo>
                    <a:pt x="167" y="0"/>
                  </a:moveTo>
                  <a:lnTo>
                    <a:pt x="180" y="0"/>
                  </a:lnTo>
                  <a:lnTo>
                    <a:pt x="194" y="2"/>
                  </a:lnTo>
                  <a:lnTo>
                    <a:pt x="217" y="10"/>
                  </a:lnTo>
                  <a:lnTo>
                    <a:pt x="237" y="22"/>
                  </a:lnTo>
                  <a:lnTo>
                    <a:pt x="256" y="38"/>
                  </a:lnTo>
                  <a:lnTo>
                    <a:pt x="271" y="58"/>
                  </a:lnTo>
                  <a:lnTo>
                    <a:pt x="284" y="83"/>
                  </a:lnTo>
                  <a:lnTo>
                    <a:pt x="296" y="115"/>
                  </a:lnTo>
                  <a:lnTo>
                    <a:pt x="301" y="151"/>
                  </a:lnTo>
                  <a:lnTo>
                    <a:pt x="301" y="188"/>
                  </a:lnTo>
                  <a:lnTo>
                    <a:pt x="296" y="225"/>
                  </a:lnTo>
                  <a:lnTo>
                    <a:pt x="284" y="263"/>
                  </a:lnTo>
                  <a:lnTo>
                    <a:pt x="268" y="296"/>
                  </a:lnTo>
                  <a:lnTo>
                    <a:pt x="247" y="327"/>
                  </a:lnTo>
                  <a:lnTo>
                    <a:pt x="222" y="350"/>
                  </a:lnTo>
                  <a:lnTo>
                    <a:pt x="195" y="368"/>
                  </a:lnTo>
                  <a:lnTo>
                    <a:pt x="165" y="380"/>
                  </a:lnTo>
                  <a:lnTo>
                    <a:pt x="135" y="384"/>
                  </a:lnTo>
                  <a:lnTo>
                    <a:pt x="108" y="380"/>
                  </a:lnTo>
                  <a:lnTo>
                    <a:pt x="83" y="371"/>
                  </a:lnTo>
                  <a:lnTo>
                    <a:pt x="59" y="357"/>
                  </a:lnTo>
                  <a:lnTo>
                    <a:pt x="41" y="338"/>
                  </a:lnTo>
                  <a:lnTo>
                    <a:pt x="25" y="314"/>
                  </a:lnTo>
                  <a:lnTo>
                    <a:pt x="12" y="287"/>
                  </a:lnTo>
                  <a:lnTo>
                    <a:pt x="4" y="258"/>
                  </a:lnTo>
                  <a:lnTo>
                    <a:pt x="0" y="226"/>
                  </a:lnTo>
                  <a:lnTo>
                    <a:pt x="1" y="192"/>
                  </a:lnTo>
                  <a:lnTo>
                    <a:pt x="5" y="158"/>
                  </a:lnTo>
                  <a:lnTo>
                    <a:pt x="17" y="121"/>
                  </a:lnTo>
                  <a:lnTo>
                    <a:pt x="34" y="86"/>
                  </a:lnTo>
                  <a:lnTo>
                    <a:pt x="55" y="57"/>
                  </a:lnTo>
                  <a:lnTo>
                    <a:pt x="79" y="32"/>
                  </a:lnTo>
                  <a:lnTo>
                    <a:pt x="107" y="14"/>
                  </a:lnTo>
                  <a:lnTo>
                    <a:pt x="137" y="3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5796" y="636"/>
              <a:ext cx="37" cy="48"/>
            </a:xfrm>
            <a:custGeom>
              <a:avLst/>
              <a:gdLst>
                <a:gd name="T0" fmla="*/ 107 w 258"/>
                <a:gd name="T1" fmla="*/ 65 h 334"/>
                <a:gd name="T2" fmla="*/ 78 w 258"/>
                <a:gd name="T3" fmla="*/ 90 h 334"/>
                <a:gd name="T4" fmla="*/ 63 w 258"/>
                <a:gd name="T5" fmla="*/ 127 h 334"/>
                <a:gd name="T6" fmla="*/ 60 w 258"/>
                <a:gd name="T7" fmla="*/ 171 h 334"/>
                <a:gd name="T8" fmla="*/ 72 w 258"/>
                <a:gd name="T9" fmla="*/ 224 h 334"/>
                <a:gd name="T10" fmla="*/ 98 w 258"/>
                <a:gd name="T11" fmla="*/ 261 h 334"/>
                <a:gd name="T12" fmla="*/ 133 w 258"/>
                <a:gd name="T13" fmla="*/ 274 h 334"/>
                <a:gd name="T14" fmla="*/ 152 w 258"/>
                <a:gd name="T15" fmla="*/ 269 h 334"/>
                <a:gd name="T16" fmla="*/ 179 w 258"/>
                <a:gd name="T17" fmla="*/ 244 h 334"/>
                <a:gd name="T18" fmla="*/ 195 w 258"/>
                <a:gd name="T19" fmla="*/ 207 h 334"/>
                <a:gd name="T20" fmla="*/ 198 w 258"/>
                <a:gd name="T21" fmla="*/ 163 h 334"/>
                <a:gd name="T22" fmla="*/ 186 w 258"/>
                <a:gd name="T23" fmla="*/ 112 h 334"/>
                <a:gd name="T24" fmla="*/ 159 w 258"/>
                <a:gd name="T25" fmla="*/ 75 h 334"/>
                <a:gd name="T26" fmla="*/ 125 w 258"/>
                <a:gd name="T27" fmla="*/ 60 h 334"/>
                <a:gd name="T28" fmla="*/ 125 w 258"/>
                <a:gd name="T29" fmla="*/ 0 h 334"/>
                <a:gd name="T30" fmla="*/ 174 w 258"/>
                <a:gd name="T31" fmla="*/ 12 h 334"/>
                <a:gd name="T32" fmla="*/ 216 w 258"/>
                <a:gd name="T33" fmla="*/ 45 h 334"/>
                <a:gd name="T34" fmla="*/ 245 w 258"/>
                <a:gd name="T35" fmla="*/ 97 h 334"/>
                <a:gd name="T36" fmla="*/ 258 w 258"/>
                <a:gd name="T37" fmla="*/ 160 h 334"/>
                <a:gd name="T38" fmla="*/ 252 w 258"/>
                <a:gd name="T39" fmla="*/ 221 h 334"/>
                <a:gd name="T40" fmla="*/ 230 w 258"/>
                <a:gd name="T41" fmla="*/ 276 h 334"/>
                <a:gd name="T42" fmla="*/ 198 w 258"/>
                <a:gd name="T43" fmla="*/ 312 h 334"/>
                <a:gd name="T44" fmla="*/ 159 w 258"/>
                <a:gd name="T45" fmla="*/ 331 h 334"/>
                <a:gd name="T46" fmla="*/ 133 w 258"/>
                <a:gd name="T47" fmla="*/ 334 h 334"/>
                <a:gd name="T48" fmla="*/ 83 w 258"/>
                <a:gd name="T49" fmla="*/ 322 h 334"/>
                <a:gd name="T50" fmla="*/ 42 w 258"/>
                <a:gd name="T51" fmla="*/ 289 h 334"/>
                <a:gd name="T52" fmla="*/ 13 w 258"/>
                <a:gd name="T53" fmla="*/ 238 h 334"/>
                <a:gd name="T54" fmla="*/ 0 w 258"/>
                <a:gd name="T55" fmla="*/ 175 h 334"/>
                <a:gd name="T56" fmla="*/ 4 w 258"/>
                <a:gd name="T57" fmla="*/ 113 h 334"/>
                <a:gd name="T58" fmla="*/ 27 w 258"/>
                <a:gd name="T59" fmla="*/ 58 h 334"/>
                <a:gd name="T60" fmla="*/ 58 w 258"/>
                <a:gd name="T61" fmla="*/ 23 h 334"/>
                <a:gd name="T62" fmla="*/ 97 w 258"/>
                <a:gd name="T63" fmla="*/ 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334">
                  <a:moveTo>
                    <a:pt x="125" y="60"/>
                  </a:moveTo>
                  <a:lnTo>
                    <a:pt x="107" y="65"/>
                  </a:lnTo>
                  <a:lnTo>
                    <a:pt x="92" y="75"/>
                  </a:lnTo>
                  <a:lnTo>
                    <a:pt x="78" y="90"/>
                  </a:lnTo>
                  <a:lnTo>
                    <a:pt x="68" y="108"/>
                  </a:lnTo>
                  <a:lnTo>
                    <a:pt x="63" y="127"/>
                  </a:lnTo>
                  <a:lnTo>
                    <a:pt x="60" y="149"/>
                  </a:lnTo>
                  <a:lnTo>
                    <a:pt x="60" y="171"/>
                  </a:lnTo>
                  <a:lnTo>
                    <a:pt x="63" y="199"/>
                  </a:lnTo>
                  <a:lnTo>
                    <a:pt x="72" y="224"/>
                  </a:lnTo>
                  <a:lnTo>
                    <a:pt x="83" y="244"/>
                  </a:lnTo>
                  <a:lnTo>
                    <a:pt x="98" y="261"/>
                  </a:lnTo>
                  <a:lnTo>
                    <a:pt x="115" y="271"/>
                  </a:lnTo>
                  <a:lnTo>
                    <a:pt x="133" y="274"/>
                  </a:lnTo>
                  <a:lnTo>
                    <a:pt x="135" y="274"/>
                  </a:lnTo>
                  <a:lnTo>
                    <a:pt x="152" y="269"/>
                  </a:lnTo>
                  <a:lnTo>
                    <a:pt x="166" y="259"/>
                  </a:lnTo>
                  <a:lnTo>
                    <a:pt x="179" y="244"/>
                  </a:lnTo>
                  <a:lnTo>
                    <a:pt x="188" y="226"/>
                  </a:lnTo>
                  <a:lnTo>
                    <a:pt x="195" y="207"/>
                  </a:lnTo>
                  <a:lnTo>
                    <a:pt x="198" y="185"/>
                  </a:lnTo>
                  <a:lnTo>
                    <a:pt x="198" y="163"/>
                  </a:lnTo>
                  <a:lnTo>
                    <a:pt x="194" y="136"/>
                  </a:lnTo>
                  <a:lnTo>
                    <a:pt x="186" y="112"/>
                  </a:lnTo>
                  <a:lnTo>
                    <a:pt x="174" y="90"/>
                  </a:lnTo>
                  <a:lnTo>
                    <a:pt x="159" y="75"/>
                  </a:lnTo>
                  <a:lnTo>
                    <a:pt x="143" y="63"/>
                  </a:lnTo>
                  <a:lnTo>
                    <a:pt x="125" y="60"/>
                  </a:lnTo>
                  <a:close/>
                  <a:moveTo>
                    <a:pt x="118" y="0"/>
                  </a:moveTo>
                  <a:lnTo>
                    <a:pt x="125" y="0"/>
                  </a:lnTo>
                  <a:lnTo>
                    <a:pt x="150" y="3"/>
                  </a:lnTo>
                  <a:lnTo>
                    <a:pt x="174" y="12"/>
                  </a:lnTo>
                  <a:lnTo>
                    <a:pt x="196" y="26"/>
                  </a:lnTo>
                  <a:lnTo>
                    <a:pt x="216" y="45"/>
                  </a:lnTo>
                  <a:lnTo>
                    <a:pt x="231" y="69"/>
                  </a:lnTo>
                  <a:lnTo>
                    <a:pt x="245" y="97"/>
                  </a:lnTo>
                  <a:lnTo>
                    <a:pt x="253" y="127"/>
                  </a:lnTo>
                  <a:lnTo>
                    <a:pt x="258" y="160"/>
                  </a:lnTo>
                  <a:lnTo>
                    <a:pt x="258" y="191"/>
                  </a:lnTo>
                  <a:lnTo>
                    <a:pt x="252" y="221"/>
                  </a:lnTo>
                  <a:lnTo>
                    <a:pt x="244" y="250"/>
                  </a:lnTo>
                  <a:lnTo>
                    <a:pt x="230" y="276"/>
                  </a:lnTo>
                  <a:lnTo>
                    <a:pt x="216" y="295"/>
                  </a:lnTo>
                  <a:lnTo>
                    <a:pt x="198" y="312"/>
                  </a:lnTo>
                  <a:lnTo>
                    <a:pt x="180" y="323"/>
                  </a:lnTo>
                  <a:lnTo>
                    <a:pt x="159" y="331"/>
                  </a:lnTo>
                  <a:lnTo>
                    <a:pt x="138" y="334"/>
                  </a:lnTo>
                  <a:lnTo>
                    <a:pt x="133" y="334"/>
                  </a:lnTo>
                  <a:lnTo>
                    <a:pt x="107" y="331"/>
                  </a:lnTo>
                  <a:lnTo>
                    <a:pt x="83" y="322"/>
                  </a:lnTo>
                  <a:lnTo>
                    <a:pt x="62" y="308"/>
                  </a:lnTo>
                  <a:lnTo>
                    <a:pt x="42" y="289"/>
                  </a:lnTo>
                  <a:lnTo>
                    <a:pt x="25" y="265"/>
                  </a:lnTo>
                  <a:lnTo>
                    <a:pt x="13" y="238"/>
                  </a:lnTo>
                  <a:lnTo>
                    <a:pt x="4" y="208"/>
                  </a:lnTo>
                  <a:lnTo>
                    <a:pt x="0" y="175"/>
                  </a:lnTo>
                  <a:lnTo>
                    <a:pt x="0" y="143"/>
                  </a:lnTo>
                  <a:lnTo>
                    <a:pt x="4" y="113"/>
                  </a:lnTo>
                  <a:lnTo>
                    <a:pt x="14" y="84"/>
                  </a:lnTo>
                  <a:lnTo>
                    <a:pt x="27" y="58"/>
                  </a:lnTo>
                  <a:lnTo>
                    <a:pt x="42" y="39"/>
                  </a:lnTo>
                  <a:lnTo>
                    <a:pt x="58" y="23"/>
                  </a:lnTo>
                  <a:lnTo>
                    <a:pt x="77" y="11"/>
                  </a:lnTo>
                  <a:lnTo>
                    <a:pt x="97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5756" y="647"/>
              <a:ext cx="38" cy="47"/>
            </a:xfrm>
            <a:custGeom>
              <a:avLst/>
              <a:gdLst>
                <a:gd name="T0" fmla="*/ 111 w 265"/>
                <a:gd name="T1" fmla="*/ 62 h 331"/>
                <a:gd name="T2" fmla="*/ 90 w 265"/>
                <a:gd name="T3" fmla="*/ 70 h 331"/>
                <a:gd name="T4" fmla="*/ 67 w 265"/>
                <a:gd name="T5" fmla="*/ 101 h 331"/>
                <a:gd name="T6" fmla="*/ 59 w 265"/>
                <a:gd name="T7" fmla="*/ 140 h 331"/>
                <a:gd name="T8" fmla="*/ 65 w 265"/>
                <a:gd name="T9" fmla="*/ 183 h 331"/>
                <a:gd name="T10" fmla="*/ 84 w 265"/>
                <a:gd name="T11" fmla="*/ 228 h 331"/>
                <a:gd name="T12" fmla="*/ 114 w 265"/>
                <a:gd name="T13" fmla="*/ 258 h 331"/>
                <a:gd name="T14" fmla="*/ 147 w 265"/>
                <a:gd name="T15" fmla="*/ 270 h 331"/>
                <a:gd name="T16" fmla="*/ 159 w 265"/>
                <a:gd name="T17" fmla="*/ 268 h 331"/>
                <a:gd name="T18" fmla="*/ 179 w 265"/>
                <a:gd name="T19" fmla="*/ 257 h 331"/>
                <a:gd name="T20" fmla="*/ 191 w 265"/>
                <a:gd name="T21" fmla="*/ 241 h 331"/>
                <a:gd name="T22" fmla="*/ 205 w 265"/>
                <a:gd name="T23" fmla="*/ 199 h 331"/>
                <a:gd name="T24" fmla="*/ 200 w 265"/>
                <a:gd name="T25" fmla="*/ 148 h 331"/>
                <a:gd name="T26" fmla="*/ 180 w 265"/>
                <a:gd name="T27" fmla="*/ 104 h 331"/>
                <a:gd name="T28" fmla="*/ 151 w 265"/>
                <a:gd name="T29" fmla="*/ 73 h 331"/>
                <a:gd name="T30" fmla="*/ 117 w 265"/>
                <a:gd name="T31" fmla="*/ 61 h 331"/>
                <a:gd name="T32" fmla="*/ 142 w 265"/>
                <a:gd name="T33" fmla="*/ 4 h 331"/>
                <a:gd name="T34" fmla="*/ 191 w 265"/>
                <a:gd name="T35" fmla="*/ 28 h 331"/>
                <a:gd name="T36" fmla="*/ 232 w 265"/>
                <a:gd name="T37" fmla="*/ 73 h 331"/>
                <a:gd name="T38" fmla="*/ 258 w 265"/>
                <a:gd name="T39" fmla="*/ 133 h 331"/>
                <a:gd name="T40" fmla="*/ 265 w 265"/>
                <a:gd name="T41" fmla="*/ 192 h 331"/>
                <a:gd name="T42" fmla="*/ 254 w 265"/>
                <a:gd name="T43" fmla="*/ 248 h 331"/>
                <a:gd name="T44" fmla="*/ 230 w 265"/>
                <a:gd name="T45" fmla="*/ 292 h 331"/>
                <a:gd name="T46" fmla="*/ 195 w 265"/>
                <a:gd name="T47" fmla="*/ 320 h 331"/>
                <a:gd name="T48" fmla="*/ 160 w 265"/>
                <a:gd name="T49" fmla="*/ 330 h 331"/>
                <a:gd name="T50" fmla="*/ 120 w 265"/>
                <a:gd name="T51" fmla="*/ 328 h 331"/>
                <a:gd name="T52" fmla="*/ 72 w 265"/>
                <a:gd name="T53" fmla="*/ 303 h 331"/>
                <a:gd name="T54" fmla="*/ 32 w 265"/>
                <a:gd name="T55" fmla="*/ 258 h 331"/>
                <a:gd name="T56" fmla="*/ 6 w 265"/>
                <a:gd name="T57" fmla="*/ 199 h 331"/>
                <a:gd name="T58" fmla="*/ 0 w 265"/>
                <a:gd name="T59" fmla="*/ 137 h 331"/>
                <a:gd name="T60" fmla="*/ 12 w 265"/>
                <a:gd name="T61" fmla="*/ 79 h 331"/>
                <a:gd name="T62" fmla="*/ 36 w 265"/>
                <a:gd name="T63" fmla="*/ 39 h 331"/>
                <a:gd name="T64" fmla="*/ 70 w 265"/>
                <a:gd name="T65" fmla="*/ 12 h 331"/>
                <a:gd name="T66" fmla="*/ 103 w 265"/>
                <a:gd name="T67" fmla="*/ 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5" h="331">
                  <a:moveTo>
                    <a:pt x="117" y="61"/>
                  </a:moveTo>
                  <a:lnTo>
                    <a:pt x="111" y="62"/>
                  </a:lnTo>
                  <a:lnTo>
                    <a:pt x="106" y="62"/>
                  </a:lnTo>
                  <a:lnTo>
                    <a:pt x="90" y="70"/>
                  </a:lnTo>
                  <a:lnTo>
                    <a:pt x="77" y="83"/>
                  </a:lnTo>
                  <a:lnTo>
                    <a:pt x="67" y="101"/>
                  </a:lnTo>
                  <a:lnTo>
                    <a:pt x="62" y="120"/>
                  </a:lnTo>
                  <a:lnTo>
                    <a:pt x="59" y="140"/>
                  </a:lnTo>
                  <a:lnTo>
                    <a:pt x="60" y="162"/>
                  </a:lnTo>
                  <a:lnTo>
                    <a:pt x="65" y="183"/>
                  </a:lnTo>
                  <a:lnTo>
                    <a:pt x="73" y="207"/>
                  </a:lnTo>
                  <a:lnTo>
                    <a:pt x="84" y="228"/>
                  </a:lnTo>
                  <a:lnTo>
                    <a:pt x="98" y="245"/>
                  </a:lnTo>
                  <a:lnTo>
                    <a:pt x="114" y="258"/>
                  </a:lnTo>
                  <a:lnTo>
                    <a:pt x="130" y="267"/>
                  </a:lnTo>
                  <a:lnTo>
                    <a:pt x="147" y="270"/>
                  </a:lnTo>
                  <a:lnTo>
                    <a:pt x="154" y="269"/>
                  </a:lnTo>
                  <a:lnTo>
                    <a:pt x="159" y="268"/>
                  </a:lnTo>
                  <a:lnTo>
                    <a:pt x="170" y="264"/>
                  </a:lnTo>
                  <a:lnTo>
                    <a:pt x="179" y="257"/>
                  </a:lnTo>
                  <a:lnTo>
                    <a:pt x="186" y="249"/>
                  </a:lnTo>
                  <a:lnTo>
                    <a:pt x="191" y="241"/>
                  </a:lnTo>
                  <a:lnTo>
                    <a:pt x="200" y="221"/>
                  </a:lnTo>
                  <a:lnTo>
                    <a:pt x="205" y="199"/>
                  </a:lnTo>
                  <a:lnTo>
                    <a:pt x="205" y="173"/>
                  </a:lnTo>
                  <a:lnTo>
                    <a:pt x="200" y="148"/>
                  </a:lnTo>
                  <a:lnTo>
                    <a:pt x="192" y="125"/>
                  </a:lnTo>
                  <a:lnTo>
                    <a:pt x="180" y="104"/>
                  </a:lnTo>
                  <a:lnTo>
                    <a:pt x="167" y="86"/>
                  </a:lnTo>
                  <a:lnTo>
                    <a:pt x="151" y="73"/>
                  </a:lnTo>
                  <a:lnTo>
                    <a:pt x="135" y="64"/>
                  </a:lnTo>
                  <a:lnTo>
                    <a:pt x="117" y="61"/>
                  </a:lnTo>
                  <a:close/>
                  <a:moveTo>
                    <a:pt x="116" y="0"/>
                  </a:moveTo>
                  <a:lnTo>
                    <a:pt x="142" y="4"/>
                  </a:lnTo>
                  <a:lnTo>
                    <a:pt x="168" y="14"/>
                  </a:lnTo>
                  <a:lnTo>
                    <a:pt x="191" y="28"/>
                  </a:lnTo>
                  <a:lnTo>
                    <a:pt x="213" y="49"/>
                  </a:lnTo>
                  <a:lnTo>
                    <a:pt x="232" y="73"/>
                  </a:lnTo>
                  <a:lnTo>
                    <a:pt x="248" y="101"/>
                  </a:lnTo>
                  <a:lnTo>
                    <a:pt x="258" y="133"/>
                  </a:lnTo>
                  <a:lnTo>
                    <a:pt x="263" y="163"/>
                  </a:lnTo>
                  <a:lnTo>
                    <a:pt x="265" y="192"/>
                  </a:lnTo>
                  <a:lnTo>
                    <a:pt x="262" y="221"/>
                  </a:lnTo>
                  <a:lnTo>
                    <a:pt x="254" y="248"/>
                  </a:lnTo>
                  <a:lnTo>
                    <a:pt x="243" y="273"/>
                  </a:lnTo>
                  <a:lnTo>
                    <a:pt x="230" y="292"/>
                  </a:lnTo>
                  <a:lnTo>
                    <a:pt x="213" y="307"/>
                  </a:lnTo>
                  <a:lnTo>
                    <a:pt x="195" y="320"/>
                  </a:lnTo>
                  <a:lnTo>
                    <a:pt x="174" y="328"/>
                  </a:lnTo>
                  <a:lnTo>
                    <a:pt x="160" y="330"/>
                  </a:lnTo>
                  <a:lnTo>
                    <a:pt x="147" y="331"/>
                  </a:lnTo>
                  <a:lnTo>
                    <a:pt x="120" y="328"/>
                  </a:lnTo>
                  <a:lnTo>
                    <a:pt x="96" y="317"/>
                  </a:lnTo>
                  <a:lnTo>
                    <a:pt x="72" y="303"/>
                  </a:lnTo>
                  <a:lnTo>
                    <a:pt x="50" y="283"/>
                  </a:lnTo>
                  <a:lnTo>
                    <a:pt x="32" y="258"/>
                  </a:lnTo>
                  <a:lnTo>
                    <a:pt x="17" y="230"/>
                  </a:lnTo>
                  <a:lnTo>
                    <a:pt x="6" y="199"/>
                  </a:lnTo>
                  <a:lnTo>
                    <a:pt x="1" y="167"/>
                  </a:lnTo>
                  <a:lnTo>
                    <a:pt x="0" y="137"/>
                  </a:lnTo>
                  <a:lnTo>
                    <a:pt x="4" y="107"/>
                  </a:lnTo>
                  <a:lnTo>
                    <a:pt x="12" y="79"/>
                  </a:lnTo>
                  <a:lnTo>
                    <a:pt x="23" y="56"/>
                  </a:lnTo>
                  <a:lnTo>
                    <a:pt x="36" y="39"/>
                  </a:lnTo>
                  <a:lnTo>
                    <a:pt x="52" y="23"/>
                  </a:lnTo>
                  <a:lnTo>
                    <a:pt x="70" y="12"/>
                  </a:lnTo>
                  <a:lnTo>
                    <a:pt x="90" y="4"/>
                  </a:lnTo>
                  <a:lnTo>
                    <a:pt x="103" y="2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5727" y="673"/>
              <a:ext cx="32" cy="39"/>
            </a:xfrm>
            <a:custGeom>
              <a:avLst/>
              <a:gdLst>
                <a:gd name="T0" fmla="*/ 98 w 220"/>
                <a:gd name="T1" fmla="*/ 60 h 272"/>
                <a:gd name="T2" fmla="*/ 94 w 220"/>
                <a:gd name="T3" fmla="*/ 60 h 272"/>
                <a:gd name="T4" fmla="*/ 90 w 220"/>
                <a:gd name="T5" fmla="*/ 61 h 272"/>
                <a:gd name="T6" fmla="*/ 80 w 220"/>
                <a:gd name="T7" fmla="*/ 67 h 272"/>
                <a:gd name="T8" fmla="*/ 72 w 220"/>
                <a:gd name="T9" fmla="*/ 75 h 272"/>
                <a:gd name="T10" fmla="*/ 65 w 220"/>
                <a:gd name="T11" fmla="*/ 88 h 272"/>
                <a:gd name="T12" fmla="*/ 59 w 220"/>
                <a:gd name="T13" fmla="*/ 106 h 272"/>
                <a:gd name="T14" fmla="*/ 59 w 220"/>
                <a:gd name="T15" fmla="*/ 127 h 272"/>
                <a:gd name="T16" fmla="*/ 63 w 220"/>
                <a:gd name="T17" fmla="*/ 148 h 272"/>
                <a:gd name="T18" fmla="*/ 69 w 220"/>
                <a:gd name="T19" fmla="*/ 166 h 272"/>
                <a:gd name="T20" fmla="*/ 79 w 220"/>
                <a:gd name="T21" fmla="*/ 183 h 272"/>
                <a:gd name="T22" fmla="*/ 90 w 220"/>
                <a:gd name="T23" fmla="*/ 197 h 272"/>
                <a:gd name="T24" fmla="*/ 103 w 220"/>
                <a:gd name="T25" fmla="*/ 206 h 272"/>
                <a:gd name="T26" fmla="*/ 116 w 220"/>
                <a:gd name="T27" fmla="*/ 210 h 272"/>
                <a:gd name="T28" fmla="*/ 129 w 220"/>
                <a:gd name="T29" fmla="*/ 210 h 272"/>
                <a:gd name="T30" fmla="*/ 139 w 220"/>
                <a:gd name="T31" fmla="*/ 206 h 272"/>
                <a:gd name="T32" fmla="*/ 148 w 220"/>
                <a:gd name="T33" fmla="*/ 197 h 272"/>
                <a:gd name="T34" fmla="*/ 155 w 220"/>
                <a:gd name="T35" fmla="*/ 184 h 272"/>
                <a:gd name="T36" fmla="*/ 159 w 220"/>
                <a:gd name="T37" fmla="*/ 165 h 272"/>
                <a:gd name="T38" fmla="*/ 160 w 220"/>
                <a:gd name="T39" fmla="*/ 145 h 272"/>
                <a:gd name="T40" fmla="*/ 157 w 220"/>
                <a:gd name="T41" fmla="*/ 124 h 272"/>
                <a:gd name="T42" fmla="*/ 149 w 220"/>
                <a:gd name="T43" fmla="*/ 104 h 272"/>
                <a:gd name="T44" fmla="*/ 139 w 220"/>
                <a:gd name="T45" fmla="*/ 86 h 272"/>
                <a:gd name="T46" fmla="*/ 126 w 220"/>
                <a:gd name="T47" fmla="*/ 72 h 272"/>
                <a:gd name="T48" fmla="*/ 113 w 220"/>
                <a:gd name="T49" fmla="*/ 63 h 272"/>
                <a:gd name="T50" fmla="*/ 98 w 220"/>
                <a:gd name="T51" fmla="*/ 60 h 272"/>
                <a:gd name="T52" fmla="*/ 97 w 220"/>
                <a:gd name="T53" fmla="*/ 0 h 272"/>
                <a:gd name="T54" fmla="*/ 123 w 220"/>
                <a:gd name="T55" fmla="*/ 3 h 272"/>
                <a:gd name="T56" fmla="*/ 147 w 220"/>
                <a:gd name="T57" fmla="*/ 14 h 272"/>
                <a:gd name="T58" fmla="*/ 169 w 220"/>
                <a:gd name="T59" fmla="*/ 30 h 272"/>
                <a:gd name="T60" fmla="*/ 189 w 220"/>
                <a:gd name="T61" fmla="*/ 52 h 272"/>
                <a:gd name="T62" fmla="*/ 205 w 220"/>
                <a:gd name="T63" fmla="*/ 78 h 272"/>
                <a:gd name="T64" fmla="*/ 215 w 220"/>
                <a:gd name="T65" fmla="*/ 108 h 272"/>
                <a:gd name="T66" fmla="*/ 219 w 220"/>
                <a:gd name="T67" fmla="*/ 134 h 272"/>
                <a:gd name="T68" fmla="*/ 220 w 220"/>
                <a:gd name="T69" fmla="*/ 159 h 272"/>
                <a:gd name="T70" fmla="*/ 217 w 220"/>
                <a:gd name="T71" fmla="*/ 183 h 272"/>
                <a:gd name="T72" fmla="*/ 210 w 220"/>
                <a:gd name="T73" fmla="*/ 207 h 272"/>
                <a:gd name="T74" fmla="*/ 199 w 220"/>
                <a:gd name="T75" fmla="*/ 229 h 272"/>
                <a:gd name="T76" fmla="*/ 184 w 220"/>
                <a:gd name="T77" fmla="*/ 247 h 272"/>
                <a:gd name="T78" fmla="*/ 166 w 220"/>
                <a:gd name="T79" fmla="*/ 260 h 272"/>
                <a:gd name="T80" fmla="*/ 144 w 220"/>
                <a:gd name="T81" fmla="*/ 269 h 272"/>
                <a:gd name="T82" fmla="*/ 121 w 220"/>
                <a:gd name="T83" fmla="*/ 272 h 272"/>
                <a:gd name="T84" fmla="*/ 96 w 220"/>
                <a:gd name="T85" fmla="*/ 268 h 272"/>
                <a:gd name="T86" fmla="*/ 72 w 220"/>
                <a:gd name="T87" fmla="*/ 258 h 272"/>
                <a:gd name="T88" fmla="*/ 49 w 220"/>
                <a:gd name="T89" fmla="*/ 241 h 272"/>
                <a:gd name="T90" fmla="*/ 31 w 220"/>
                <a:gd name="T91" fmla="*/ 220 h 272"/>
                <a:gd name="T92" fmla="*/ 15 w 220"/>
                <a:gd name="T93" fmla="*/ 193 h 272"/>
                <a:gd name="T94" fmla="*/ 4 w 220"/>
                <a:gd name="T95" fmla="*/ 164 h 272"/>
                <a:gd name="T96" fmla="*/ 0 w 220"/>
                <a:gd name="T97" fmla="*/ 138 h 272"/>
                <a:gd name="T98" fmla="*/ 0 w 220"/>
                <a:gd name="T99" fmla="*/ 113 h 272"/>
                <a:gd name="T100" fmla="*/ 2 w 220"/>
                <a:gd name="T101" fmla="*/ 88 h 272"/>
                <a:gd name="T102" fmla="*/ 8 w 220"/>
                <a:gd name="T103" fmla="*/ 66 h 272"/>
                <a:gd name="T104" fmla="*/ 21 w 220"/>
                <a:gd name="T105" fmla="*/ 43 h 272"/>
                <a:gd name="T106" fmla="*/ 36 w 220"/>
                <a:gd name="T107" fmla="*/ 24 h 272"/>
                <a:gd name="T108" fmla="*/ 54 w 220"/>
                <a:gd name="T109" fmla="*/ 11 h 272"/>
                <a:gd name="T110" fmla="*/ 75 w 220"/>
                <a:gd name="T111" fmla="*/ 3 h 272"/>
                <a:gd name="T112" fmla="*/ 97 w 220"/>
                <a:gd name="T1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72">
                  <a:moveTo>
                    <a:pt x="98" y="60"/>
                  </a:moveTo>
                  <a:lnTo>
                    <a:pt x="94" y="60"/>
                  </a:lnTo>
                  <a:lnTo>
                    <a:pt x="90" y="61"/>
                  </a:lnTo>
                  <a:lnTo>
                    <a:pt x="80" y="67"/>
                  </a:lnTo>
                  <a:lnTo>
                    <a:pt x="72" y="75"/>
                  </a:lnTo>
                  <a:lnTo>
                    <a:pt x="65" y="88"/>
                  </a:lnTo>
                  <a:lnTo>
                    <a:pt x="59" y="106"/>
                  </a:lnTo>
                  <a:lnTo>
                    <a:pt x="59" y="127"/>
                  </a:lnTo>
                  <a:lnTo>
                    <a:pt x="63" y="148"/>
                  </a:lnTo>
                  <a:lnTo>
                    <a:pt x="69" y="166"/>
                  </a:lnTo>
                  <a:lnTo>
                    <a:pt x="79" y="183"/>
                  </a:lnTo>
                  <a:lnTo>
                    <a:pt x="90" y="197"/>
                  </a:lnTo>
                  <a:lnTo>
                    <a:pt x="103" y="206"/>
                  </a:lnTo>
                  <a:lnTo>
                    <a:pt x="116" y="210"/>
                  </a:lnTo>
                  <a:lnTo>
                    <a:pt x="129" y="210"/>
                  </a:lnTo>
                  <a:lnTo>
                    <a:pt x="139" y="206"/>
                  </a:lnTo>
                  <a:lnTo>
                    <a:pt x="148" y="197"/>
                  </a:lnTo>
                  <a:lnTo>
                    <a:pt x="155" y="184"/>
                  </a:lnTo>
                  <a:lnTo>
                    <a:pt x="159" y="165"/>
                  </a:lnTo>
                  <a:lnTo>
                    <a:pt x="160" y="145"/>
                  </a:lnTo>
                  <a:lnTo>
                    <a:pt x="157" y="124"/>
                  </a:lnTo>
                  <a:lnTo>
                    <a:pt x="149" y="104"/>
                  </a:lnTo>
                  <a:lnTo>
                    <a:pt x="139" y="86"/>
                  </a:lnTo>
                  <a:lnTo>
                    <a:pt x="126" y="72"/>
                  </a:lnTo>
                  <a:lnTo>
                    <a:pt x="113" y="63"/>
                  </a:lnTo>
                  <a:lnTo>
                    <a:pt x="98" y="60"/>
                  </a:lnTo>
                  <a:close/>
                  <a:moveTo>
                    <a:pt x="97" y="0"/>
                  </a:moveTo>
                  <a:lnTo>
                    <a:pt x="123" y="3"/>
                  </a:lnTo>
                  <a:lnTo>
                    <a:pt x="147" y="14"/>
                  </a:lnTo>
                  <a:lnTo>
                    <a:pt x="169" y="30"/>
                  </a:lnTo>
                  <a:lnTo>
                    <a:pt x="189" y="52"/>
                  </a:lnTo>
                  <a:lnTo>
                    <a:pt x="205" y="78"/>
                  </a:lnTo>
                  <a:lnTo>
                    <a:pt x="215" y="108"/>
                  </a:lnTo>
                  <a:lnTo>
                    <a:pt x="219" y="134"/>
                  </a:lnTo>
                  <a:lnTo>
                    <a:pt x="220" y="159"/>
                  </a:lnTo>
                  <a:lnTo>
                    <a:pt x="217" y="183"/>
                  </a:lnTo>
                  <a:lnTo>
                    <a:pt x="210" y="207"/>
                  </a:lnTo>
                  <a:lnTo>
                    <a:pt x="199" y="229"/>
                  </a:lnTo>
                  <a:lnTo>
                    <a:pt x="184" y="247"/>
                  </a:lnTo>
                  <a:lnTo>
                    <a:pt x="166" y="260"/>
                  </a:lnTo>
                  <a:lnTo>
                    <a:pt x="144" y="269"/>
                  </a:lnTo>
                  <a:lnTo>
                    <a:pt x="121" y="272"/>
                  </a:lnTo>
                  <a:lnTo>
                    <a:pt x="96" y="268"/>
                  </a:lnTo>
                  <a:lnTo>
                    <a:pt x="72" y="258"/>
                  </a:lnTo>
                  <a:lnTo>
                    <a:pt x="49" y="241"/>
                  </a:lnTo>
                  <a:lnTo>
                    <a:pt x="31" y="220"/>
                  </a:lnTo>
                  <a:lnTo>
                    <a:pt x="15" y="193"/>
                  </a:lnTo>
                  <a:lnTo>
                    <a:pt x="4" y="164"/>
                  </a:lnTo>
                  <a:lnTo>
                    <a:pt x="0" y="138"/>
                  </a:lnTo>
                  <a:lnTo>
                    <a:pt x="0" y="113"/>
                  </a:lnTo>
                  <a:lnTo>
                    <a:pt x="2" y="88"/>
                  </a:lnTo>
                  <a:lnTo>
                    <a:pt x="8" y="66"/>
                  </a:lnTo>
                  <a:lnTo>
                    <a:pt x="21" y="43"/>
                  </a:lnTo>
                  <a:lnTo>
                    <a:pt x="36" y="24"/>
                  </a:lnTo>
                  <a:lnTo>
                    <a:pt x="54" y="11"/>
                  </a:lnTo>
                  <a:lnTo>
                    <a:pt x="75" y="3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5994" y="819"/>
              <a:ext cx="205" cy="304"/>
            </a:xfrm>
            <a:custGeom>
              <a:avLst/>
              <a:gdLst>
                <a:gd name="T0" fmla="*/ 531 w 1434"/>
                <a:gd name="T1" fmla="*/ 65 h 2130"/>
                <a:gd name="T2" fmla="*/ 367 w 1434"/>
                <a:gd name="T3" fmla="*/ 88 h 2130"/>
                <a:gd name="T4" fmla="*/ 211 w 1434"/>
                <a:gd name="T5" fmla="*/ 144 h 2130"/>
                <a:gd name="T6" fmla="*/ 98 w 1434"/>
                <a:gd name="T7" fmla="*/ 245 h 2130"/>
                <a:gd name="T8" fmla="*/ 60 w 1434"/>
                <a:gd name="T9" fmla="*/ 391 h 2130"/>
                <a:gd name="T10" fmla="*/ 105 w 1434"/>
                <a:gd name="T11" fmla="*/ 585 h 2130"/>
                <a:gd name="T12" fmla="*/ 206 w 1434"/>
                <a:gd name="T13" fmla="*/ 753 h 2130"/>
                <a:gd name="T14" fmla="*/ 329 w 1434"/>
                <a:gd name="T15" fmla="*/ 905 h 2130"/>
                <a:gd name="T16" fmla="*/ 440 w 1434"/>
                <a:gd name="T17" fmla="*/ 1052 h 2130"/>
                <a:gd name="T18" fmla="*/ 524 w 1434"/>
                <a:gd name="T19" fmla="*/ 1222 h 2130"/>
                <a:gd name="T20" fmla="*/ 555 w 1434"/>
                <a:gd name="T21" fmla="*/ 1433 h 2130"/>
                <a:gd name="T22" fmla="*/ 519 w 1434"/>
                <a:gd name="T23" fmla="*/ 1664 h 2130"/>
                <a:gd name="T24" fmla="*/ 499 w 1434"/>
                <a:gd name="T25" fmla="*/ 1799 h 2130"/>
                <a:gd name="T26" fmla="*/ 515 w 1434"/>
                <a:gd name="T27" fmla="*/ 1915 h 2130"/>
                <a:gd name="T28" fmla="*/ 600 w 1434"/>
                <a:gd name="T29" fmla="*/ 2008 h 2130"/>
                <a:gd name="T30" fmla="*/ 766 w 1434"/>
                <a:gd name="T31" fmla="*/ 2069 h 2130"/>
                <a:gd name="T32" fmla="*/ 944 w 1434"/>
                <a:gd name="T33" fmla="*/ 2019 h 2130"/>
                <a:gd name="T34" fmla="*/ 1095 w 1434"/>
                <a:gd name="T35" fmla="*/ 1889 h 2130"/>
                <a:gd name="T36" fmla="*/ 1216 w 1434"/>
                <a:gd name="T37" fmla="*/ 1707 h 2130"/>
                <a:gd name="T38" fmla="*/ 1303 w 1434"/>
                <a:gd name="T39" fmla="*/ 1500 h 2130"/>
                <a:gd name="T40" fmla="*/ 1357 w 1434"/>
                <a:gd name="T41" fmla="*/ 1297 h 2130"/>
                <a:gd name="T42" fmla="*/ 1374 w 1434"/>
                <a:gd name="T43" fmla="*/ 1061 h 2130"/>
                <a:gd name="T44" fmla="*/ 1349 w 1434"/>
                <a:gd name="T45" fmla="*/ 697 h 2130"/>
                <a:gd name="T46" fmla="*/ 1272 w 1434"/>
                <a:gd name="T47" fmla="*/ 415 h 2130"/>
                <a:gd name="T48" fmla="*/ 1146 w 1434"/>
                <a:gd name="T49" fmla="*/ 217 h 2130"/>
                <a:gd name="T50" fmla="*/ 970 w 1434"/>
                <a:gd name="T51" fmla="*/ 101 h 2130"/>
                <a:gd name="T52" fmla="*/ 821 w 1434"/>
                <a:gd name="T53" fmla="*/ 71 h 2130"/>
                <a:gd name="T54" fmla="*/ 637 w 1434"/>
                <a:gd name="T55" fmla="*/ 61 h 2130"/>
                <a:gd name="T56" fmla="*/ 807 w 1434"/>
                <a:gd name="T57" fmla="*/ 8 h 2130"/>
                <a:gd name="T58" fmla="*/ 984 w 1434"/>
                <a:gd name="T59" fmla="*/ 42 h 2130"/>
                <a:gd name="T60" fmla="*/ 1171 w 1434"/>
                <a:gd name="T61" fmla="*/ 156 h 2130"/>
                <a:gd name="T62" fmla="*/ 1309 w 1434"/>
                <a:gd name="T63" fmla="*/ 348 h 2130"/>
                <a:gd name="T64" fmla="*/ 1395 w 1434"/>
                <a:gd name="T65" fmla="*/ 618 h 2130"/>
                <a:gd name="T66" fmla="*/ 1433 w 1434"/>
                <a:gd name="T67" fmla="*/ 965 h 2130"/>
                <a:gd name="T68" fmla="*/ 1424 w 1434"/>
                <a:gd name="T69" fmla="*/ 1256 h 2130"/>
                <a:gd name="T70" fmla="*/ 1381 w 1434"/>
                <a:gd name="T71" fmla="*/ 1459 h 2130"/>
                <a:gd name="T72" fmla="*/ 1301 w 1434"/>
                <a:gd name="T73" fmla="*/ 1672 h 2130"/>
                <a:gd name="T74" fmla="*/ 1187 w 1434"/>
                <a:gd name="T75" fmla="*/ 1870 h 2130"/>
                <a:gd name="T76" fmla="*/ 1042 w 1434"/>
                <a:gd name="T77" fmla="*/ 2027 h 2130"/>
                <a:gd name="T78" fmla="*/ 864 w 1434"/>
                <a:gd name="T79" fmla="*/ 2117 h 2130"/>
                <a:gd name="T80" fmla="*/ 708 w 1434"/>
                <a:gd name="T81" fmla="*/ 2125 h 2130"/>
                <a:gd name="T82" fmla="*/ 571 w 1434"/>
                <a:gd name="T83" fmla="*/ 2060 h 2130"/>
                <a:gd name="T84" fmla="*/ 471 w 1434"/>
                <a:gd name="T85" fmla="*/ 1959 h 2130"/>
                <a:gd name="T86" fmla="*/ 439 w 1434"/>
                <a:gd name="T87" fmla="*/ 1840 h 2130"/>
                <a:gd name="T88" fmla="*/ 449 w 1434"/>
                <a:gd name="T89" fmla="*/ 1712 h 2130"/>
                <a:gd name="T90" fmla="*/ 478 w 1434"/>
                <a:gd name="T91" fmla="*/ 1572 h 2130"/>
                <a:gd name="T92" fmla="*/ 494 w 1434"/>
                <a:gd name="T93" fmla="*/ 1379 h 2130"/>
                <a:gd name="T94" fmla="*/ 451 w 1434"/>
                <a:gd name="T95" fmla="*/ 1199 h 2130"/>
                <a:gd name="T96" fmla="*/ 365 w 1434"/>
                <a:gd name="T97" fmla="*/ 1048 h 2130"/>
                <a:gd name="T98" fmla="*/ 254 w 1434"/>
                <a:gd name="T99" fmla="*/ 909 h 2130"/>
                <a:gd name="T100" fmla="*/ 137 w 1434"/>
                <a:gd name="T101" fmla="*/ 762 h 2130"/>
                <a:gd name="T102" fmla="*/ 44 w 1434"/>
                <a:gd name="T103" fmla="*/ 593 h 2130"/>
                <a:gd name="T104" fmla="*/ 0 w 1434"/>
                <a:gd name="T105" fmla="*/ 398 h 2130"/>
                <a:gd name="T106" fmla="*/ 31 w 1434"/>
                <a:gd name="T107" fmla="*/ 240 h 2130"/>
                <a:gd name="T108" fmla="*/ 140 w 1434"/>
                <a:gd name="T109" fmla="*/ 116 h 2130"/>
                <a:gd name="T110" fmla="*/ 308 w 1434"/>
                <a:gd name="T111" fmla="*/ 40 h 2130"/>
                <a:gd name="T112" fmla="*/ 499 w 1434"/>
                <a:gd name="T113" fmla="*/ 6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34" h="2130">
                  <a:moveTo>
                    <a:pt x="637" y="61"/>
                  </a:moveTo>
                  <a:lnTo>
                    <a:pt x="604" y="62"/>
                  </a:lnTo>
                  <a:lnTo>
                    <a:pt x="569" y="63"/>
                  </a:lnTo>
                  <a:lnTo>
                    <a:pt x="531" y="65"/>
                  </a:lnTo>
                  <a:lnTo>
                    <a:pt x="491" y="69"/>
                  </a:lnTo>
                  <a:lnTo>
                    <a:pt x="451" y="73"/>
                  </a:lnTo>
                  <a:lnTo>
                    <a:pt x="409" y="80"/>
                  </a:lnTo>
                  <a:lnTo>
                    <a:pt x="367" y="88"/>
                  </a:lnTo>
                  <a:lnTo>
                    <a:pt x="326" y="98"/>
                  </a:lnTo>
                  <a:lnTo>
                    <a:pt x="286" y="111"/>
                  </a:lnTo>
                  <a:lnTo>
                    <a:pt x="247" y="126"/>
                  </a:lnTo>
                  <a:lnTo>
                    <a:pt x="211" y="144"/>
                  </a:lnTo>
                  <a:lnTo>
                    <a:pt x="176" y="164"/>
                  </a:lnTo>
                  <a:lnTo>
                    <a:pt x="146" y="188"/>
                  </a:lnTo>
                  <a:lnTo>
                    <a:pt x="119" y="214"/>
                  </a:lnTo>
                  <a:lnTo>
                    <a:pt x="98" y="245"/>
                  </a:lnTo>
                  <a:lnTo>
                    <a:pt x="80" y="277"/>
                  </a:lnTo>
                  <a:lnTo>
                    <a:pt x="69" y="313"/>
                  </a:lnTo>
                  <a:lnTo>
                    <a:pt x="62" y="351"/>
                  </a:lnTo>
                  <a:lnTo>
                    <a:pt x="60" y="391"/>
                  </a:lnTo>
                  <a:lnTo>
                    <a:pt x="63" y="435"/>
                  </a:lnTo>
                  <a:lnTo>
                    <a:pt x="73" y="488"/>
                  </a:lnTo>
                  <a:lnTo>
                    <a:pt x="88" y="538"/>
                  </a:lnTo>
                  <a:lnTo>
                    <a:pt x="105" y="585"/>
                  </a:lnTo>
                  <a:lnTo>
                    <a:pt x="126" y="629"/>
                  </a:lnTo>
                  <a:lnTo>
                    <a:pt x="151" y="672"/>
                  </a:lnTo>
                  <a:lnTo>
                    <a:pt x="177" y="713"/>
                  </a:lnTo>
                  <a:lnTo>
                    <a:pt x="206" y="753"/>
                  </a:lnTo>
                  <a:lnTo>
                    <a:pt x="236" y="792"/>
                  </a:lnTo>
                  <a:lnTo>
                    <a:pt x="267" y="832"/>
                  </a:lnTo>
                  <a:lnTo>
                    <a:pt x="300" y="870"/>
                  </a:lnTo>
                  <a:lnTo>
                    <a:pt x="329" y="905"/>
                  </a:lnTo>
                  <a:lnTo>
                    <a:pt x="358" y="940"/>
                  </a:lnTo>
                  <a:lnTo>
                    <a:pt x="387" y="977"/>
                  </a:lnTo>
                  <a:lnTo>
                    <a:pt x="414" y="1014"/>
                  </a:lnTo>
                  <a:lnTo>
                    <a:pt x="440" y="1052"/>
                  </a:lnTo>
                  <a:lnTo>
                    <a:pt x="464" y="1092"/>
                  </a:lnTo>
                  <a:lnTo>
                    <a:pt x="488" y="1134"/>
                  </a:lnTo>
                  <a:lnTo>
                    <a:pt x="508" y="1178"/>
                  </a:lnTo>
                  <a:lnTo>
                    <a:pt x="524" y="1222"/>
                  </a:lnTo>
                  <a:lnTo>
                    <a:pt x="538" y="1271"/>
                  </a:lnTo>
                  <a:lnTo>
                    <a:pt x="547" y="1322"/>
                  </a:lnTo>
                  <a:lnTo>
                    <a:pt x="554" y="1376"/>
                  </a:lnTo>
                  <a:lnTo>
                    <a:pt x="555" y="1433"/>
                  </a:lnTo>
                  <a:lnTo>
                    <a:pt x="553" y="1493"/>
                  </a:lnTo>
                  <a:lnTo>
                    <a:pt x="541" y="1561"/>
                  </a:lnTo>
                  <a:lnTo>
                    <a:pt x="528" y="1627"/>
                  </a:lnTo>
                  <a:lnTo>
                    <a:pt x="519" y="1664"/>
                  </a:lnTo>
                  <a:lnTo>
                    <a:pt x="512" y="1700"/>
                  </a:lnTo>
                  <a:lnTo>
                    <a:pt x="505" y="1734"/>
                  </a:lnTo>
                  <a:lnTo>
                    <a:pt x="501" y="1767"/>
                  </a:lnTo>
                  <a:lnTo>
                    <a:pt x="499" y="1799"/>
                  </a:lnTo>
                  <a:lnTo>
                    <a:pt x="498" y="1829"/>
                  </a:lnTo>
                  <a:lnTo>
                    <a:pt x="501" y="1860"/>
                  </a:lnTo>
                  <a:lnTo>
                    <a:pt x="506" y="1888"/>
                  </a:lnTo>
                  <a:lnTo>
                    <a:pt x="515" y="1915"/>
                  </a:lnTo>
                  <a:lnTo>
                    <a:pt x="530" y="1940"/>
                  </a:lnTo>
                  <a:lnTo>
                    <a:pt x="547" y="1964"/>
                  </a:lnTo>
                  <a:lnTo>
                    <a:pt x="571" y="1986"/>
                  </a:lnTo>
                  <a:lnTo>
                    <a:pt x="600" y="2008"/>
                  </a:lnTo>
                  <a:lnTo>
                    <a:pt x="635" y="2027"/>
                  </a:lnTo>
                  <a:lnTo>
                    <a:pt x="676" y="2044"/>
                  </a:lnTo>
                  <a:lnTo>
                    <a:pt x="721" y="2066"/>
                  </a:lnTo>
                  <a:lnTo>
                    <a:pt x="766" y="2069"/>
                  </a:lnTo>
                  <a:lnTo>
                    <a:pt x="812" y="2066"/>
                  </a:lnTo>
                  <a:lnTo>
                    <a:pt x="859" y="2056"/>
                  </a:lnTo>
                  <a:lnTo>
                    <a:pt x="902" y="2040"/>
                  </a:lnTo>
                  <a:lnTo>
                    <a:pt x="944" y="2019"/>
                  </a:lnTo>
                  <a:lnTo>
                    <a:pt x="985" y="1993"/>
                  </a:lnTo>
                  <a:lnTo>
                    <a:pt x="1024" y="1963"/>
                  </a:lnTo>
                  <a:lnTo>
                    <a:pt x="1061" y="1928"/>
                  </a:lnTo>
                  <a:lnTo>
                    <a:pt x="1095" y="1889"/>
                  </a:lnTo>
                  <a:lnTo>
                    <a:pt x="1128" y="1847"/>
                  </a:lnTo>
                  <a:lnTo>
                    <a:pt x="1159" y="1803"/>
                  </a:lnTo>
                  <a:lnTo>
                    <a:pt x="1188" y="1756"/>
                  </a:lnTo>
                  <a:lnTo>
                    <a:pt x="1216" y="1707"/>
                  </a:lnTo>
                  <a:lnTo>
                    <a:pt x="1241" y="1657"/>
                  </a:lnTo>
                  <a:lnTo>
                    <a:pt x="1263" y="1605"/>
                  </a:lnTo>
                  <a:lnTo>
                    <a:pt x="1285" y="1553"/>
                  </a:lnTo>
                  <a:lnTo>
                    <a:pt x="1303" y="1500"/>
                  </a:lnTo>
                  <a:lnTo>
                    <a:pt x="1320" y="1449"/>
                  </a:lnTo>
                  <a:lnTo>
                    <a:pt x="1334" y="1397"/>
                  </a:lnTo>
                  <a:lnTo>
                    <a:pt x="1347" y="1347"/>
                  </a:lnTo>
                  <a:lnTo>
                    <a:pt x="1357" y="1297"/>
                  </a:lnTo>
                  <a:lnTo>
                    <a:pt x="1364" y="1250"/>
                  </a:lnTo>
                  <a:lnTo>
                    <a:pt x="1370" y="1206"/>
                  </a:lnTo>
                  <a:lnTo>
                    <a:pt x="1372" y="1164"/>
                  </a:lnTo>
                  <a:lnTo>
                    <a:pt x="1374" y="1061"/>
                  </a:lnTo>
                  <a:lnTo>
                    <a:pt x="1372" y="963"/>
                  </a:lnTo>
                  <a:lnTo>
                    <a:pt x="1368" y="868"/>
                  </a:lnTo>
                  <a:lnTo>
                    <a:pt x="1360" y="780"/>
                  </a:lnTo>
                  <a:lnTo>
                    <a:pt x="1349" y="697"/>
                  </a:lnTo>
                  <a:lnTo>
                    <a:pt x="1334" y="619"/>
                  </a:lnTo>
                  <a:lnTo>
                    <a:pt x="1317" y="546"/>
                  </a:lnTo>
                  <a:lnTo>
                    <a:pt x="1297" y="478"/>
                  </a:lnTo>
                  <a:lnTo>
                    <a:pt x="1272" y="415"/>
                  </a:lnTo>
                  <a:lnTo>
                    <a:pt x="1246" y="358"/>
                  </a:lnTo>
                  <a:lnTo>
                    <a:pt x="1216" y="305"/>
                  </a:lnTo>
                  <a:lnTo>
                    <a:pt x="1183" y="258"/>
                  </a:lnTo>
                  <a:lnTo>
                    <a:pt x="1146" y="217"/>
                  </a:lnTo>
                  <a:lnTo>
                    <a:pt x="1107" y="180"/>
                  </a:lnTo>
                  <a:lnTo>
                    <a:pt x="1064" y="148"/>
                  </a:lnTo>
                  <a:lnTo>
                    <a:pt x="1019" y="123"/>
                  </a:lnTo>
                  <a:lnTo>
                    <a:pt x="970" y="101"/>
                  </a:lnTo>
                  <a:lnTo>
                    <a:pt x="918" y="86"/>
                  </a:lnTo>
                  <a:lnTo>
                    <a:pt x="891" y="80"/>
                  </a:lnTo>
                  <a:lnTo>
                    <a:pt x="859" y="76"/>
                  </a:lnTo>
                  <a:lnTo>
                    <a:pt x="821" y="71"/>
                  </a:lnTo>
                  <a:lnTo>
                    <a:pt x="780" y="68"/>
                  </a:lnTo>
                  <a:lnTo>
                    <a:pt x="735" y="64"/>
                  </a:lnTo>
                  <a:lnTo>
                    <a:pt x="687" y="62"/>
                  </a:lnTo>
                  <a:lnTo>
                    <a:pt x="637" y="61"/>
                  </a:lnTo>
                  <a:close/>
                  <a:moveTo>
                    <a:pt x="637" y="0"/>
                  </a:moveTo>
                  <a:lnTo>
                    <a:pt x="697" y="2"/>
                  </a:lnTo>
                  <a:lnTo>
                    <a:pt x="755" y="5"/>
                  </a:lnTo>
                  <a:lnTo>
                    <a:pt x="807" y="8"/>
                  </a:lnTo>
                  <a:lnTo>
                    <a:pt x="854" y="14"/>
                  </a:lnTo>
                  <a:lnTo>
                    <a:pt x="897" y="20"/>
                  </a:lnTo>
                  <a:lnTo>
                    <a:pt x="930" y="26"/>
                  </a:lnTo>
                  <a:lnTo>
                    <a:pt x="984" y="42"/>
                  </a:lnTo>
                  <a:lnTo>
                    <a:pt x="1036" y="63"/>
                  </a:lnTo>
                  <a:lnTo>
                    <a:pt x="1084" y="89"/>
                  </a:lnTo>
                  <a:lnTo>
                    <a:pt x="1129" y="120"/>
                  </a:lnTo>
                  <a:lnTo>
                    <a:pt x="1171" y="156"/>
                  </a:lnTo>
                  <a:lnTo>
                    <a:pt x="1210" y="196"/>
                  </a:lnTo>
                  <a:lnTo>
                    <a:pt x="1246" y="242"/>
                  </a:lnTo>
                  <a:lnTo>
                    <a:pt x="1279" y="293"/>
                  </a:lnTo>
                  <a:lnTo>
                    <a:pt x="1309" y="348"/>
                  </a:lnTo>
                  <a:lnTo>
                    <a:pt x="1334" y="408"/>
                  </a:lnTo>
                  <a:lnTo>
                    <a:pt x="1358" y="473"/>
                  </a:lnTo>
                  <a:lnTo>
                    <a:pt x="1379" y="543"/>
                  </a:lnTo>
                  <a:lnTo>
                    <a:pt x="1395" y="618"/>
                  </a:lnTo>
                  <a:lnTo>
                    <a:pt x="1410" y="697"/>
                  </a:lnTo>
                  <a:lnTo>
                    <a:pt x="1421" y="781"/>
                  </a:lnTo>
                  <a:lnTo>
                    <a:pt x="1429" y="871"/>
                  </a:lnTo>
                  <a:lnTo>
                    <a:pt x="1433" y="965"/>
                  </a:lnTo>
                  <a:lnTo>
                    <a:pt x="1434" y="1063"/>
                  </a:lnTo>
                  <a:lnTo>
                    <a:pt x="1433" y="1166"/>
                  </a:lnTo>
                  <a:lnTo>
                    <a:pt x="1430" y="1210"/>
                  </a:lnTo>
                  <a:lnTo>
                    <a:pt x="1424" y="1256"/>
                  </a:lnTo>
                  <a:lnTo>
                    <a:pt x="1416" y="1304"/>
                  </a:lnTo>
                  <a:lnTo>
                    <a:pt x="1406" y="1355"/>
                  </a:lnTo>
                  <a:lnTo>
                    <a:pt x="1395" y="1406"/>
                  </a:lnTo>
                  <a:lnTo>
                    <a:pt x="1381" y="1459"/>
                  </a:lnTo>
                  <a:lnTo>
                    <a:pt x="1364" y="1512"/>
                  </a:lnTo>
                  <a:lnTo>
                    <a:pt x="1345" y="1565"/>
                  </a:lnTo>
                  <a:lnTo>
                    <a:pt x="1324" y="1619"/>
                  </a:lnTo>
                  <a:lnTo>
                    <a:pt x="1301" y="1672"/>
                  </a:lnTo>
                  <a:lnTo>
                    <a:pt x="1276" y="1724"/>
                  </a:lnTo>
                  <a:lnTo>
                    <a:pt x="1248" y="1775"/>
                  </a:lnTo>
                  <a:lnTo>
                    <a:pt x="1219" y="1823"/>
                  </a:lnTo>
                  <a:lnTo>
                    <a:pt x="1187" y="1870"/>
                  </a:lnTo>
                  <a:lnTo>
                    <a:pt x="1154" y="1913"/>
                  </a:lnTo>
                  <a:lnTo>
                    <a:pt x="1118" y="1955"/>
                  </a:lnTo>
                  <a:lnTo>
                    <a:pt x="1081" y="1992"/>
                  </a:lnTo>
                  <a:lnTo>
                    <a:pt x="1042" y="2027"/>
                  </a:lnTo>
                  <a:lnTo>
                    <a:pt x="1001" y="2056"/>
                  </a:lnTo>
                  <a:lnTo>
                    <a:pt x="958" y="2081"/>
                  </a:lnTo>
                  <a:lnTo>
                    <a:pt x="912" y="2102"/>
                  </a:lnTo>
                  <a:lnTo>
                    <a:pt x="864" y="2117"/>
                  </a:lnTo>
                  <a:lnTo>
                    <a:pt x="816" y="2126"/>
                  </a:lnTo>
                  <a:lnTo>
                    <a:pt x="766" y="2130"/>
                  </a:lnTo>
                  <a:lnTo>
                    <a:pt x="737" y="2128"/>
                  </a:lnTo>
                  <a:lnTo>
                    <a:pt x="708" y="2125"/>
                  </a:lnTo>
                  <a:lnTo>
                    <a:pt x="702" y="2123"/>
                  </a:lnTo>
                  <a:lnTo>
                    <a:pt x="653" y="2100"/>
                  </a:lnTo>
                  <a:lnTo>
                    <a:pt x="608" y="2081"/>
                  </a:lnTo>
                  <a:lnTo>
                    <a:pt x="571" y="2060"/>
                  </a:lnTo>
                  <a:lnTo>
                    <a:pt x="538" y="2037"/>
                  </a:lnTo>
                  <a:lnTo>
                    <a:pt x="511" y="2013"/>
                  </a:lnTo>
                  <a:lnTo>
                    <a:pt x="489" y="1986"/>
                  </a:lnTo>
                  <a:lnTo>
                    <a:pt x="471" y="1959"/>
                  </a:lnTo>
                  <a:lnTo>
                    <a:pt x="458" y="1930"/>
                  </a:lnTo>
                  <a:lnTo>
                    <a:pt x="449" y="1901"/>
                  </a:lnTo>
                  <a:lnTo>
                    <a:pt x="442" y="1871"/>
                  </a:lnTo>
                  <a:lnTo>
                    <a:pt x="439" y="1840"/>
                  </a:lnTo>
                  <a:lnTo>
                    <a:pt x="439" y="1808"/>
                  </a:lnTo>
                  <a:lnTo>
                    <a:pt x="440" y="1776"/>
                  </a:lnTo>
                  <a:lnTo>
                    <a:pt x="443" y="1744"/>
                  </a:lnTo>
                  <a:lnTo>
                    <a:pt x="449" y="1712"/>
                  </a:lnTo>
                  <a:lnTo>
                    <a:pt x="454" y="1679"/>
                  </a:lnTo>
                  <a:lnTo>
                    <a:pt x="461" y="1647"/>
                  </a:lnTo>
                  <a:lnTo>
                    <a:pt x="469" y="1616"/>
                  </a:lnTo>
                  <a:lnTo>
                    <a:pt x="478" y="1572"/>
                  </a:lnTo>
                  <a:lnTo>
                    <a:pt x="487" y="1529"/>
                  </a:lnTo>
                  <a:lnTo>
                    <a:pt x="493" y="1487"/>
                  </a:lnTo>
                  <a:lnTo>
                    <a:pt x="495" y="1432"/>
                  </a:lnTo>
                  <a:lnTo>
                    <a:pt x="494" y="1379"/>
                  </a:lnTo>
                  <a:lnTo>
                    <a:pt x="489" y="1331"/>
                  </a:lnTo>
                  <a:lnTo>
                    <a:pt x="480" y="1285"/>
                  </a:lnTo>
                  <a:lnTo>
                    <a:pt x="467" y="1240"/>
                  </a:lnTo>
                  <a:lnTo>
                    <a:pt x="451" y="1199"/>
                  </a:lnTo>
                  <a:lnTo>
                    <a:pt x="433" y="1160"/>
                  </a:lnTo>
                  <a:lnTo>
                    <a:pt x="412" y="1120"/>
                  </a:lnTo>
                  <a:lnTo>
                    <a:pt x="389" y="1084"/>
                  </a:lnTo>
                  <a:lnTo>
                    <a:pt x="365" y="1048"/>
                  </a:lnTo>
                  <a:lnTo>
                    <a:pt x="338" y="1013"/>
                  </a:lnTo>
                  <a:lnTo>
                    <a:pt x="311" y="978"/>
                  </a:lnTo>
                  <a:lnTo>
                    <a:pt x="283" y="944"/>
                  </a:lnTo>
                  <a:lnTo>
                    <a:pt x="254" y="909"/>
                  </a:lnTo>
                  <a:lnTo>
                    <a:pt x="224" y="873"/>
                  </a:lnTo>
                  <a:lnTo>
                    <a:pt x="195" y="837"/>
                  </a:lnTo>
                  <a:lnTo>
                    <a:pt x="165" y="800"/>
                  </a:lnTo>
                  <a:lnTo>
                    <a:pt x="137" y="762"/>
                  </a:lnTo>
                  <a:lnTo>
                    <a:pt x="111" y="722"/>
                  </a:lnTo>
                  <a:lnTo>
                    <a:pt x="86" y="681"/>
                  </a:lnTo>
                  <a:lnTo>
                    <a:pt x="63" y="638"/>
                  </a:lnTo>
                  <a:lnTo>
                    <a:pt x="44" y="593"/>
                  </a:lnTo>
                  <a:lnTo>
                    <a:pt x="27" y="546"/>
                  </a:lnTo>
                  <a:lnTo>
                    <a:pt x="13" y="497"/>
                  </a:lnTo>
                  <a:lnTo>
                    <a:pt x="4" y="443"/>
                  </a:lnTo>
                  <a:lnTo>
                    <a:pt x="0" y="398"/>
                  </a:lnTo>
                  <a:lnTo>
                    <a:pt x="1" y="356"/>
                  </a:lnTo>
                  <a:lnTo>
                    <a:pt x="7" y="315"/>
                  </a:lnTo>
                  <a:lnTo>
                    <a:pt x="17" y="276"/>
                  </a:lnTo>
                  <a:lnTo>
                    <a:pt x="31" y="240"/>
                  </a:lnTo>
                  <a:lnTo>
                    <a:pt x="50" y="207"/>
                  </a:lnTo>
                  <a:lnTo>
                    <a:pt x="74" y="175"/>
                  </a:lnTo>
                  <a:lnTo>
                    <a:pt x="104" y="144"/>
                  </a:lnTo>
                  <a:lnTo>
                    <a:pt x="140" y="116"/>
                  </a:lnTo>
                  <a:lnTo>
                    <a:pt x="177" y="92"/>
                  </a:lnTo>
                  <a:lnTo>
                    <a:pt x="218" y="72"/>
                  </a:lnTo>
                  <a:lnTo>
                    <a:pt x="263" y="54"/>
                  </a:lnTo>
                  <a:lnTo>
                    <a:pt x="308" y="40"/>
                  </a:lnTo>
                  <a:lnTo>
                    <a:pt x="355" y="28"/>
                  </a:lnTo>
                  <a:lnTo>
                    <a:pt x="402" y="18"/>
                  </a:lnTo>
                  <a:lnTo>
                    <a:pt x="451" y="12"/>
                  </a:lnTo>
                  <a:lnTo>
                    <a:pt x="499" y="6"/>
                  </a:lnTo>
                  <a:lnTo>
                    <a:pt x="546" y="3"/>
                  </a:lnTo>
                  <a:lnTo>
                    <a:pt x="593" y="2"/>
                  </a:lnTo>
                  <a:lnTo>
                    <a:pt x="637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961" y="734"/>
              <a:ext cx="74" cy="93"/>
            </a:xfrm>
            <a:custGeom>
              <a:avLst/>
              <a:gdLst>
                <a:gd name="T0" fmla="*/ 191 w 518"/>
                <a:gd name="T1" fmla="*/ 63 h 650"/>
                <a:gd name="T2" fmla="*/ 144 w 518"/>
                <a:gd name="T3" fmla="*/ 81 h 650"/>
                <a:gd name="T4" fmla="*/ 103 w 518"/>
                <a:gd name="T5" fmla="*/ 120 h 650"/>
                <a:gd name="T6" fmla="*/ 74 w 518"/>
                <a:gd name="T7" fmla="*/ 174 h 650"/>
                <a:gd name="T8" fmla="*/ 61 w 518"/>
                <a:gd name="T9" fmla="*/ 239 h 650"/>
                <a:gd name="T10" fmla="*/ 63 w 518"/>
                <a:gd name="T11" fmla="*/ 313 h 650"/>
                <a:gd name="T12" fmla="*/ 80 w 518"/>
                <a:gd name="T13" fmla="*/ 389 h 650"/>
                <a:gd name="T14" fmla="*/ 120 w 518"/>
                <a:gd name="T15" fmla="*/ 471 h 650"/>
                <a:gd name="T16" fmla="*/ 174 w 518"/>
                <a:gd name="T17" fmla="*/ 533 h 650"/>
                <a:gd name="T18" fmla="*/ 237 w 518"/>
                <a:gd name="T19" fmla="*/ 575 h 650"/>
                <a:gd name="T20" fmla="*/ 303 w 518"/>
                <a:gd name="T21" fmla="*/ 589 h 650"/>
                <a:gd name="T22" fmla="*/ 349 w 518"/>
                <a:gd name="T23" fmla="*/ 582 h 650"/>
                <a:gd name="T24" fmla="*/ 397 w 518"/>
                <a:gd name="T25" fmla="*/ 550 h 650"/>
                <a:gd name="T26" fmla="*/ 434 w 518"/>
                <a:gd name="T27" fmla="*/ 499 h 650"/>
                <a:gd name="T28" fmla="*/ 455 w 518"/>
                <a:gd name="T29" fmla="*/ 428 h 650"/>
                <a:gd name="T30" fmla="*/ 456 w 518"/>
                <a:gd name="T31" fmla="*/ 346 h 650"/>
                <a:gd name="T32" fmla="*/ 437 w 518"/>
                <a:gd name="T33" fmla="*/ 261 h 650"/>
                <a:gd name="T34" fmla="*/ 397 w 518"/>
                <a:gd name="T35" fmla="*/ 181 h 650"/>
                <a:gd name="T36" fmla="*/ 343 w 518"/>
                <a:gd name="T37" fmla="*/ 117 h 650"/>
                <a:gd name="T38" fmla="*/ 281 w 518"/>
                <a:gd name="T39" fmla="*/ 77 h 650"/>
                <a:gd name="T40" fmla="*/ 213 w 518"/>
                <a:gd name="T41" fmla="*/ 61 h 650"/>
                <a:gd name="T42" fmla="*/ 252 w 518"/>
                <a:gd name="T43" fmla="*/ 4 h 650"/>
                <a:gd name="T44" fmla="*/ 327 w 518"/>
                <a:gd name="T45" fmla="*/ 32 h 650"/>
                <a:gd name="T46" fmla="*/ 394 w 518"/>
                <a:gd name="T47" fmla="*/ 82 h 650"/>
                <a:gd name="T48" fmla="*/ 452 w 518"/>
                <a:gd name="T49" fmla="*/ 154 h 650"/>
                <a:gd name="T50" fmla="*/ 494 w 518"/>
                <a:gd name="T51" fmla="*/ 241 h 650"/>
                <a:gd name="T52" fmla="*/ 514 w 518"/>
                <a:gd name="T53" fmla="*/ 324 h 650"/>
                <a:gd name="T54" fmla="*/ 518 w 518"/>
                <a:gd name="T55" fmla="*/ 406 h 650"/>
                <a:gd name="T56" fmla="*/ 504 w 518"/>
                <a:gd name="T57" fmla="*/ 483 h 650"/>
                <a:gd name="T58" fmla="*/ 474 w 518"/>
                <a:gd name="T59" fmla="*/ 553 h 650"/>
                <a:gd name="T60" fmla="*/ 427 w 518"/>
                <a:gd name="T61" fmla="*/ 605 h 650"/>
                <a:gd name="T62" fmla="*/ 369 w 518"/>
                <a:gd name="T63" fmla="*/ 639 h 650"/>
                <a:gd name="T64" fmla="*/ 303 w 518"/>
                <a:gd name="T65" fmla="*/ 650 h 650"/>
                <a:gd name="T66" fmla="*/ 228 w 518"/>
                <a:gd name="T67" fmla="*/ 637 h 650"/>
                <a:gd name="T68" fmla="*/ 156 w 518"/>
                <a:gd name="T69" fmla="*/ 596 h 650"/>
                <a:gd name="T70" fmla="*/ 93 w 518"/>
                <a:gd name="T71" fmla="*/ 535 h 650"/>
                <a:gd name="T72" fmla="*/ 43 w 518"/>
                <a:gd name="T73" fmla="*/ 455 h 650"/>
                <a:gd name="T74" fmla="*/ 12 w 518"/>
                <a:gd name="T75" fmla="*/ 365 h 650"/>
                <a:gd name="T76" fmla="*/ 0 w 518"/>
                <a:gd name="T77" fmla="*/ 280 h 650"/>
                <a:gd name="T78" fmla="*/ 6 w 518"/>
                <a:gd name="T79" fmla="*/ 200 h 650"/>
                <a:gd name="T80" fmla="*/ 28 w 518"/>
                <a:gd name="T81" fmla="*/ 128 h 650"/>
                <a:gd name="T82" fmla="*/ 66 w 518"/>
                <a:gd name="T83" fmla="*/ 69 h 650"/>
                <a:gd name="T84" fmla="*/ 118 w 518"/>
                <a:gd name="T85" fmla="*/ 26 h 650"/>
                <a:gd name="T86" fmla="*/ 181 w 518"/>
                <a:gd name="T87" fmla="*/ 4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8" h="650">
                  <a:moveTo>
                    <a:pt x="213" y="61"/>
                  </a:moveTo>
                  <a:lnTo>
                    <a:pt x="191" y="63"/>
                  </a:lnTo>
                  <a:lnTo>
                    <a:pt x="169" y="69"/>
                  </a:lnTo>
                  <a:lnTo>
                    <a:pt x="144" y="81"/>
                  </a:lnTo>
                  <a:lnTo>
                    <a:pt x="121" y="98"/>
                  </a:lnTo>
                  <a:lnTo>
                    <a:pt x="103" y="120"/>
                  </a:lnTo>
                  <a:lnTo>
                    <a:pt x="87" y="145"/>
                  </a:lnTo>
                  <a:lnTo>
                    <a:pt x="74" y="174"/>
                  </a:lnTo>
                  <a:lnTo>
                    <a:pt x="66" y="205"/>
                  </a:lnTo>
                  <a:lnTo>
                    <a:pt x="61" y="239"/>
                  </a:lnTo>
                  <a:lnTo>
                    <a:pt x="59" y="275"/>
                  </a:lnTo>
                  <a:lnTo>
                    <a:pt x="63" y="313"/>
                  </a:lnTo>
                  <a:lnTo>
                    <a:pt x="69" y="351"/>
                  </a:lnTo>
                  <a:lnTo>
                    <a:pt x="80" y="389"/>
                  </a:lnTo>
                  <a:lnTo>
                    <a:pt x="98" y="432"/>
                  </a:lnTo>
                  <a:lnTo>
                    <a:pt x="120" y="471"/>
                  </a:lnTo>
                  <a:lnTo>
                    <a:pt x="146" y="504"/>
                  </a:lnTo>
                  <a:lnTo>
                    <a:pt x="174" y="533"/>
                  </a:lnTo>
                  <a:lnTo>
                    <a:pt x="205" y="557"/>
                  </a:lnTo>
                  <a:lnTo>
                    <a:pt x="237" y="575"/>
                  </a:lnTo>
                  <a:lnTo>
                    <a:pt x="270" y="586"/>
                  </a:lnTo>
                  <a:lnTo>
                    <a:pt x="303" y="589"/>
                  </a:lnTo>
                  <a:lnTo>
                    <a:pt x="327" y="587"/>
                  </a:lnTo>
                  <a:lnTo>
                    <a:pt x="349" y="582"/>
                  </a:lnTo>
                  <a:lnTo>
                    <a:pt x="375" y="569"/>
                  </a:lnTo>
                  <a:lnTo>
                    <a:pt x="397" y="550"/>
                  </a:lnTo>
                  <a:lnTo>
                    <a:pt x="417" y="527"/>
                  </a:lnTo>
                  <a:lnTo>
                    <a:pt x="434" y="499"/>
                  </a:lnTo>
                  <a:lnTo>
                    <a:pt x="446" y="466"/>
                  </a:lnTo>
                  <a:lnTo>
                    <a:pt x="455" y="428"/>
                  </a:lnTo>
                  <a:lnTo>
                    <a:pt x="458" y="388"/>
                  </a:lnTo>
                  <a:lnTo>
                    <a:pt x="456" y="346"/>
                  </a:lnTo>
                  <a:lnTo>
                    <a:pt x="450" y="304"/>
                  </a:lnTo>
                  <a:lnTo>
                    <a:pt x="437" y="261"/>
                  </a:lnTo>
                  <a:lnTo>
                    <a:pt x="418" y="219"/>
                  </a:lnTo>
                  <a:lnTo>
                    <a:pt x="397" y="181"/>
                  </a:lnTo>
                  <a:lnTo>
                    <a:pt x="372" y="146"/>
                  </a:lnTo>
                  <a:lnTo>
                    <a:pt x="343" y="117"/>
                  </a:lnTo>
                  <a:lnTo>
                    <a:pt x="313" y="93"/>
                  </a:lnTo>
                  <a:lnTo>
                    <a:pt x="281" y="77"/>
                  </a:lnTo>
                  <a:lnTo>
                    <a:pt x="248" y="65"/>
                  </a:lnTo>
                  <a:lnTo>
                    <a:pt x="213" y="61"/>
                  </a:lnTo>
                  <a:close/>
                  <a:moveTo>
                    <a:pt x="215" y="0"/>
                  </a:moveTo>
                  <a:lnTo>
                    <a:pt x="252" y="4"/>
                  </a:lnTo>
                  <a:lnTo>
                    <a:pt x="290" y="15"/>
                  </a:lnTo>
                  <a:lnTo>
                    <a:pt x="327" y="32"/>
                  </a:lnTo>
                  <a:lnTo>
                    <a:pt x="362" y="54"/>
                  </a:lnTo>
                  <a:lnTo>
                    <a:pt x="394" y="82"/>
                  </a:lnTo>
                  <a:lnTo>
                    <a:pt x="425" y="116"/>
                  </a:lnTo>
                  <a:lnTo>
                    <a:pt x="452" y="154"/>
                  </a:lnTo>
                  <a:lnTo>
                    <a:pt x="475" y="195"/>
                  </a:lnTo>
                  <a:lnTo>
                    <a:pt x="494" y="241"/>
                  </a:lnTo>
                  <a:lnTo>
                    <a:pt x="506" y="283"/>
                  </a:lnTo>
                  <a:lnTo>
                    <a:pt x="514" y="324"/>
                  </a:lnTo>
                  <a:lnTo>
                    <a:pt x="518" y="365"/>
                  </a:lnTo>
                  <a:lnTo>
                    <a:pt x="518" y="406"/>
                  </a:lnTo>
                  <a:lnTo>
                    <a:pt x="513" y="445"/>
                  </a:lnTo>
                  <a:lnTo>
                    <a:pt x="504" y="483"/>
                  </a:lnTo>
                  <a:lnTo>
                    <a:pt x="491" y="520"/>
                  </a:lnTo>
                  <a:lnTo>
                    <a:pt x="474" y="553"/>
                  </a:lnTo>
                  <a:lnTo>
                    <a:pt x="452" y="582"/>
                  </a:lnTo>
                  <a:lnTo>
                    <a:pt x="427" y="605"/>
                  </a:lnTo>
                  <a:lnTo>
                    <a:pt x="400" y="625"/>
                  </a:lnTo>
                  <a:lnTo>
                    <a:pt x="369" y="639"/>
                  </a:lnTo>
                  <a:lnTo>
                    <a:pt x="336" y="648"/>
                  </a:lnTo>
                  <a:lnTo>
                    <a:pt x="303" y="650"/>
                  </a:lnTo>
                  <a:lnTo>
                    <a:pt x="266" y="647"/>
                  </a:lnTo>
                  <a:lnTo>
                    <a:pt x="228" y="637"/>
                  </a:lnTo>
                  <a:lnTo>
                    <a:pt x="191" y="620"/>
                  </a:lnTo>
                  <a:lnTo>
                    <a:pt x="156" y="596"/>
                  </a:lnTo>
                  <a:lnTo>
                    <a:pt x="124" y="568"/>
                  </a:lnTo>
                  <a:lnTo>
                    <a:pt x="93" y="535"/>
                  </a:lnTo>
                  <a:lnTo>
                    <a:pt x="66" y="497"/>
                  </a:lnTo>
                  <a:lnTo>
                    <a:pt x="43" y="455"/>
                  </a:lnTo>
                  <a:lnTo>
                    <a:pt x="24" y="409"/>
                  </a:lnTo>
                  <a:lnTo>
                    <a:pt x="12" y="365"/>
                  </a:lnTo>
                  <a:lnTo>
                    <a:pt x="3" y="323"/>
                  </a:lnTo>
                  <a:lnTo>
                    <a:pt x="0" y="280"/>
                  </a:lnTo>
                  <a:lnTo>
                    <a:pt x="1" y="240"/>
                  </a:lnTo>
                  <a:lnTo>
                    <a:pt x="6" y="200"/>
                  </a:lnTo>
                  <a:lnTo>
                    <a:pt x="15" y="163"/>
                  </a:lnTo>
                  <a:lnTo>
                    <a:pt x="28" y="128"/>
                  </a:lnTo>
                  <a:lnTo>
                    <a:pt x="46" y="97"/>
                  </a:lnTo>
                  <a:lnTo>
                    <a:pt x="66" y="69"/>
                  </a:lnTo>
                  <a:lnTo>
                    <a:pt x="90" y="45"/>
                  </a:lnTo>
                  <a:lnTo>
                    <a:pt x="118" y="26"/>
                  </a:lnTo>
                  <a:lnTo>
                    <a:pt x="149" y="12"/>
                  </a:lnTo>
                  <a:lnTo>
                    <a:pt x="181" y="4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041" y="749"/>
              <a:ext cx="43" cy="55"/>
            </a:xfrm>
            <a:custGeom>
              <a:avLst/>
              <a:gdLst>
                <a:gd name="T0" fmla="*/ 127 w 301"/>
                <a:gd name="T1" fmla="*/ 61 h 385"/>
                <a:gd name="T2" fmla="*/ 104 w 301"/>
                <a:gd name="T3" fmla="*/ 68 h 385"/>
                <a:gd name="T4" fmla="*/ 78 w 301"/>
                <a:gd name="T5" fmla="*/ 95 h 385"/>
                <a:gd name="T6" fmla="*/ 63 w 301"/>
                <a:gd name="T7" fmla="*/ 136 h 385"/>
                <a:gd name="T8" fmla="*/ 60 w 301"/>
                <a:gd name="T9" fmla="*/ 185 h 385"/>
                <a:gd name="T10" fmla="*/ 74 w 301"/>
                <a:gd name="T11" fmla="*/ 243 h 385"/>
                <a:gd name="T12" fmla="*/ 105 w 301"/>
                <a:gd name="T13" fmla="*/ 292 h 385"/>
                <a:gd name="T14" fmla="*/ 146 w 301"/>
                <a:gd name="T15" fmla="*/ 320 h 385"/>
                <a:gd name="T16" fmla="*/ 174 w 301"/>
                <a:gd name="T17" fmla="*/ 323 h 385"/>
                <a:gd name="T18" fmla="*/ 197 w 301"/>
                <a:gd name="T19" fmla="*/ 315 h 385"/>
                <a:gd name="T20" fmla="*/ 224 w 301"/>
                <a:gd name="T21" fmla="*/ 288 h 385"/>
                <a:gd name="T22" fmla="*/ 239 w 301"/>
                <a:gd name="T23" fmla="*/ 248 h 385"/>
                <a:gd name="T24" fmla="*/ 242 w 301"/>
                <a:gd name="T25" fmla="*/ 199 h 385"/>
                <a:gd name="T26" fmla="*/ 228 w 301"/>
                <a:gd name="T27" fmla="*/ 142 h 385"/>
                <a:gd name="T28" fmla="*/ 197 w 301"/>
                <a:gd name="T29" fmla="*/ 92 h 385"/>
                <a:gd name="T30" fmla="*/ 156 w 301"/>
                <a:gd name="T31" fmla="*/ 64 h 385"/>
                <a:gd name="T32" fmla="*/ 134 w 301"/>
                <a:gd name="T33" fmla="*/ 0 h 385"/>
                <a:gd name="T34" fmla="*/ 194 w 301"/>
                <a:gd name="T35" fmla="*/ 15 h 385"/>
                <a:gd name="T36" fmla="*/ 246 w 301"/>
                <a:gd name="T37" fmla="*/ 58 h 385"/>
                <a:gd name="T38" fmla="*/ 284 w 301"/>
                <a:gd name="T39" fmla="*/ 120 h 385"/>
                <a:gd name="T40" fmla="*/ 301 w 301"/>
                <a:gd name="T41" fmla="*/ 193 h 385"/>
                <a:gd name="T42" fmla="*/ 298 w 301"/>
                <a:gd name="T43" fmla="*/ 258 h 385"/>
                <a:gd name="T44" fmla="*/ 277 w 301"/>
                <a:gd name="T45" fmla="*/ 315 h 385"/>
                <a:gd name="T46" fmla="*/ 242 w 301"/>
                <a:gd name="T47" fmla="*/ 358 h 385"/>
                <a:gd name="T48" fmla="*/ 194 w 301"/>
                <a:gd name="T49" fmla="*/ 381 h 385"/>
                <a:gd name="T50" fmla="*/ 136 w 301"/>
                <a:gd name="T51" fmla="*/ 380 h 385"/>
                <a:gd name="T52" fmla="*/ 80 w 301"/>
                <a:gd name="T53" fmla="*/ 351 h 385"/>
                <a:gd name="T54" fmla="*/ 34 w 301"/>
                <a:gd name="T55" fmla="*/ 297 h 385"/>
                <a:gd name="T56" fmla="*/ 5 w 301"/>
                <a:gd name="T57" fmla="*/ 226 h 385"/>
                <a:gd name="T58" fmla="*/ 0 w 301"/>
                <a:gd name="T59" fmla="*/ 157 h 385"/>
                <a:gd name="T60" fmla="*/ 12 w 301"/>
                <a:gd name="T61" fmla="*/ 96 h 385"/>
                <a:gd name="T62" fmla="*/ 41 w 301"/>
                <a:gd name="T63" fmla="*/ 45 h 385"/>
                <a:gd name="T64" fmla="*/ 83 w 301"/>
                <a:gd name="T65" fmla="*/ 12 h 385"/>
                <a:gd name="T66" fmla="*/ 121 w 301"/>
                <a:gd name="T67" fmla="*/ 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385">
                  <a:moveTo>
                    <a:pt x="134" y="60"/>
                  </a:moveTo>
                  <a:lnTo>
                    <a:pt x="127" y="61"/>
                  </a:lnTo>
                  <a:lnTo>
                    <a:pt x="121" y="61"/>
                  </a:lnTo>
                  <a:lnTo>
                    <a:pt x="104" y="68"/>
                  </a:lnTo>
                  <a:lnTo>
                    <a:pt x="90" y="80"/>
                  </a:lnTo>
                  <a:lnTo>
                    <a:pt x="78" y="95"/>
                  </a:lnTo>
                  <a:lnTo>
                    <a:pt x="69" y="114"/>
                  </a:lnTo>
                  <a:lnTo>
                    <a:pt x="63" y="136"/>
                  </a:lnTo>
                  <a:lnTo>
                    <a:pt x="60" y="160"/>
                  </a:lnTo>
                  <a:lnTo>
                    <a:pt x="60" y="185"/>
                  </a:lnTo>
                  <a:lnTo>
                    <a:pt x="64" y="212"/>
                  </a:lnTo>
                  <a:lnTo>
                    <a:pt x="74" y="243"/>
                  </a:lnTo>
                  <a:lnTo>
                    <a:pt x="87" y="268"/>
                  </a:lnTo>
                  <a:lnTo>
                    <a:pt x="105" y="292"/>
                  </a:lnTo>
                  <a:lnTo>
                    <a:pt x="124" y="309"/>
                  </a:lnTo>
                  <a:lnTo>
                    <a:pt x="146" y="320"/>
                  </a:lnTo>
                  <a:lnTo>
                    <a:pt x="167" y="323"/>
                  </a:lnTo>
                  <a:lnTo>
                    <a:pt x="174" y="323"/>
                  </a:lnTo>
                  <a:lnTo>
                    <a:pt x="181" y="322"/>
                  </a:lnTo>
                  <a:lnTo>
                    <a:pt x="197" y="315"/>
                  </a:lnTo>
                  <a:lnTo>
                    <a:pt x="212" y="304"/>
                  </a:lnTo>
                  <a:lnTo>
                    <a:pt x="224" y="288"/>
                  </a:lnTo>
                  <a:lnTo>
                    <a:pt x="233" y="269"/>
                  </a:lnTo>
                  <a:lnTo>
                    <a:pt x="239" y="248"/>
                  </a:lnTo>
                  <a:lnTo>
                    <a:pt x="242" y="225"/>
                  </a:lnTo>
                  <a:lnTo>
                    <a:pt x="242" y="199"/>
                  </a:lnTo>
                  <a:lnTo>
                    <a:pt x="237" y="172"/>
                  </a:lnTo>
                  <a:lnTo>
                    <a:pt x="228" y="142"/>
                  </a:lnTo>
                  <a:lnTo>
                    <a:pt x="214" y="115"/>
                  </a:lnTo>
                  <a:lnTo>
                    <a:pt x="197" y="92"/>
                  </a:lnTo>
                  <a:lnTo>
                    <a:pt x="177" y="76"/>
                  </a:lnTo>
                  <a:lnTo>
                    <a:pt x="156" y="64"/>
                  </a:lnTo>
                  <a:lnTo>
                    <a:pt x="134" y="60"/>
                  </a:lnTo>
                  <a:close/>
                  <a:moveTo>
                    <a:pt x="134" y="0"/>
                  </a:moveTo>
                  <a:lnTo>
                    <a:pt x="165" y="4"/>
                  </a:lnTo>
                  <a:lnTo>
                    <a:pt x="194" y="15"/>
                  </a:lnTo>
                  <a:lnTo>
                    <a:pt x="222" y="33"/>
                  </a:lnTo>
                  <a:lnTo>
                    <a:pt x="246" y="58"/>
                  </a:lnTo>
                  <a:lnTo>
                    <a:pt x="267" y="87"/>
                  </a:lnTo>
                  <a:lnTo>
                    <a:pt x="284" y="120"/>
                  </a:lnTo>
                  <a:lnTo>
                    <a:pt x="296" y="159"/>
                  </a:lnTo>
                  <a:lnTo>
                    <a:pt x="301" y="193"/>
                  </a:lnTo>
                  <a:lnTo>
                    <a:pt x="301" y="227"/>
                  </a:lnTo>
                  <a:lnTo>
                    <a:pt x="298" y="258"/>
                  </a:lnTo>
                  <a:lnTo>
                    <a:pt x="289" y="288"/>
                  </a:lnTo>
                  <a:lnTo>
                    <a:pt x="277" y="315"/>
                  </a:lnTo>
                  <a:lnTo>
                    <a:pt x="261" y="339"/>
                  </a:lnTo>
                  <a:lnTo>
                    <a:pt x="242" y="358"/>
                  </a:lnTo>
                  <a:lnTo>
                    <a:pt x="219" y="372"/>
                  </a:lnTo>
                  <a:lnTo>
                    <a:pt x="194" y="381"/>
                  </a:lnTo>
                  <a:lnTo>
                    <a:pt x="167" y="385"/>
                  </a:lnTo>
                  <a:lnTo>
                    <a:pt x="136" y="380"/>
                  </a:lnTo>
                  <a:lnTo>
                    <a:pt x="107" y="369"/>
                  </a:lnTo>
                  <a:lnTo>
                    <a:pt x="80" y="351"/>
                  </a:lnTo>
                  <a:lnTo>
                    <a:pt x="55" y="327"/>
                  </a:lnTo>
                  <a:lnTo>
                    <a:pt x="34" y="297"/>
                  </a:lnTo>
                  <a:lnTo>
                    <a:pt x="18" y="264"/>
                  </a:lnTo>
                  <a:lnTo>
                    <a:pt x="5" y="226"/>
                  </a:lnTo>
                  <a:lnTo>
                    <a:pt x="0" y="191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12" y="96"/>
                  </a:lnTo>
                  <a:lnTo>
                    <a:pt x="24" y="69"/>
                  </a:lnTo>
                  <a:lnTo>
                    <a:pt x="41" y="45"/>
                  </a:lnTo>
                  <a:lnTo>
                    <a:pt x="60" y="26"/>
                  </a:lnTo>
                  <a:lnTo>
                    <a:pt x="83" y="12"/>
                  </a:lnTo>
                  <a:lnTo>
                    <a:pt x="107" y="3"/>
                  </a:lnTo>
                  <a:lnTo>
                    <a:pt x="121" y="1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6088" y="756"/>
              <a:ext cx="37" cy="48"/>
            </a:xfrm>
            <a:custGeom>
              <a:avLst/>
              <a:gdLst>
                <a:gd name="T0" fmla="*/ 118 w 259"/>
                <a:gd name="T1" fmla="*/ 65 h 336"/>
                <a:gd name="T2" fmla="*/ 85 w 259"/>
                <a:gd name="T3" fmla="*/ 91 h 336"/>
                <a:gd name="T4" fmla="*/ 64 w 259"/>
                <a:gd name="T5" fmla="*/ 137 h 336"/>
                <a:gd name="T6" fmla="*/ 61 w 259"/>
                <a:gd name="T7" fmla="*/ 186 h 336"/>
                <a:gd name="T8" fmla="*/ 70 w 259"/>
                <a:gd name="T9" fmla="*/ 228 h 336"/>
                <a:gd name="T10" fmla="*/ 92 w 259"/>
                <a:gd name="T11" fmla="*/ 261 h 336"/>
                <a:gd name="T12" fmla="*/ 123 w 259"/>
                <a:gd name="T13" fmla="*/ 276 h 336"/>
                <a:gd name="T14" fmla="*/ 144 w 259"/>
                <a:gd name="T15" fmla="*/ 271 h 336"/>
                <a:gd name="T16" fmla="*/ 175 w 259"/>
                <a:gd name="T17" fmla="*/ 246 h 336"/>
                <a:gd name="T18" fmla="*/ 195 w 259"/>
                <a:gd name="T19" fmla="*/ 200 h 336"/>
                <a:gd name="T20" fmla="*/ 200 w 259"/>
                <a:gd name="T21" fmla="*/ 151 h 336"/>
                <a:gd name="T22" fmla="*/ 190 w 259"/>
                <a:gd name="T23" fmla="*/ 110 h 336"/>
                <a:gd name="T24" fmla="*/ 167 w 259"/>
                <a:gd name="T25" fmla="*/ 77 h 336"/>
                <a:gd name="T26" fmla="*/ 136 w 259"/>
                <a:gd name="T27" fmla="*/ 62 h 336"/>
                <a:gd name="T28" fmla="*/ 140 w 259"/>
                <a:gd name="T29" fmla="*/ 0 h 336"/>
                <a:gd name="T30" fmla="*/ 181 w 259"/>
                <a:gd name="T31" fmla="*/ 13 h 336"/>
                <a:gd name="T32" fmla="*/ 216 w 259"/>
                <a:gd name="T33" fmla="*/ 40 h 336"/>
                <a:gd name="T34" fmla="*/ 245 w 259"/>
                <a:gd name="T35" fmla="*/ 86 h 336"/>
                <a:gd name="T36" fmla="*/ 259 w 259"/>
                <a:gd name="T37" fmla="*/ 145 h 336"/>
                <a:gd name="T38" fmla="*/ 255 w 259"/>
                <a:gd name="T39" fmla="*/ 209 h 336"/>
                <a:gd name="T40" fmla="*/ 233 w 259"/>
                <a:gd name="T41" fmla="*/ 267 h 336"/>
                <a:gd name="T42" fmla="*/ 197 w 259"/>
                <a:gd name="T43" fmla="*/ 310 h 336"/>
                <a:gd name="T44" fmla="*/ 152 w 259"/>
                <a:gd name="T45" fmla="*/ 333 h 336"/>
                <a:gd name="T46" fmla="*/ 120 w 259"/>
                <a:gd name="T47" fmla="*/ 336 h 336"/>
                <a:gd name="T48" fmla="*/ 79 w 259"/>
                <a:gd name="T49" fmla="*/ 325 h 336"/>
                <a:gd name="T50" fmla="*/ 43 w 259"/>
                <a:gd name="T51" fmla="*/ 297 h 336"/>
                <a:gd name="T52" fmla="*/ 16 w 259"/>
                <a:gd name="T53" fmla="*/ 252 h 336"/>
                <a:gd name="T54" fmla="*/ 1 w 259"/>
                <a:gd name="T55" fmla="*/ 193 h 336"/>
                <a:gd name="T56" fmla="*/ 5 w 259"/>
                <a:gd name="T57" fmla="*/ 128 h 336"/>
                <a:gd name="T58" fmla="*/ 27 w 259"/>
                <a:gd name="T59" fmla="*/ 71 h 336"/>
                <a:gd name="T60" fmla="*/ 62 w 259"/>
                <a:gd name="T61" fmla="*/ 27 h 336"/>
                <a:gd name="T62" fmla="*/ 109 w 259"/>
                <a:gd name="T63" fmla="*/ 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9" h="336">
                  <a:moveTo>
                    <a:pt x="136" y="62"/>
                  </a:moveTo>
                  <a:lnTo>
                    <a:pt x="118" y="65"/>
                  </a:lnTo>
                  <a:lnTo>
                    <a:pt x="100" y="75"/>
                  </a:lnTo>
                  <a:lnTo>
                    <a:pt x="85" y="91"/>
                  </a:lnTo>
                  <a:lnTo>
                    <a:pt x="73" y="112"/>
                  </a:lnTo>
                  <a:lnTo>
                    <a:pt x="64" y="137"/>
                  </a:lnTo>
                  <a:lnTo>
                    <a:pt x="61" y="164"/>
                  </a:lnTo>
                  <a:lnTo>
                    <a:pt x="61" y="186"/>
                  </a:lnTo>
                  <a:lnTo>
                    <a:pt x="64" y="208"/>
                  </a:lnTo>
                  <a:lnTo>
                    <a:pt x="70" y="228"/>
                  </a:lnTo>
                  <a:lnTo>
                    <a:pt x="79" y="245"/>
                  </a:lnTo>
                  <a:lnTo>
                    <a:pt x="92" y="261"/>
                  </a:lnTo>
                  <a:lnTo>
                    <a:pt x="108" y="271"/>
                  </a:lnTo>
                  <a:lnTo>
                    <a:pt x="123" y="276"/>
                  </a:lnTo>
                  <a:lnTo>
                    <a:pt x="126" y="276"/>
                  </a:lnTo>
                  <a:lnTo>
                    <a:pt x="144" y="271"/>
                  </a:lnTo>
                  <a:lnTo>
                    <a:pt x="161" y="261"/>
                  </a:lnTo>
                  <a:lnTo>
                    <a:pt x="175" y="246"/>
                  </a:lnTo>
                  <a:lnTo>
                    <a:pt x="187" y="224"/>
                  </a:lnTo>
                  <a:lnTo>
                    <a:pt x="195" y="200"/>
                  </a:lnTo>
                  <a:lnTo>
                    <a:pt x="200" y="173"/>
                  </a:lnTo>
                  <a:lnTo>
                    <a:pt x="200" y="151"/>
                  </a:lnTo>
                  <a:lnTo>
                    <a:pt x="196" y="129"/>
                  </a:lnTo>
                  <a:lnTo>
                    <a:pt x="190" y="110"/>
                  </a:lnTo>
                  <a:lnTo>
                    <a:pt x="181" y="92"/>
                  </a:lnTo>
                  <a:lnTo>
                    <a:pt x="167" y="77"/>
                  </a:lnTo>
                  <a:lnTo>
                    <a:pt x="153" y="67"/>
                  </a:lnTo>
                  <a:lnTo>
                    <a:pt x="136" y="62"/>
                  </a:lnTo>
                  <a:close/>
                  <a:moveTo>
                    <a:pt x="134" y="0"/>
                  </a:moveTo>
                  <a:lnTo>
                    <a:pt x="140" y="0"/>
                  </a:lnTo>
                  <a:lnTo>
                    <a:pt x="161" y="5"/>
                  </a:lnTo>
                  <a:lnTo>
                    <a:pt x="181" y="13"/>
                  </a:lnTo>
                  <a:lnTo>
                    <a:pt x="200" y="24"/>
                  </a:lnTo>
                  <a:lnTo>
                    <a:pt x="216" y="40"/>
                  </a:lnTo>
                  <a:lnTo>
                    <a:pt x="231" y="60"/>
                  </a:lnTo>
                  <a:lnTo>
                    <a:pt x="245" y="86"/>
                  </a:lnTo>
                  <a:lnTo>
                    <a:pt x="254" y="114"/>
                  </a:lnTo>
                  <a:lnTo>
                    <a:pt x="259" y="145"/>
                  </a:lnTo>
                  <a:lnTo>
                    <a:pt x="259" y="176"/>
                  </a:lnTo>
                  <a:lnTo>
                    <a:pt x="255" y="209"/>
                  </a:lnTo>
                  <a:lnTo>
                    <a:pt x="246" y="239"/>
                  </a:lnTo>
                  <a:lnTo>
                    <a:pt x="233" y="267"/>
                  </a:lnTo>
                  <a:lnTo>
                    <a:pt x="217" y="291"/>
                  </a:lnTo>
                  <a:lnTo>
                    <a:pt x="197" y="310"/>
                  </a:lnTo>
                  <a:lnTo>
                    <a:pt x="175" y="324"/>
                  </a:lnTo>
                  <a:lnTo>
                    <a:pt x="152" y="333"/>
                  </a:lnTo>
                  <a:lnTo>
                    <a:pt x="126" y="336"/>
                  </a:lnTo>
                  <a:lnTo>
                    <a:pt x="120" y="336"/>
                  </a:lnTo>
                  <a:lnTo>
                    <a:pt x="99" y="333"/>
                  </a:lnTo>
                  <a:lnTo>
                    <a:pt x="79" y="325"/>
                  </a:lnTo>
                  <a:lnTo>
                    <a:pt x="60" y="313"/>
                  </a:lnTo>
                  <a:lnTo>
                    <a:pt x="43" y="297"/>
                  </a:lnTo>
                  <a:lnTo>
                    <a:pt x="29" y="278"/>
                  </a:lnTo>
                  <a:lnTo>
                    <a:pt x="16" y="252"/>
                  </a:lnTo>
                  <a:lnTo>
                    <a:pt x="6" y="223"/>
                  </a:lnTo>
                  <a:lnTo>
                    <a:pt x="1" y="193"/>
                  </a:lnTo>
                  <a:lnTo>
                    <a:pt x="0" y="161"/>
                  </a:lnTo>
                  <a:lnTo>
                    <a:pt x="5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3" y="47"/>
                  </a:lnTo>
                  <a:lnTo>
                    <a:pt x="62" y="27"/>
                  </a:lnTo>
                  <a:lnTo>
                    <a:pt x="84" y="14"/>
                  </a:lnTo>
                  <a:lnTo>
                    <a:pt x="109" y="4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6126" y="767"/>
              <a:ext cx="38" cy="47"/>
            </a:xfrm>
            <a:custGeom>
              <a:avLst/>
              <a:gdLst>
                <a:gd name="T0" fmla="*/ 130 w 265"/>
                <a:gd name="T1" fmla="*/ 64 h 331"/>
                <a:gd name="T2" fmla="*/ 98 w 265"/>
                <a:gd name="T3" fmla="*/ 86 h 331"/>
                <a:gd name="T4" fmla="*/ 73 w 265"/>
                <a:gd name="T5" fmla="*/ 124 h 331"/>
                <a:gd name="T6" fmla="*/ 61 w 265"/>
                <a:gd name="T7" fmla="*/ 173 h 331"/>
                <a:gd name="T8" fmla="*/ 65 w 265"/>
                <a:gd name="T9" fmla="*/ 221 h 331"/>
                <a:gd name="T10" fmla="*/ 78 w 265"/>
                <a:gd name="T11" fmla="*/ 249 h 331"/>
                <a:gd name="T12" fmla="*/ 95 w 265"/>
                <a:gd name="T13" fmla="*/ 264 h 331"/>
                <a:gd name="T14" fmla="*/ 122 w 265"/>
                <a:gd name="T15" fmla="*/ 269 h 331"/>
                <a:gd name="T16" fmla="*/ 154 w 265"/>
                <a:gd name="T17" fmla="*/ 256 h 331"/>
                <a:gd name="T18" fmla="*/ 181 w 265"/>
                <a:gd name="T19" fmla="*/ 226 h 331"/>
                <a:gd name="T20" fmla="*/ 200 w 265"/>
                <a:gd name="T21" fmla="*/ 183 h 331"/>
                <a:gd name="T22" fmla="*/ 205 w 265"/>
                <a:gd name="T23" fmla="*/ 140 h 331"/>
                <a:gd name="T24" fmla="*/ 197 w 265"/>
                <a:gd name="T25" fmla="*/ 101 h 331"/>
                <a:gd name="T26" fmla="*/ 175 w 265"/>
                <a:gd name="T27" fmla="*/ 70 h 331"/>
                <a:gd name="T28" fmla="*/ 154 w 265"/>
                <a:gd name="T29" fmla="*/ 61 h 331"/>
                <a:gd name="T30" fmla="*/ 149 w 265"/>
                <a:gd name="T31" fmla="*/ 0 h 331"/>
                <a:gd name="T32" fmla="*/ 174 w 265"/>
                <a:gd name="T33" fmla="*/ 4 h 331"/>
                <a:gd name="T34" fmla="*/ 212 w 265"/>
                <a:gd name="T35" fmla="*/ 23 h 331"/>
                <a:gd name="T36" fmla="*/ 242 w 265"/>
                <a:gd name="T37" fmla="*/ 56 h 331"/>
                <a:gd name="T38" fmla="*/ 261 w 265"/>
                <a:gd name="T39" fmla="*/ 106 h 331"/>
                <a:gd name="T40" fmla="*/ 265 w 265"/>
                <a:gd name="T41" fmla="*/ 167 h 331"/>
                <a:gd name="T42" fmla="*/ 248 w 265"/>
                <a:gd name="T43" fmla="*/ 230 h 331"/>
                <a:gd name="T44" fmla="*/ 214 w 265"/>
                <a:gd name="T45" fmla="*/ 283 h 331"/>
                <a:gd name="T46" fmla="*/ 169 w 265"/>
                <a:gd name="T47" fmla="*/ 317 h 331"/>
                <a:gd name="T48" fmla="*/ 117 w 265"/>
                <a:gd name="T49" fmla="*/ 331 h 331"/>
                <a:gd name="T50" fmla="*/ 71 w 265"/>
                <a:gd name="T51" fmla="*/ 320 h 331"/>
                <a:gd name="T52" fmla="*/ 35 w 265"/>
                <a:gd name="T53" fmla="*/ 292 h 331"/>
                <a:gd name="T54" fmla="*/ 10 w 265"/>
                <a:gd name="T55" fmla="*/ 247 h 331"/>
                <a:gd name="T56" fmla="*/ 0 w 265"/>
                <a:gd name="T57" fmla="*/ 192 h 331"/>
                <a:gd name="T58" fmla="*/ 6 w 265"/>
                <a:gd name="T59" fmla="*/ 133 h 331"/>
                <a:gd name="T60" fmla="*/ 33 w 265"/>
                <a:gd name="T61" fmla="*/ 73 h 331"/>
                <a:gd name="T62" fmla="*/ 73 w 265"/>
                <a:gd name="T63" fmla="*/ 28 h 331"/>
                <a:gd name="T64" fmla="*/ 123 w 265"/>
                <a:gd name="T65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5" h="331">
                  <a:moveTo>
                    <a:pt x="148" y="61"/>
                  </a:moveTo>
                  <a:lnTo>
                    <a:pt x="130" y="64"/>
                  </a:lnTo>
                  <a:lnTo>
                    <a:pt x="114" y="72"/>
                  </a:lnTo>
                  <a:lnTo>
                    <a:pt x="98" y="86"/>
                  </a:lnTo>
                  <a:lnTo>
                    <a:pt x="84" y="104"/>
                  </a:lnTo>
                  <a:lnTo>
                    <a:pt x="73" y="124"/>
                  </a:lnTo>
                  <a:lnTo>
                    <a:pt x="65" y="147"/>
                  </a:lnTo>
                  <a:lnTo>
                    <a:pt x="61" y="173"/>
                  </a:lnTo>
                  <a:lnTo>
                    <a:pt x="61" y="198"/>
                  </a:lnTo>
                  <a:lnTo>
                    <a:pt x="65" y="221"/>
                  </a:lnTo>
                  <a:lnTo>
                    <a:pt x="73" y="241"/>
                  </a:lnTo>
                  <a:lnTo>
                    <a:pt x="78" y="249"/>
                  </a:lnTo>
                  <a:lnTo>
                    <a:pt x="85" y="257"/>
                  </a:lnTo>
                  <a:lnTo>
                    <a:pt x="95" y="264"/>
                  </a:lnTo>
                  <a:lnTo>
                    <a:pt x="106" y="268"/>
                  </a:lnTo>
                  <a:lnTo>
                    <a:pt x="122" y="269"/>
                  </a:lnTo>
                  <a:lnTo>
                    <a:pt x="138" y="265"/>
                  </a:lnTo>
                  <a:lnTo>
                    <a:pt x="154" y="256"/>
                  </a:lnTo>
                  <a:lnTo>
                    <a:pt x="168" y="242"/>
                  </a:lnTo>
                  <a:lnTo>
                    <a:pt x="181" y="226"/>
                  </a:lnTo>
                  <a:lnTo>
                    <a:pt x="192" y="205"/>
                  </a:lnTo>
                  <a:lnTo>
                    <a:pt x="200" y="183"/>
                  </a:lnTo>
                  <a:lnTo>
                    <a:pt x="204" y="162"/>
                  </a:lnTo>
                  <a:lnTo>
                    <a:pt x="205" y="140"/>
                  </a:lnTo>
                  <a:lnTo>
                    <a:pt x="202" y="120"/>
                  </a:lnTo>
                  <a:lnTo>
                    <a:pt x="197" y="101"/>
                  </a:lnTo>
                  <a:lnTo>
                    <a:pt x="187" y="82"/>
                  </a:lnTo>
                  <a:lnTo>
                    <a:pt x="175" y="70"/>
                  </a:lnTo>
                  <a:lnTo>
                    <a:pt x="159" y="62"/>
                  </a:lnTo>
                  <a:lnTo>
                    <a:pt x="154" y="61"/>
                  </a:lnTo>
                  <a:lnTo>
                    <a:pt x="148" y="61"/>
                  </a:lnTo>
                  <a:close/>
                  <a:moveTo>
                    <a:pt x="149" y="0"/>
                  </a:moveTo>
                  <a:lnTo>
                    <a:pt x="161" y="2"/>
                  </a:lnTo>
                  <a:lnTo>
                    <a:pt x="174" y="4"/>
                  </a:lnTo>
                  <a:lnTo>
                    <a:pt x="195" y="11"/>
                  </a:lnTo>
                  <a:lnTo>
                    <a:pt x="212" y="23"/>
                  </a:lnTo>
                  <a:lnTo>
                    <a:pt x="229" y="37"/>
                  </a:lnTo>
                  <a:lnTo>
                    <a:pt x="242" y="56"/>
                  </a:lnTo>
                  <a:lnTo>
                    <a:pt x="252" y="79"/>
                  </a:lnTo>
                  <a:lnTo>
                    <a:pt x="261" y="106"/>
                  </a:lnTo>
                  <a:lnTo>
                    <a:pt x="265" y="136"/>
                  </a:lnTo>
                  <a:lnTo>
                    <a:pt x="265" y="167"/>
                  </a:lnTo>
                  <a:lnTo>
                    <a:pt x="258" y="199"/>
                  </a:lnTo>
                  <a:lnTo>
                    <a:pt x="248" y="230"/>
                  </a:lnTo>
                  <a:lnTo>
                    <a:pt x="232" y="258"/>
                  </a:lnTo>
                  <a:lnTo>
                    <a:pt x="214" y="283"/>
                  </a:lnTo>
                  <a:lnTo>
                    <a:pt x="192" y="303"/>
                  </a:lnTo>
                  <a:lnTo>
                    <a:pt x="169" y="317"/>
                  </a:lnTo>
                  <a:lnTo>
                    <a:pt x="144" y="328"/>
                  </a:lnTo>
                  <a:lnTo>
                    <a:pt x="117" y="331"/>
                  </a:lnTo>
                  <a:lnTo>
                    <a:pt x="91" y="326"/>
                  </a:lnTo>
                  <a:lnTo>
                    <a:pt x="71" y="320"/>
                  </a:lnTo>
                  <a:lnTo>
                    <a:pt x="52" y="307"/>
                  </a:lnTo>
                  <a:lnTo>
                    <a:pt x="35" y="292"/>
                  </a:lnTo>
                  <a:lnTo>
                    <a:pt x="21" y="272"/>
                  </a:lnTo>
                  <a:lnTo>
                    <a:pt x="10" y="247"/>
                  </a:lnTo>
                  <a:lnTo>
                    <a:pt x="3" y="220"/>
                  </a:lnTo>
                  <a:lnTo>
                    <a:pt x="0" y="192"/>
                  </a:lnTo>
                  <a:lnTo>
                    <a:pt x="1" y="162"/>
                  </a:lnTo>
                  <a:lnTo>
                    <a:pt x="6" y="133"/>
                  </a:lnTo>
                  <a:lnTo>
                    <a:pt x="17" y="101"/>
                  </a:lnTo>
                  <a:lnTo>
                    <a:pt x="33" y="73"/>
                  </a:lnTo>
                  <a:lnTo>
                    <a:pt x="51" y="49"/>
                  </a:lnTo>
                  <a:lnTo>
                    <a:pt x="73" y="28"/>
                  </a:lnTo>
                  <a:lnTo>
                    <a:pt x="97" y="13"/>
                  </a:lnTo>
                  <a:lnTo>
                    <a:pt x="123" y="4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62" y="793"/>
              <a:ext cx="32" cy="39"/>
            </a:xfrm>
            <a:custGeom>
              <a:avLst/>
              <a:gdLst>
                <a:gd name="T0" fmla="*/ 123 w 222"/>
                <a:gd name="T1" fmla="*/ 60 h 272"/>
                <a:gd name="T2" fmla="*/ 109 w 222"/>
                <a:gd name="T3" fmla="*/ 63 h 272"/>
                <a:gd name="T4" fmla="*/ 94 w 222"/>
                <a:gd name="T5" fmla="*/ 72 h 272"/>
                <a:gd name="T6" fmla="*/ 82 w 222"/>
                <a:gd name="T7" fmla="*/ 86 h 272"/>
                <a:gd name="T8" fmla="*/ 72 w 222"/>
                <a:gd name="T9" fmla="*/ 103 h 272"/>
                <a:gd name="T10" fmla="*/ 64 w 222"/>
                <a:gd name="T11" fmla="*/ 123 h 272"/>
                <a:gd name="T12" fmla="*/ 61 w 222"/>
                <a:gd name="T13" fmla="*/ 144 h 272"/>
                <a:gd name="T14" fmla="*/ 61 w 222"/>
                <a:gd name="T15" fmla="*/ 165 h 272"/>
                <a:gd name="T16" fmla="*/ 66 w 222"/>
                <a:gd name="T17" fmla="*/ 183 h 272"/>
                <a:gd name="T18" fmla="*/ 73 w 222"/>
                <a:gd name="T19" fmla="*/ 196 h 272"/>
                <a:gd name="T20" fmla="*/ 82 w 222"/>
                <a:gd name="T21" fmla="*/ 206 h 272"/>
                <a:gd name="T22" fmla="*/ 92 w 222"/>
                <a:gd name="T23" fmla="*/ 210 h 272"/>
                <a:gd name="T24" fmla="*/ 95 w 222"/>
                <a:gd name="T25" fmla="*/ 211 h 272"/>
                <a:gd name="T26" fmla="*/ 99 w 222"/>
                <a:gd name="T27" fmla="*/ 211 h 272"/>
                <a:gd name="T28" fmla="*/ 113 w 222"/>
                <a:gd name="T29" fmla="*/ 208 h 272"/>
                <a:gd name="T30" fmla="*/ 127 w 222"/>
                <a:gd name="T31" fmla="*/ 199 h 272"/>
                <a:gd name="T32" fmla="*/ 140 w 222"/>
                <a:gd name="T33" fmla="*/ 185 h 272"/>
                <a:gd name="T34" fmla="*/ 151 w 222"/>
                <a:gd name="T35" fmla="*/ 168 h 272"/>
                <a:gd name="T36" fmla="*/ 157 w 222"/>
                <a:gd name="T37" fmla="*/ 147 h 272"/>
                <a:gd name="T38" fmla="*/ 162 w 222"/>
                <a:gd name="T39" fmla="*/ 126 h 272"/>
                <a:gd name="T40" fmla="*/ 161 w 222"/>
                <a:gd name="T41" fmla="*/ 106 h 272"/>
                <a:gd name="T42" fmla="*/ 156 w 222"/>
                <a:gd name="T43" fmla="*/ 87 h 272"/>
                <a:gd name="T44" fmla="*/ 150 w 222"/>
                <a:gd name="T45" fmla="*/ 75 h 272"/>
                <a:gd name="T46" fmla="*/ 141 w 222"/>
                <a:gd name="T47" fmla="*/ 66 h 272"/>
                <a:gd name="T48" fmla="*/ 131 w 222"/>
                <a:gd name="T49" fmla="*/ 61 h 272"/>
                <a:gd name="T50" fmla="*/ 126 w 222"/>
                <a:gd name="T51" fmla="*/ 60 h 272"/>
                <a:gd name="T52" fmla="*/ 123 w 222"/>
                <a:gd name="T53" fmla="*/ 60 h 272"/>
                <a:gd name="T54" fmla="*/ 123 w 222"/>
                <a:gd name="T55" fmla="*/ 0 h 272"/>
                <a:gd name="T56" fmla="*/ 134 w 222"/>
                <a:gd name="T57" fmla="*/ 0 h 272"/>
                <a:gd name="T58" fmla="*/ 145 w 222"/>
                <a:gd name="T59" fmla="*/ 2 h 272"/>
                <a:gd name="T60" fmla="*/ 166 w 222"/>
                <a:gd name="T61" fmla="*/ 11 h 272"/>
                <a:gd name="T62" fmla="*/ 185 w 222"/>
                <a:gd name="T63" fmla="*/ 24 h 272"/>
                <a:gd name="T64" fmla="*/ 201 w 222"/>
                <a:gd name="T65" fmla="*/ 42 h 272"/>
                <a:gd name="T66" fmla="*/ 212 w 222"/>
                <a:gd name="T67" fmla="*/ 64 h 272"/>
                <a:gd name="T68" fmla="*/ 218 w 222"/>
                <a:gd name="T69" fmla="*/ 88 h 272"/>
                <a:gd name="T70" fmla="*/ 222 w 222"/>
                <a:gd name="T71" fmla="*/ 113 h 272"/>
                <a:gd name="T72" fmla="*/ 220 w 222"/>
                <a:gd name="T73" fmla="*/ 137 h 272"/>
                <a:gd name="T74" fmla="*/ 216 w 222"/>
                <a:gd name="T75" fmla="*/ 163 h 272"/>
                <a:gd name="T76" fmla="*/ 205 w 222"/>
                <a:gd name="T77" fmla="*/ 193 h 272"/>
                <a:gd name="T78" fmla="*/ 191 w 222"/>
                <a:gd name="T79" fmla="*/ 220 h 272"/>
                <a:gd name="T80" fmla="*/ 171 w 222"/>
                <a:gd name="T81" fmla="*/ 241 h 272"/>
                <a:gd name="T82" fmla="*/ 150 w 222"/>
                <a:gd name="T83" fmla="*/ 258 h 272"/>
                <a:gd name="T84" fmla="*/ 125 w 222"/>
                <a:gd name="T85" fmla="*/ 268 h 272"/>
                <a:gd name="T86" fmla="*/ 99 w 222"/>
                <a:gd name="T87" fmla="*/ 272 h 272"/>
                <a:gd name="T88" fmla="*/ 76 w 222"/>
                <a:gd name="T89" fmla="*/ 268 h 272"/>
                <a:gd name="T90" fmla="*/ 55 w 222"/>
                <a:gd name="T91" fmla="*/ 260 h 272"/>
                <a:gd name="T92" fmla="*/ 38 w 222"/>
                <a:gd name="T93" fmla="*/ 247 h 272"/>
                <a:gd name="T94" fmla="*/ 22 w 222"/>
                <a:gd name="T95" fmla="*/ 228 h 272"/>
                <a:gd name="T96" fmla="*/ 10 w 222"/>
                <a:gd name="T97" fmla="*/ 206 h 272"/>
                <a:gd name="T98" fmla="*/ 3 w 222"/>
                <a:gd name="T99" fmla="*/ 183 h 272"/>
                <a:gd name="T100" fmla="*/ 0 w 222"/>
                <a:gd name="T101" fmla="*/ 159 h 272"/>
                <a:gd name="T102" fmla="*/ 1 w 222"/>
                <a:gd name="T103" fmla="*/ 133 h 272"/>
                <a:gd name="T104" fmla="*/ 5 w 222"/>
                <a:gd name="T105" fmla="*/ 107 h 272"/>
                <a:gd name="T106" fmla="*/ 17 w 222"/>
                <a:gd name="T107" fmla="*/ 78 h 272"/>
                <a:gd name="T108" fmla="*/ 32 w 222"/>
                <a:gd name="T109" fmla="*/ 51 h 272"/>
                <a:gd name="T110" fmla="*/ 51 w 222"/>
                <a:gd name="T111" fmla="*/ 30 h 272"/>
                <a:gd name="T112" fmla="*/ 73 w 222"/>
                <a:gd name="T113" fmla="*/ 13 h 272"/>
                <a:gd name="T114" fmla="*/ 97 w 222"/>
                <a:gd name="T115" fmla="*/ 3 h 272"/>
                <a:gd name="T116" fmla="*/ 123 w 222"/>
                <a:gd name="T11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" h="272">
                  <a:moveTo>
                    <a:pt x="123" y="60"/>
                  </a:moveTo>
                  <a:lnTo>
                    <a:pt x="109" y="63"/>
                  </a:lnTo>
                  <a:lnTo>
                    <a:pt x="94" y="72"/>
                  </a:lnTo>
                  <a:lnTo>
                    <a:pt x="82" y="86"/>
                  </a:lnTo>
                  <a:lnTo>
                    <a:pt x="72" y="103"/>
                  </a:lnTo>
                  <a:lnTo>
                    <a:pt x="64" y="123"/>
                  </a:lnTo>
                  <a:lnTo>
                    <a:pt x="61" y="144"/>
                  </a:lnTo>
                  <a:lnTo>
                    <a:pt x="61" y="165"/>
                  </a:lnTo>
                  <a:lnTo>
                    <a:pt x="66" y="183"/>
                  </a:lnTo>
                  <a:lnTo>
                    <a:pt x="73" y="196"/>
                  </a:lnTo>
                  <a:lnTo>
                    <a:pt x="82" y="206"/>
                  </a:lnTo>
                  <a:lnTo>
                    <a:pt x="92" y="210"/>
                  </a:lnTo>
                  <a:lnTo>
                    <a:pt x="95" y="211"/>
                  </a:lnTo>
                  <a:lnTo>
                    <a:pt x="99" y="211"/>
                  </a:lnTo>
                  <a:lnTo>
                    <a:pt x="113" y="208"/>
                  </a:lnTo>
                  <a:lnTo>
                    <a:pt x="127" y="199"/>
                  </a:lnTo>
                  <a:lnTo>
                    <a:pt x="140" y="185"/>
                  </a:lnTo>
                  <a:lnTo>
                    <a:pt x="151" y="168"/>
                  </a:lnTo>
                  <a:lnTo>
                    <a:pt x="157" y="147"/>
                  </a:lnTo>
                  <a:lnTo>
                    <a:pt x="162" y="126"/>
                  </a:lnTo>
                  <a:lnTo>
                    <a:pt x="161" y="106"/>
                  </a:lnTo>
                  <a:lnTo>
                    <a:pt x="156" y="87"/>
                  </a:lnTo>
                  <a:lnTo>
                    <a:pt x="150" y="75"/>
                  </a:lnTo>
                  <a:lnTo>
                    <a:pt x="141" y="66"/>
                  </a:lnTo>
                  <a:lnTo>
                    <a:pt x="131" y="61"/>
                  </a:lnTo>
                  <a:lnTo>
                    <a:pt x="126" y="60"/>
                  </a:lnTo>
                  <a:lnTo>
                    <a:pt x="123" y="60"/>
                  </a:lnTo>
                  <a:close/>
                  <a:moveTo>
                    <a:pt x="123" y="0"/>
                  </a:moveTo>
                  <a:lnTo>
                    <a:pt x="134" y="0"/>
                  </a:lnTo>
                  <a:lnTo>
                    <a:pt x="145" y="2"/>
                  </a:lnTo>
                  <a:lnTo>
                    <a:pt x="166" y="11"/>
                  </a:lnTo>
                  <a:lnTo>
                    <a:pt x="185" y="24"/>
                  </a:lnTo>
                  <a:lnTo>
                    <a:pt x="201" y="42"/>
                  </a:lnTo>
                  <a:lnTo>
                    <a:pt x="212" y="64"/>
                  </a:lnTo>
                  <a:lnTo>
                    <a:pt x="218" y="88"/>
                  </a:lnTo>
                  <a:lnTo>
                    <a:pt x="222" y="113"/>
                  </a:lnTo>
                  <a:lnTo>
                    <a:pt x="220" y="137"/>
                  </a:lnTo>
                  <a:lnTo>
                    <a:pt x="216" y="163"/>
                  </a:lnTo>
                  <a:lnTo>
                    <a:pt x="205" y="193"/>
                  </a:lnTo>
                  <a:lnTo>
                    <a:pt x="191" y="220"/>
                  </a:lnTo>
                  <a:lnTo>
                    <a:pt x="171" y="241"/>
                  </a:lnTo>
                  <a:lnTo>
                    <a:pt x="150" y="258"/>
                  </a:lnTo>
                  <a:lnTo>
                    <a:pt x="125" y="268"/>
                  </a:lnTo>
                  <a:lnTo>
                    <a:pt x="99" y="272"/>
                  </a:lnTo>
                  <a:lnTo>
                    <a:pt x="76" y="268"/>
                  </a:lnTo>
                  <a:lnTo>
                    <a:pt x="55" y="260"/>
                  </a:lnTo>
                  <a:lnTo>
                    <a:pt x="38" y="247"/>
                  </a:lnTo>
                  <a:lnTo>
                    <a:pt x="22" y="228"/>
                  </a:lnTo>
                  <a:lnTo>
                    <a:pt x="10" y="206"/>
                  </a:lnTo>
                  <a:lnTo>
                    <a:pt x="3" y="183"/>
                  </a:lnTo>
                  <a:lnTo>
                    <a:pt x="0" y="159"/>
                  </a:lnTo>
                  <a:lnTo>
                    <a:pt x="1" y="133"/>
                  </a:lnTo>
                  <a:lnTo>
                    <a:pt x="5" y="107"/>
                  </a:lnTo>
                  <a:lnTo>
                    <a:pt x="17" y="78"/>
                  </a:lnTo>
                  <a:lnTo>
                    <a:pt x="32" y="51"/>
                  </a:lnTo>
                  <a:lnTo>
                    <a:pt x="51" y="30"/>
                  </a:lnTo>
                  <a:lnTo>
                    <a:pt x="73" y="13"/>
                  </a:lnTo>
                  <a:lnTo>
                    <a:pt x="97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" name="Group 20"/>
          <p:cNvGrpSpPr>
            <a:grpSpLocks noChangeAspect="1"/>
          </p:cNvGrpSpPr>
          <p:nvPr/>
        </p:nvGrpSpPr>
        <p:grpSpPr bwMode="auto">
          <a:xfrm>
            <a:off x="9039961" y="2911955"/>
            <a:ext cx="784141" cy="765882"/>
            <a:chOff x="2679" y="1027"/>
            <a:chExt cx="2319" cy="226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3635" y="2186"/>
              <a:ext cx="150" cy="151"/>
            </a:xfrm>
            <a:custGeom>
              <a:avLst/>
              <a:gdLst>
                <a:gd name="T0" fmla="*/ 220 w 300"/>
                <a:gd name="T1" fmla="*/ 0 h 301"/>
                <a:gd name="T2" fmla="*/ 241 w 300"/>
                <a:gd name="T3" fmla="*/ 0 h 301"/>
                <a:gd name="T4" fmla="*/ 262 w 300"/>
                <a:gd name="T5" fmla="*/ 7 h 301"/>
                <a:gd name="T6" fmla="*/ 281 w 300"/>
                <a:gd name="T7" fmla="*/ 19 h 301"/>
                <a:gd name="T8" fmla="*/ 293 w 300"/>
                <a:gd name="T9" fmla="*/ 38 h 301"/>
                <a:gd name="T10" fmla="*/ 300 w 300"/>
                <a:gd name="T11" fmla="*/ 59 h 301"/>
                <a:gd name="T12" fmla="*/ 300 w 300"/>
                <a:gd name="T13" fmla="*/ 80 h 301"/>
                <a:gd name="T14" fmla="*/ 293 w 300"/>
                <a:gd name="T15" fmla="*/ 101 h 301"/>
                <a:gd name="T16" fmla="*/ 281 w 300"/>
                <a:gd name="T17" fmla="*/ 119 h 301"/>
                <a:gd name="T18" fmla="*/ 120 w 300"/>
                <a:gd name="T19" fmla="*/ 280 h 301"/>
                <a:gd name="T20" fmla="*/ 105 w 300"/>
                <a:gd name="T21" fmla="*/ 291 h 301"/>
                <a:gd name="T22" fmla="*/ 88 w 300"/>
                <a:gd name="T23" fmla="*/ 298 h 301"/>
                <a:gd name="T24" fmla="*/ 69 w 300"/>
                <a:gd name="T25" fmla="*/ 301 h 301"/>
                <a:gd name="T26" fmla="*/ 53 w 300"/>
                <a:gd name="T27" fmla="*/ 298 h 301"/>
                <a:gd name="T28" fmla="*/ 36 w 300"/>
                <a:gd name="T29" fmla="*/ 291 h 301"/>
                <a:gd name="T30" fmla="*/ 20 w 300"/>
                <a:gd name="T31" fmla="*/ 280 h 301"/>
                <a:gd name="T32" fmla="*/ 8 w 300"/>
                <a:gd name="T33" fmla="*/ 261 h 301"/>
                <a:gd name="T34" fmla="*/ 0 w 300"/>
                <a:gd name="T35" fmla="*/ 240 h 301"/>
                <a:gd name="T36" fmla="*/ 0 w 300"/>
                <a:gd name="T37" fmla="*/ 219 h 301"/>
                <a:gd name="T38" fmla="*/ 8 w 300"/>
                <a:gd name="T39" fmla="*/ 198 h 301"/>
                <a:gd name="T40" fmla="*/ 20 w 300"/>
                <a:gd name="T41" fmla="*/ 180 h 301"/>
                <a:gd name="T42" fmla="*/ 181 w 300"/>
                <a:gd name="T43" fmla="*/ 19 h 301"/>
                <a:gd name="T44" fmla="*/ 199 w 300"/>
                <a:gd name="T45" fmla="*/ 7 h 301"/>
                <a:gd name="T46" fmla="*/ 220 w 300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301">
                  <a:moveTo>
                    <a:pt x="220" y="0"/>
                  </a:moveTo>
                  <a:lnTo>
                    <a:pt x="241" y="0"/>
                  </a:lnTo>
                  <a:lnTo>
                    <a:pt x="262" y="7"/>
                  </a:lnTo>
                  <a:lnTo>
                    <a:pt x="281" y="19"/>
                  </a:lnTo>
                  <a:lnTo>
                    <a:pt x="293" y="38"/>
                  </a:lnTo>
                  <a:lnTo>
                    <a:pt x="300" y="59"/>
                  </a:lnTo>
                  <a:lnTo>
                    <a:pt x="300" y="80"/>
                  </a:lnTo>
                  <a:lnTo>
                    <a:pt x="293" y="101"/>
                  </a:lnTo>
                  <a:lnTo>
                    <a:pt x="281" y="119"/>
                  </a:lnTo>
                  <a:lnTo>
                    <a:pt x="120" y="280"/>
                  </a:lnTo>
                  <a:lnTo>
                    <a:pt x="105" y="291"/>
                  </a:lnTo>
                  <a:lnTo>
                    <a:pt x="88" y="298"/>
                  </a:lnTo>
                  <a:lnTo>
                    <a:pt x="69" y="301"/>
                  </a:lnTo>
                  <a:lnTo>
                    <a:pt x="53" y="298"/>
                  </a:lnTo>
                  <a:lnTo>
                    <a:pt x="36" y="291"/>
                  </a:lnTo>
                  <a:lnTo>
                    <a:pt x="20" y="280"/>
                  </a:lnTo>
                  <a:lnTo>
                    <a:pt x="8" y="261"/>
                  </a:lnTo>
                  <a:lnTo>
                    <a:pt x="0" y="240"/>
                  </a:lnTo>
                  <a:lnTo>
                    <a:pt x="0" y="219"/>
                  </a:lnTo>
                  <a:lnTo>
                    <a:pt x="8" y="198"/>
                  </a:lnTo>
                  <a:lnTo>
                    <a:pt x="20" y="180"/>
                  </a:lnTo>
                  <a:lnTo>
                    <a:pt x="181" y="19"/>
                  </a:lnTo>
                  <a:lnTo>
                    <a:pt x="199" y="7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825" y="1530"/>
              <a:ext cx="617" cy="617"/>
            </a:xfrm>
            <a:custGeom>
              <a:avLst/>
              <a:gdLst>
                <a:gd name="T0" fmla="*/ 1175 w 1234"/>
                <a:gd name="T1" fmla="*/ 0 h 1233"/>
                <a:gd name="T2" fmla="*/ 1196 w 1234"/>
                <a:gd name="T3" fmla="*/ 7 h 1233"/>
                <a:gd name="T4" fmla="*/ 1215 w 1234"/>
                <a:gd name="T5" fmla="*/ 20 h 1233"/>
                <a:gd name="T6" fmla="*/ 1227 w 1234"/>
                <a:gd name="T7" fmla="*/ 38 h 1233"/>
                <a:gd name="T8" fmla="*/ 1234 w 1234"/>
                <a:gd name="T9" fmla="*/ 59 h 1233"/>
                <a:gd name="T10" fmla="*/ 1234 w 1234"/>
                <a:gd name="T11" fmla="*/ 80 h 1233"/>
                <a:gd name="T12" fmla="*/ 1227 w 1234"/>
                <a:gd name="T13" fmla="*/ 101 h 1233"/>
                <a:gd name="T14" fmla="*/ 1215 w 1234"/>
                <a:gd name="T15" fmla="*/ 119 h 1233"/>
                <a:gd name="T16" fmla="*/ 120 w 1234"/>
                <a:gd name="T17" fmla="*/ 1213 h 1233"/>
                <a:gd name="T18" fmla="*/ 106 w 1234"/>
                <a:gd name="T19" fmla="*/ 1225 h 1233"/>
                <a:gd name="T20" fmla="*/ 89 w 1234"/>
                <a:gd name="T21" fmla="*/ 1232 h 1233"/>
                <a:gd name="T22" fmla="*/ 70 w 1234"/>
                <a:gd name="T23" fmla="*/ 1233 h 1233"/>
                <a:gd name="T24" fmla="*/ 52 w 1234"/>
                <a:gd name="T25" fmla="*/ 1232 h 1233"/>
                <a:gd name="T26" fmla="*/ 35 w 1234"/>
                <a:gd name="T27" fmla="*/ 1225 h 1233"/>
                <a:gd name="T28" fmla="*/ 21 w 1234"/>
                <a:gd name="T29" fmla="*/ 1213 h 1233"/>
                <a:gd name="T30" fmla="*/ 7 w 1234"/>
                <a:gd name="T31" fmla="*/ 1195 h 1233"/>
                <a:gd name="T32" fmla="*/ 0 w 1234"/>
                <a:gd name="T33" fmla="*/ 1174 h 1233"/>
                <a:gd name="T34" fmla="*/ 0 w 1234"/>
                <a:gd name="T35" fmla="*/ 1153 h 1233"/>
                <a:gd name="T36" fmla="*/ 7 w 1234"/>
                <a:gd name="T37" fmla="*/ 1132 h 1233"/>
                <a:gd name="T38" fmla="*/ 21 w 1234"/>
                <a:gd name="T39" fmla="*/ 1113 h 1233"/>
                <a:gd name="T40" fmla="*/ 1115 w 1234"/>
                <a:gd name="T41" fmla="*/ 20 h 1233"/>
                <a:gd name="T42" fmla="*/ 1133 w 1234"/>
                <a:gd name="T43" fmla="*/ 7 h 1233"/>
                <a:gd name="T44" fmla="*/ 1154 w 1234"/>
                <a:gd name="T45" fmla="*/ 0 h 1233"/>
                <a:gd name="T46" fmla="*/ 1175 w 1234"/>
                <a:gd name="T47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4" h="1233">
                  <a:moveTo>
                    <a:pt x="1175" y="0"/>
                  </a:moveTo>
                  <a:lnTo>
                    <a:pt x="1196" y="7"/>
                  </a:lnTo>
                  <a:lnTo>
                    <a:pt x="1215" y="20"/>
                  </a:lnTo>
                  <a:lnTo>
                    <a:pt x="1227" y="38"/>
                  </a:lnTo>
                  <a:lnTo>
                    <a:pt x="1234" y="59"/>
                  </a:lnTo>
                  <a:lnTo>
                    <a:pt x="1234" y="80"/>
                  </a:lnTo>
                  <a:lnTo>
                    <a:pt x="1227" y="101"/>
                  </a:lnTo>
                  <a:lnTo>
                    <a:pt x="1215" y="119"/>
                  </a:lnTo>
                  <a:lnTo>
                    <a:pt x="120" y="1213"/>
                  </a:lnTo>
                  <a:lnTo>
                    <a:pt x="106" y="1225"/>
                  </a:lnTo>
                  <a:lnTo>
                    <a:pt x="89" y="1232"/>
                  </a:lnTo>
                  <a:lnTo>
                    <a:pt x="70" y="1233"/>
                  </a:lnTo>
                  <a:lnTo>
                    <a:pt x="52" y="1232"/>
                  </a:lnTo>
                  <a:lnTo>
                    <a:pt x="35" y="1225"/>
                  </a:lnTo>
                  <a:lnTo>
                    <a:pt x="21" y="1213"/>
                  </a:lnTo>
                  <a:lnTo>
                    <a:pt x="7" y="1195"/>
                  </a:lnTo>
                  <a:lnTo>
                    <a:pt x="0" y="1174"/>
                  </a:lnTo>
                  <a:lnTo>
                    <a:pt x="0" y="1153"/>
                  </a:lnTo>
                  <a:lnTo>
                    <a:pt x="7" y="1132"/>
                  </a:lnTo>
                  <a:lnTo>
                    <a:pt x="21" y="1113"/>
                  </a:lnTo>
                  <a:lnTo>
                    <a:pt x="1115" y="20"/>
                  </a:lnTo>
                  <a:lnTo>
                    <a:pt x="1133" y="7"/>
                  </a:lnTo>
                  <a:lnTo>
                    <a:pt x="1154" y="0"/>
                  </a:lnTo>
                  <a:lnTo>
                    <a:pt x="1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4489" y="1253"/>
              <a:ext cx="230" cy="231"/>
            </a:xfrm>
            <a:custGeom>
              <a:avLst/>
              <a:gdLst>
                <a:gd name="T0" fmla="*/ 401 w 460"/>
                <a:gd name="T1" fmla="*/ 0 h 461"/>
                <a:gd name="T2" fmla="*/ 422 w 460"/>
                <a:gd name="T3" fmla="*/ 7 h 461"/>
                <a:gd name="T4" fmla="*/ 440 w 460"/>
                <a:gd name="T5" fmla="*/ 20 h 461"/>
                <a:gd name="T6" fmla="*/ 453 w 460"/>
                <a:gd name="T7" fmla="*/ 38 h 461"/>
                <a:gd name="T8" fmla="*/ 460 w 460"/>
                <a:gd name="T9" fmla="*/ 59 h 461"/>
                <a:gd name="T10" fmla="*/ 460 w 460"/>
                <a:gd name="T11" fmla="*/ 80 h 461"/>
                <a:gd name="T12" fmla="*/ 453 w 460"/>
                <a:gd name="T13" fmla="*/ 101 h 461"/>
                <a:gd name="T14" fmla="*/ 440 w 460"/>
                <a:gd name="T15" fmla="*/ 119 h 461"/>
                <a:gd name="T16" fmla="*/ 119 w 460"/>
                <a:gd name="T17" fmla="*/ 440 h 461"/>
                <a:gd name="T18" fmla="*/ 104 w 460"/>
                <a:gd name="T19" fmla="*/ 451 h 461"/>
                <a:gd name="T20" fmla="*/ 87 w 460"/>
                <a:gd name="T21" fmla="*/ 458 h 461"/>
                <a:gd name="T22" fmla="*/ 70 w 460"/>
                <a:gd name="T23" fmla="*/ 461 h 461"/>
                <a:gd name="T24" fmla="*/ 52 w 460"/>
                <a:gd name="T25" fmla="*/ 458 h 461"/>
                <a:gd name="T26" fmla="*/ 35 w 460"/>
                <a:gd name="T27" fmla="*/ 451 h 461"/>
                <a:gd name="T28" fmla="*/ 19 w 460"/>
                <a:gd name="T29" fmla="*/ 440 h 461"/>
                <a:gd name="T30" fmla="*/ 7 w 460"/>
                <a:gd name="T31" fmla="*/ 422 h 461"/>
                <a:gd name="T32" fmla="*/ 0 w 460"/>
                <a:gd name="T33" fmla="*/ 401 h 461"/>
                <a:gd name="T34" fmla="*/ 0 w 460"/>
                <a:gd name="T35" fmla="*/ 379 h 461"/>
                <a:gd name="T36" fmla="*/ 7 w 460"/>
                <a:gd name="T37" fmla="*/ 358 h 461"/>
                <a:gd name="T38" fmla="*/ 19 w 460"/>
                <a:gd name="T39" fmla="*/ 340 h 461"/>
                <a:gd name="T40" fmla="*/ 340 w 460"/>
                <a:gd name="T41" fmla="*/ 20 h 461"/>
                <a:gd name="T42" fmla="*/ 358 w 460"/>
                <a:gd name="T43" fmla="*/ 7 h 461"/>
                <a:gd name="T44" fmla="*/ 379 w 460"/>
                <a:gd name="T45" fmla="*/ 0 h 461"/>
                <a:gd name="T46" fmla="*/ 401 w 460"/>
                <a:gd name="T4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0" h="461">
                  <a:moveTo>
                    <a:pt x="401" y="0"/>
                  </a:moveTo>
                  <a:lnTo>
                    <a:pt x="422" y="7"/>
                  </a:lnTo>
                  <a:lnTo>
                    <a:pt x="440" y="20"/>
                  </a:lnTo>
                  <a:lnTo>
                    <a:pt x="453" y="38"/>
                  </a:lnTo>
                  <a:lnTo>
                    <a:pt x="460" y="59"/>
                  </a:lnTo>
                  <a:lnTo>
                    <a:pt x="460" y="80"/>
                  </a:lnTo>
                  <a:lnTo>
                    <a:pt x="453" y="101"/>
                  </a:lnTo>
                  <a:lnTo>
                    <a:pt x="440" y="119"/>
                  </a:lnTo>
                  <a:lnTo>
                    <a:pt x="119" y="440"/>
                  </a:lnTo>
                  <a:lnTo>
                    <a:pt x="104" y="451"/>
                  </a:lnTo>
                  <a:lnTo>
                    <a:pt x="87" y="458"/>
                  </a:lnTo>
                  <a:lnTo>
                    <a:pt x="70" y="461"/>
                  </a:lnTo>
                  <a:lnTo>
                    <a:pt x="52" y="458"/>
                  </a:lnTo>
                  <a:lnTo>
                    <a:pt x="35" y="451"/>
                  </a:lnTo>
                  <a:lnTo>
                    <a:pt x="19" y="440"/>
                  </a:lnTo>
                  <a:lnTo>
                    <a:pt x="7" y="422"/>
                  </a:lnTo>
                  <a:lnTo>
                    <a:pt x="0" y="401"/>
                  </a:lnTo>
                  <a:lnTo>
                    <a:pt x="0" y="379"/>
                  </a:lnTo>
                  <a:lnTo>
                    <a:pt x="7" y="358"/>
                  </a:lnTo>
                  <a:lnTo>
                    <a:pt x="19" y="340"/>
                  </a:lnTo>
                  <a:lnTo>
                    <a:pt x="340" y="20"/>
                  </a:lnTo>
                  <a:lnTo>
                    <a:pt x="358" y="7"/>
                  </a:lnTo>
                  <a:lnTo>
                    <a:pt x="379" y="0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152" y="1446"/>
              <a:ext cx="458" cy="459"/>
            </a:xfrm>
            <a:custGeom>
              <a:avLst/>
              <a:gdLst>
                <a:gd name="T0" fmla="*/ 57 w 916"/>
                <a:gd name="T1" fmla="*/ 0 h 918"/>
                <a:gd name="T2" fmla="*/ 80 w 916"/>
                <a:gd name="T3" fmla="*/ 0 h 918"/>
                <a:gd name="T4" fmla="*/ 100 w 916"/>
                <a:gd name="T5" fmla="*/ 7 h 918"/>
                <a:gd name="T6" fmla="*/ 118 w 916"/>
                <a:gd name="T7" fmla="*/ 21 h 918"/>
                <a:gd name="T8" fmla="*/ 896 w 916"/>
                <a:gd name="T9" fmla="*/ 799 h 918"/>
                <a:gd name="T10" fmla="*/ 910 w 916"/>
                <a:gd name="T11" fmla="*/ 817 h 918"/>
                <a:gd name="T12" fmla="*/ 916 w 916"/>
                <a:gd name="T13" fmla="*/ 837 h 918"/>
                <a:gd name="T14" fmla="*/ 916 w 916"/>
                <a:gd name="T15" fmla="*/ 859 h 918"/>
                <a:gd name="T16" fmla="*/ 910 w 916"/>
                <a:gd name="T17" fmla="*/ 879 h 918"/>
                <a:gd name="T18" fmla="*/ 896 w 916"/>
                <a:gd name="T19" fmla="*/ 897 h 918"/>
                <a:gd name="T20" fmla="*/ 882 w 916"/>
                <a:gd name="T21" fmla="*/ 908 h 918"/>
                <a:gd name="T22" fmla="*/ 865 w 916"/>
                <a:gd name="T23" fmla="*/ 915 h 918"/>
                <a:gd name="T24" fmla="*/ 847 w 916"/>
                <a:gd name="T25" fmla="*/ 918 h 918"/>
                <a:gd name="T26" fmla="*/ 829 w 916"/>
                <a:gd name="T27" fmla="*/ 915 h 918"/>
                <a:gd name="T28" fmla="*/ 812 w 916"/>
                <a:gd name="T29" fmla="*/ 908 h 918"/>
                <a:gd name="T30" fmla="*/ 798 w 916"/>
                <a:gd name="T31" fmla="*/ 897 h 918"/>
                <a:gd name="T32" fmla="*/ 19 w 916"/>
                <a:gd name="T33" fmla="*/ 120 h 918"/>
                <a:gd name="T34" fmla="*/ 5 w 916"/>
                <a:gd name="T35" fmla="*/ 101 h 918"/>
                <a:gd name="T36" fmla="*/ 0 w 916"/>
                <a:gd name="T37" fmla="*/ 82 h 918"/>
                <a:gd name="T38" fmla="*/ 0 w 916"/>
                <a:gd name="T39" fmla="*/ 59 h 918"/>
                <a:gd name="T40" fmla="*/ 5 w 916"/>
                <a:gd name="T41" fmla="*/ 39 h 918"/>
                <a:gd name="T42" fmla="*/ 19 w 916"/>
                <a:gd name="T43" fmla="*/ 21 h 918"/>
                <a:gd name="T44" fmla="*/ 38 w 916"/>
                <a:gd name="T45" fmla="*/ 7 h 918"/>
                <a:gd name="T46" fmla="*/ 57 w 916"/>
                <a:gd name="T47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6" h="918">
                  <a:moveTo>
                    <a:pt x="57" y="0"/>
                  </a:moveTo>
                  <a:lnTo>
                    <a:pt x="80" y="0"/>
                  </a:lnTo>
                  <a:lnTo>
                    <a:pt x="100" y="7"/>
                  </a:lnTo>
                  <a:lnTo>
                    <a:pt x="118" y="21"/>
                  </a:lnTo>
                  <a:lnTo>
                    <a:pt x="896" y="799"/>
                  </a:lnTo>
                  <a:lnTo>
                    <a:pt x="910" y="817"/>
                  </a:lnTo>
                  <a:lnTo>
                    <a:pt x="916" y="837"/>
                  </a:lnTo>
                  <a:lnTo>
                    <a:pt x="916" y="859"/>
                  </a:lnTo>
                  <a:lnTo>
                    <a:pt x="910" y="879"/>
                  </a:lnTo>
                  <a:lnTo>
                    <a:pt x="896" y="897"/>
                  </a:lnTo>
                  <a:lnTo>
                    <a:pt x="882" y="908"/>
                  </a:lnTo>
                  <a:lnTo>
                    <a:pt x="865" y="915"/>
                  </a:lnTo>
                  <a:lnTo>
                    <a:pt x="847" y="918"/>
                  </a:lnTo>
                  <a:lnTo>
                    <a:pt x="829" y="915"/>
                  </a:lnTo>
                  <a:lnTo>
                    <a:pt x="812" y="908"/>
                  </a:lnTo>
                  <a:lnTo>
                    <a:pt x="798" y="897"/>
                  </a:lnTo>
                  <a:lnTo>
                    <a:pt x="19" y="120"/>
                  </a:lnTo>
                  <a:lnTo>
                    <a:pt x="5" y="101"/>
                  </a:lnTo>
                  <a:lnTo>
                    <a:pt x="0" y="82"/>
                  </a:lnTo>
                  <a:lnTo>
                    <a:pt x="0" y="59"/>
                  </a:lnTo>
                  <a:lnTo>
                    <a:pt x="5" y="39"/>
                  </a:lnTo>
                  <a:lnTo>
                    <a:pt x="19" y="21"/>
                  </a:lnTo>
                  <a:lnTo>
                    <a:pt x="38" y="7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958" y="1253"/>
              <a:ext cx="162" cy="163"/>
            </a:xfrm>
            <a:custGeom>
              <a:avLst/>
              <a:gdLst>
                <a:gd name="T0" fmla="*/ 80 w 323"/>
                <a:gd name="T1" fmla="*/ 0 h 325"/>
                <a:gd name="T2" fmla="*/ 101 w 323"/>
                <a:gd name="T3" fmla="*/ 7 h 325"/>
                <a:gd name="T4" fmla="*/ 119 w 323"/>
                <a:gd name="T5" fmla="*/ 20 h 325"/>
                <a:gd name="T6" fmla="*/ 304 w 323"/>
                <a:gd name="T7" fmla="*/ 204 h 325"/>
                <a:gd name="T8" fmla="*/ 316 w 323"/>
                <a:gd name="T9" fmla="*/ 222 h 325"/>
                <a:gd name="T10" fmla="*/ 323 w 323"/>
                <a:gd name="T11" fmla="*/ 243 h 325"/>
                <a:gd name="T12" fmla="*/ 323 w 323"/>
                <a:gd name="T13" fmla="*/ 264 h 325"/>
                <a:gd name="T14" fmla="*/ 316 w 323"/>
                <a:gd name="T15" fmla="*/ 285 h 325"/>
                <a:gd name="T16" fmla="*/ 304 w 323"/>
                <a:gd name="T17" fmla="*/ 304 h 325"/>
                <a:gd name="T18" fmla="*/ 288 w 323"/>
                <a:gd name="T19" fmla="*/ 315 h 325"/>
                <a:gd name="T20" fmla="*/ 271 w 323"/>
                <a:gd name="T21" fmla="*/ 322 h 325"/>
                <a:gd name="T22" fmla="*/ 254 w 323"/>
                <a:gd name="T23" fmla="*/ 325 h 325"/>
                <a:gd name="T24" fmla="*/ 236 w 323"/>
                <a:gd name="T25" fmla="*/ 322 h 325"/>
                <a:gd name="T26" fmla="*/ 219 w 323"/>
                <a:gd name="T27" fmla="*/ 315 h 325"/>
                <a:gd name="T28" fmla="*/ 204 w 323"/>
                <a:gd name="T29" fmla="*/ 304 h 325"/>
                <a:gd name="T30" fmla="*/ 19 w 323"/>
                <a:gd name="T31" fmla="*/ 119 h 325"/>
                <a:gd name="T32" fmla="*/ 7 w 323"/>
                <a:gd name="T33" fmla="*/ 101 h 325"/>
                <a:gd name="T34" fmla="*/ 0 w 323"/>
                <a:gd name="T35" fmla="*/ 80 h 325"/>
                <a:gd name="T36" fmla="*/ 0 w 323"/>
                <a:gd name="T37" fmla="*/ 59 h 325"/>
                <a:gd name="T38" fmla="*/ 7 w 323"/>
                <a:gd name="T39" fmla="*/ 38 h 325"/>
                <a:gd name="T40" fmla="*/ 19 w 323"/>
                <a:gd name="T41" fmla="*/ 20 h 325"/>
                <a:gd name="T42" fmla="*/ 38 w 323"/>
                <a:gd name="T43" fmla="*/ 7 h 325"/>
                <a:gd name="T44" fmla="*/ 59 w 323"/>
                <a:gd name="T45" fmla="*/ 0 h 325"/>
                <a:gd name="T46" fmla="*/ 80 w 323"/>
                <a:gd name="T4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3" h="325">
                  <a:moveTo>
                    <a:pt x="80" y="0"/>
                  </a:moveTo>
                  <a:lnTo>
                    <a:pt x="101" y="7"/>
                  </a:lnTo>
                  <a:lnTo>
                    <a:pt x="119" y="20"/>
                  </a:lnTo>
                  <a:lnTo>
                    <a:pt x="304" y="204"/>
                  </a:lnTo>
                  <a:lnTo>
                    <a:pt x="316" y="222"/>
                  </a:lnTo>
                  <a:lnTo>
                    <a:pt x="323" y="243"/>
                  </a:lnTo>
                  <a:lnTo>
                    <a:pt x="323" y="264"/>
                  </a:lnTo>
                  <a:lnTo>
                    <a:pt x="316" y="285"/>
                  </a:lnTo>
                  <a:lnTo>
                    <a:pt x="304" y="304"/>
                  </a:lnTo>
                  <a:lnTo>
                    <a:pt x="288" y="315"/>
                  </a:lnTo>
                  <a:lnTo>
                    <a:pt x="271" y="322"/>
                  </a:lnTo>
                  <a:lnTo>
                    <a:pt x="254" y="325"/>
                  </a:lnTo>
                  <a:lnTo>
                    <a:pt x="236" y="322"/>
                  </a:lnTo>
                  <a:lnTo>
                    <a:pt x="219" y="315"/>
                  </a:lnTo>
                  <a:lnTo>
                    <a:pt x="204" y="304"/>
                  </a:lnTo>
                  <a:lnTo>
                    <a:pt x="19" y="119"/>
                  </a:lnTo>
                  <a:lnTo>
                    <a:pt x="7" y="101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7" y="38"/>
                  </a:lnTo>
                  <a:lnTo>
                    <a:pt x="19" y="20"/>
                  </a:lnTo>
                  <a:lnTo>
                    <a:pt x="38" y="7"/>
                  </a:lnTo>
                  <a:lnTo>
                    <a:pt x="59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2679" y="1027"/>
              <a:ext cx="2319" cy="2265"/>
            </a:xfrm>
            <a:custGeom>
              <a:avLst/>
              <a:gdLst>
                <a:gd name="T0" fmla="*/ 4388 w 4638"/>
                <a:gd name="T1" fmla="*/ 4386 h 4529"/>
                <a:gd name="T2" fmla="*/ 4488 w 4638"/>
                <a:gd name="T3" fmla="*/ 4200 h 4529"/>
                <a:gd name="T4" fmla="*/ 152 w 4638"/>
                <a:gd name="T5" fmla="*/ 4200 h 4529"/>
                <a:gd name="T6" fmla="*/ 250 w 4638"/>
                <a:gd name="T7" fmla="*/ 4386 h 4529"/>
                <a:gd name="T8" fmla="*/ 4240 w 4638"/>
                <a:gd name="T9" fmla="*/ 3954 h 4529"/>
                <a:gd name="T10" fmla="*/ 4264 w 4638"/>
                <a:gd name="T11" fmla="*/ 3967 h 4529"/>
                <a:gd name="T12" fmla="*/ 546 w 4638"/>
                <a:gd name="T13" fmla="*/ 4176 h 4529"/>
                <a:gd name="T14" fmla="*/ 3963 w 4638"/>
                <a:gd name="T15" fmla="*/ 4031 h 4529"/>
                <a:gd name="T16" fmla="*/ 511 w 4638"/>
                <a:gd name="T17" fmla="*/ 3832 h 4529"/>
                <a:gd name="T18" fmla="*/ 3717 w 4638"/>
                <a:gd name="T19" fmla="*/ 3785 h 4529"/>
                <a:gd name="T20" fmla="*/ 3894 w 4638"/>
                <a:gd name="T21" fmla="*/ 3608 h 4529"/>
                <a:gd name="T22" fmla="*/ 909 w 4638"/>
                <a:gd name="T23" fmla="*/ 3809 h 4529"/>
                <a:gd name="T24" fmla="*/ 3617 w 4638"/>
                <a:gd name="T25" fmla="*/ 3685 h 4529"/>
                <a:gd name="T26" fmla="*/ 857 w 4638"/>
                <a:gd name="T27" fmla="*/ 3484 h 4529"/>
                <a:gd name="T28" fmla="*/ 899 w 4638"/>
                <a:gd name="T29" fmla="*/ 3445 h 4529"/>
                <a:gd name="T30" fmla="*/ 3393 w 4638"/>
                <a:gd name="T31" fmla="*/ 3282 h 4529"/>
                <a:gd name="T32" fmla="*/ 2948 w 4638"/>
                <a:gd name="T33" fmla="*/ 3947 h 4529"/>
                <a:gd name="T34" fmla="*/ 3544 w 4638"/>
                <a:gd name="T35" fmla="*/ 3435 h 4529"/>
                <a:gd name="T36" fmla="*/ 474 w 4638"/>
                <a:gd name="T37" fmla="*/ 2800 h 4529"/>
                <a:gd name="T38" fmla="*/ 1175 w 4638"/>
                <a:gd name="T39" fmla="*/ 3518 h 4529"/>
                <a:gd name="T40" fmla="*/ 1644 w 4638"/>
                <a:gd name="T41" fmla="*/ 3842 h 4529"/>
                <a:gd name="T42" fmla="*/ 1164 w 4638"/>
                <a:gd name="T43" fmla="*/ 3203 h 4529"/>
                <a:gd name="T44" fmla="*/ 2423 w 4638"/>
                <a:gd name="T45" fmla="*/ 2915 h 4529"/>
                <a:gd name="T46" fmla="*/ 2827 w 4638"/>
                <a:gd name="T47" fmla="*/ 2750 h 4529"/>
                <a:gd name="T48" fmla="*/ 3510 w 4638"/>
                <a:gd name="T49" fmla="*/ 2992 h 4529"/>
                <a:gd name="T50" fmla="*/ 4388 w 4638"/>
                <a:gd name="T51" fmla="*/ 145 h 4529"/>
                <a:gd name="T52" fmla="*/ 1759 w 4638"/>
                <a:gd name="T53" fmla="*/ 2712 h 4529"/>
                <a:gd name="T54" fmla="*/ 1469 w 4638"/>
                <a:gd name="T55" fmla="*/ 3316 h 4529"/>
                <a:gd name="T56" fmla="*/ 4524 w 4638"/>
                <a:gd name="T57" fmla="*/ 37 h 4529"/>
                <a:gd name="T58" fmla="*/ 3832 w 4638"/>
                <a:gd name="T59" fmla="*/ 2788 h 4529"/>
                <a:gd name="T60" fmla="*/ 4384 w 4638"/>
                <a:gd name="T61" fmla="*/ 3029 h 4529"/>
                <a:gd name="T62" fmla="*/ 4036 w 4638"/>
                <a:gd name="T63" fmla="*/ 3243 h 4529"/>
                <a:gd name="T64" fmla="*/ 4037 w 4638"/>
                <a:gd name="T65" fmla="*/ 3538 h 4529"/>
                <a:gd name="T66" fmla="*/ 4278 w 4638"/>
                <a:gd name="T67" fmla="*/ 3818 h 4529"/>
                <a:gd name="T68" fmla="*/ 4558 w 4638"/>
                <a:gd name="T69" fmla="*/ 4057 h 4529"/>
                <a:gd name="T70" fmla="*/ 4586 w 4638"/>
                <a:gd name="T71" fmla="*/ 4415 h 4529"/>
                <a:gd name="T72" fmla="*/ 4236 w 4638"/>
                <a:gd name="T73" fmla="*/ 4500 h 4529"/>
                <a:gd name="T74" fmla="*/ 3966 w 4638"/>
                <a:gd name="T75" fmla="*/ 4242 h 4529"/>
                <a:gd name="T76" fmla="*/ 3714 w 4638"/>
                <a:gd name="T77" fmla="*/ 3979 h 4529"/>
                <a:gd name="T78" fmla="*/ 3463 w 4638"/>
                <a:gd name="T79" fmla="*/ 3746 h 4529"/>
                <a:gd name="T80" fmla="*/ 3158 w 4638"/>
                <a:gd name="T81" fmla="*/ 4277 h 4529"/>
                <a:gd name="T82" fmla="*/ 2751 w 4638"/>
                <a:gd name="T83" fmla="*/ 4082 h 4529"/>
                <a:gd name="T84" fmla="*/ 1846 w 4638"/>
                <a:gd name="T85" fmla="*/ 3958 h 4529"/>
                <a:gd name="T86" fmla="*/ 1492 w 4638"/>
                <a:gd name="T87" fmla="*/ 4276 h 4529"/>
                <a:gd name="T88" fmla="*/ 1234 w 4638"/>
                <a:gd name="T89" fmla="*/ 3835 h 4529"/>
                <a:gd name="T90" fmla="*/ 960 w 4638"/>
                <a:gd name="T91" fmla="*/ 3957 h 4529"/>
                <a:gd name="T92" fmla="*/ 695 w 4638"/>
                <a:gd name="T93" fmla="*/ 4207 h 4529"/>
                <a:gd name="T94" fmla="*/ 439 w 4638"/>
                <a:gd name="T95" fmla="*/ 4477 h 4529"/>
                <a:gd name="T96" fmla="*/ 82 w 4638"/>
                <a:gd name="T97" fmla="*/ 4449 h 4529"/>
                <a:gd name="T98" fmla="*/ 53 w 4638"/>
                <a:gd name="T99" fmla="*/ 4090 h 4529"/>
                <a:gd name="T100" fmla="*/ 322 w 4638"/>
                <a:gd name="T101" fmla="*/ 3835 h 4529"/>
                <a:gd name="T102" fmla="*/ 573 w 4638"/>
                <a:gd name="T103" fmla="*/ 3570 h 4529"/>
                <a:gd name="T104" fmla="*/ 695 w 4638"/>
                <a:gd name="T105" fmla="*/ 3296 h 4529"/>
                <a:gd name="T106" fmla="*/ 252 w 4638"/>
                <a:gd name="T107" fmla="*/ 3047 h 4529"/>
                <a:gd name="T108" fmla="*/ 691 w 4638"/>
                <a:gd name="T109" fmla="*/ 2734 h 4529"/>
                <a:gd name="T110" fmla="*/ 107 w 4638"/>
                <a:gd name="T111" fmla="*/ 59 h 4529"/>
                <a:gd name="T112" fmla="*/ 1203 w 4638"/>
                <a:gd name="T113" fmla="*/ 160 h 4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38" h="4529">
                  <a:moveTo>
                    <a:pt x="4413" y="4127"/>
                  </a:moveTo>
                  <a:lnTo>
                    <a:pt x="4236" y="4304"/>
                  </a:lnTo>
                  <a:lnTo>
                    <a:pt x="4249" y="4328"/>
                  </a:lnTo>
                  <a:lnTo>
                    <a:pt x="4265" y="4349"/>
                  </a:lnTo>
                  <a:lnTo>
                    <a:pt x="4287" y="4366"/>
                  </a:lnTo>
                  <a:lnTo>
                    <a:pt x="4310" y="4379"/>
                  </a:lnTo>
                  <a:lnTo>
                    <a:pt x="4336" y="4386"/>
                  </a:lnTo>
                  <a:lnTo>
                    <a:pt x="4363" y="4389"/>
                  </a:lnTo>
                  <a:lnTo>
                    <a:pt x="4388" y="4386"/>
                  </a:lnTo>
                  <a:lnTo>
                    <a:pt x="4413" y="4379"/>
                  </a:lnTo>
                  <a:lnTo>
                    <a:pt x="4437" y="4366"/>
                  </a:lnTo>
                  <a:lnTo>
                    <a:pt x="4458" y="4349"/>
                  </a:lnTo>
                  <a:lnTo>
                    <a:pt x="4475" y="4328"/>
                  </a:lnTo>
                  <a:lnTo>
                    <a:pt x="4488" y="4304"/>
                  </a:lnTo>
                  <a:lnTo>
                    <a:pt x="4495" y="4279"/>
                  </a:lnTo>
                  <a:lnTo>
                    <a:pt x="4498" y="4252"/>
                  </a:lnTo>
                  <a:lnTo>
                    <a:pt x="4495" y="4227"/>
                  </a:lnTo>
                  <a:lnTo>
                    <a:pt x="4488" y="4200"/>
                  </a:lnTo>
                  <a:lnTo>
                    <a:pt x="4475" y="4178"/>
                  </a:lnTo>
                  <a:lnTo>
                    <a:pt x="4458" y="4157"/>
                  </a:lnTo>
                  <a:lnTo>
                    <a:pt x="4437" y="4140"/>
                  </a:lnTo>
                  <a:lnTo>
                    <a:pt x="4413" y="4127"/>
                  </a:lnTo>
                  <a:close/>
                  <a:moveTo>
                    <a:pt x="225" y="4127"/>
                  </a:moveTo>
                  <a:lnTo>
                    <a:pt x="201" y="4140"/>
                  </a:lnTo>
                  <a:lnTo>
                    <a:pt x="180" y="4157"/>
                  </a:lnTo>
                  <a:lnTo>
                    <a:pt x="163" y="4178"/>
                  </a:lnTo>
                  <a:lnTo>
                    <a:pt x="152" y="4200"/>
                  </a:lnTo>
                  <a:lnTo>
                    <a:pt x="144" y="4227"/>
                  </a:lnTo>
                  <a:lnTo>
                    <a:pt x="141" y="4252"/>
                  </a:lnTo>
                  <a:lnTo>
                    <a:pt x="144" y="4279"/>
                  </a:lnTo>
                  <a:lnTo>
                    <a:pt x="152" y="4304"/>
                  </a:lnTo>
                  <a:lnTo>
                    <a:pt x="163" y="4328"/>
                  </a:lnTo>
                  <a:lnTo>
                    <a:pt x="180" y="4349"/>
                  </a:lnTo>
                  <a:lnTo>
                    <a:pt x="201" y="4366"/>
                  </a:lnTo>
                  <a:lnTo>
                    <a:pt x="225" y="4379"/>
                  </a:lnTo>
                  <a:lnTo>
                    <a:pt x="250" y="4386"/>
                  </a:lnTo>
                  <a:lnTo>
                    <a:pt x="277" y="4389"/>
                  </a:lnTo>
                  <a:lnTo>
                    <a:pt x="304" y="4386"/>
                  </a:lnTo>
                  <a:lnTo>
                    <a:pt x="329" y="4379"/>
                  </a:lnTo>
                  <a:lnTo>
                    <a:pt x="352" y="4366"/>
                  </a:lnTo>
                  <a:lnTo>
                    <a:pt x="373" y="4349"/>
                  </a:lnTo>
                  <a:lnTo>
                    <a:pt x="390" y="4328"/>
                  </a:lnTo>
                  <a:lnTo>
                    <a:pt x="402" y="4304"/>
                  </a:lnTo>
                  <a:lnTo>
                    <a:pt x="225" y="4127"/>
                  </a:lnTo>
                  <a:close/>
                  <a:moveTo>
                    <a:pt x="4240" y="3954"/>
                  </a:moveTo>
                  <a:lnTo>
                    <a:pt x="4063" y="4131"/>
                  </a:lnTo>
                  <a:lnTo>
                    <a:pt x="4075" y="4155"/>
                  </a:lnTo>
                  <a:lnTo>
                    <a:pt x="4092" y="4176"/>
                  </a:lnTo>
                  <a:lnTo>
                    <a:pt x="4113" y="4193"/>
                  </a:lnTo>
                  <a:lnTo>
                    <a:pt x="4137" y="4206"/>
                  </a:lnTo>
                  <a:lnTo>
                    <a:pt x="4315" y="4027"/>
                  </a:lnTo>
                  <a:lnTo>
                    <a:pt x="4302" y="4005"/>
                  </a:lnTo>
                  <a:lnTo>
                    <a:pt x="4285" y="3984"/>
                  </a:lnTo>
                  <a:lnTo>
                    <a:pt x="4264" y="3967"/>
                  </a:lnTo>
                  <a:lnTo>
                    <a:pt x="4240" y="3954"/>
                  </a:lnTo>
                  <a:close/>
                  <a:moveTo>
                    <a:pt x="398" y="3954"/>
                  </a:moveTo>
                  <a:lnTo>
                    <a:pt x="374" y="3967"/>
                  </a:lnTo>
                  <a:lnTo>
                    <a:pt x="355" y="3984"/>
                  </a:lnTo>
                  <a:lnTo>
                    <a:pt x="336" y="4005"/>
                  </a:lnTo>
                  <a:lnTo>
                    <a:pt x="325" y="4027"/>
                  </a:lnTo>
                  <a:lnTo>
                    <a:pt x="502" y="4206"/>
                  </a:lnTo>
                  <a:lnTo>
                    <a:pt x="525" y="4193"/>
                  </a:lnTo>
                  <a:lnTo>
                    <a:pt x="546" y="4176"/>
                  </a:lnTo>
                  <a:lnTo>
                    <a:pt x="563" y="4155"/>
                  </a:lnTo>
                  <a:lnTo>
                    <a:pt x="576" y="4131"/>
                  </a:lnTo>
                  <a:lnTo>
                    <a:pt x="398" y="3954"/>
                  </a:lnTo>
                  <a:close/>
                  <a:moveTo>
                    <a:pt x="4067" y="3781"/>
                  </a:moveTo>
                  <a:lnTo>
                    <a:pt x="3890" y="3958"/>
                  </a:lnTo>
                  <a:lnTo>
                    <a:pt x="3902" y="3982"/>
                  </a:lnTo>
                  <a:lnTo>
                    <a:pt x="3919" y="4002"/>
                  </a:lnTo>
                  <a:lnTo>
                    <a:pt x="3940" y="4020"/>
                  </a:lnTo>
                  <a:lnTo>
                    <a:pt x="3963" y="4031"/>
                  </a:lnTo>
                  <a:lnTo>
                    <a:pt x="4142" y="3854"/>
                  </a:lnTo>
                  <a:lnTo>
                    <a:pt x="4129" y="3832"/>
                  </a:lnTo>
                  <a:lnTo>
                    <a:pt x="4112" y="3811"/>
                  </a:lnTo>
                  <a:lnTo>
                    <a:pt x="4091" y="3794"/>
                  </a:lnTo>
                  <a:lnTo>
                    <a:pt x="4067" y="3781"/>
                  </a:lnTo>
                  <a:close/>
                  <a:moveTo>
                    <a:pt x="571" y="3781"/>
                  </a:moveTo>
                  <a:lnTo>
                    <a:pt x="547" y="3794"/>
                  </a:lnTo>
                  <a:lnTo>
                    <a:pt x="528" y="3811"/>
                  </a:lnTo>
                  <a:lnTo>
                    <a:pt x="511" y="3832"/>
                  </a:lnTo>
                  <a:lnTo>
                    <a:pt x="498" y="3854"/>
                  </a:lnTo>
                  <a:lnTo>
                    <a:pt x="675" y="4031"/>
                  </a:lnTo>
                  <a:lnTo>
                    <a:pt x="699" y="4020"/>
                  </a:lnTo>
                  <a:lnTo>
                    <a:pt x="719" y="4002"/>
                  </a:lnTo>
                  <a:lnTo>
                    <a:pt x="736" y="3982"/>
                  </a:lnTo>
                  <a:lnTo>
                    <a:pt x="749" y="3958"/>
                  </a:lnTo>
                  <a:lnTo>
                    <a:pt x="571" y="3781"/>
                  </a:lnTo>
                  <a:close/>
                  <a:moveTo>
                    <a:pt x="3894" y="3608"/>
                  </a:moveTo>
                  <a:lnTo>
                    <a:pt x="3717" y="3785"/>
                  </a:lnTo>
                  <a:lnTo>
                    <a:pt x="3729" y="3809"/>
                  </a:lnTo>
                  <a:lnTo>
                    <a:pt x="3746" y="3829"/>
                  </a:lnTo>
                  <a:lnTo>
                    <a:pt x="3767" y="3847"/>
                  </a:lnTo>
                  <a:lnTo>
                    <a:pt x="3790" y="3858"/>
                  </a:lnTo>
                  <a:lnTo>
                    <a:pt x="3967" y="3681"/>
                  </a:lnTo>
                  <a:lnTo>
                    <a:pt x="3956" y="3659"/>
                  </a:lnTo>
                  <a:lnTo>
                    <a:pt x="3939" y="3638"/>
                  </a:lnTo>
                  <a:lnTo>
                    <a:pt x="3918" y="3621"/>
                  </a:lnTo>
                  <a:lnTo>
                    <a:pt x="3894" y="3608"/>
                  </a:lnTo>
                  <a:close/>
                  <a:moveTo>
                    <a:pt x="744" y="3608"/>
                  </a:moveTo>
                  <a:lnTo>
                    <a:pt x="721" y="3621"/>
                  </a:lnTo>
                  <a:lnTo>
                    <a:pt x="701" y="3638"/>
                  </a:lnTo>
                  <a:lnTo>
                    <a:pt x="684" y="3659"/>
                  </a:lnTo>
                  <a:lnTo>
                    <a:pt x="671" y="3681"/>
                  </a:lnTo>
                  <a:lnTo>
                    <a:pt x="849" y="3858"/>
                  </a:lnTo>
                  <a:lnTo>
                    <a:pt x="873" y="3847"/>
                  </a:lnTo>
                  <a:lnTo>
                    <a:pt x="892" y="3829"/>
                  </a:lnTo>
                  <a:lnTo>
                    <a:pt x="909" y="3809"/>
                  </a:lnTo>
                  <a:lnTo>
                    <a:pt x="922" y="3785"/>
                  </a:lnTo>
                  <a:lnTo>
                    <a:pt x="744" y="3608"/>
                  </a:lnTo>
                  <a:close/>
                  <a:moveTo>
                    <a:pt x="3739" y="3445"/>
                  </a:moveTo>
                  <a:lnTo>
                    <a:pt x="3674" y="3504"/>
                  </a:lnTo>
                  <a:lnTo>
                    <a:pt x="3612" y="3566"/>
                  </a:lnTo>
                  <a:lnTo>
                    <a:pt x="3553" y="3631"/>
                  </a:lnTo>
                  <a:lnTo>
                    <a:pt x="3573" y="3656"/>
                  </a:lnTo>
                  <a:lnTo>
                    <a:pt x="3593" y="3673"/>
                  </a:lnTo>
                  <a:lnTo>
                    <a:pt x="3617" y="3685"/>
                  </a:lnTo>
                  <a:lnTo>
                    <a:pt x="3794" y="3508"/>
                  </a:lnTo>
                  <a:lnTo>
                    <a:pt x="3781" y="3484"/>
                  </a:lnTo>
                  <a:lnTo>
                    <a:pt x="3764" y="3465"/>
                  </a:lnTo>
                  <a:lnTo>
                    <a:pt x="3753" y="3453"/>
                  </a:lnTo>
                  <a:lnTo>
                    <a:pt x="3739" y="3445"/>
                  </a:lnTo>
                  <a:close/>
                  <a:moveTo>
                    <a:pt x="899" y="3445"/>
                  </a:moveTo>
                  <a:lnTo>
                    <a:pt x="885" y="3453"/>
                  </a:lnTo>
                  <a:lnTo>
                    <a:pt x="874" y="3465"/>
                  </a:lnTo>
                  <a:lnTo>
                    <a:pt x="857" y="3484"/>
                  </a:lnTo>
                  <a:lnTo>
                    <a:pt x="844" y="3508"/>
                  </a:lnTo>
                  <a:lnTo>
                    <a:pt x="1022" y="3685"/>
                  </a:lnTo>
                  <a:lnTo>
                    <a:pt x="1046" y="3673"/>
                  </a:lnTo>
                  <a:lnTo>
                    <a:pt x="1065" y="3656"/>
                  </a:lnTo>
                  <a:lnTo>
                    <a:pt x="1077" y="3645"/>
                  </a:lnTo>
                  <a:lnTo>
                    <a:pt x="1085" y="3631"/>
                  </a:lnTo>
                  <a:lnTo>
                    <a:pt x="1027" y="3566"/>
                  </a:lnTo>
                  <a:lnTo>
                    <a:pt x="964" y="3504"/>
                  </a:lnTo>
                  <a:lnTo>
                    <a:pt x="899" y="3445"/>
                  </a:lnTo>
                  <a:close/>
                  <a:moveTo>
                    <a:pt x="4166" y="2800"/>
                  </a:moveTo>
                  <a:lnTo>
                    <a:pt x="4056" y="2840"/>
                  </a:lnTo>
                  <a:lnTo>
                    <a:pt x="3950" y="2887"/>
                  </a:lnTo>
                  <a:lnTo>
                    <a:pt x="3847" y="2940"/>
                  </a:lnTo>
                  <a:lnTo>
                    <a:pt x="3749" y="2998"/>
                  </a:lnTo>
                  <a:lnTo>
                    <a:pt x="3653" y="3061"/>
                  </a:lnTo>
                  <a:lnTo>
                    <a:pt x="3563" y="3130"/>
                  </a:lnTo>
                  <a:lnTo>
                    <a:pt x="3476" y="3203"/>
                  </a:lnTo>
                  <a:lnTo>
                    <a:pt x="3393" y="3282"/>
                  </a:lnTo>
                  <a:lnTo>
                    <a:pt x="3392" y="3283"/>
                  </a:lnTo>
                  <a:lnTo>
                    <a:pt x="3390" y="3285"/>
                  </a:lnTo>
                  <a:lnTo>
                    <a:pt x="3311" y="3368"/>
                  </a:lnTo>
                  <a:lnTo>
                    <a:pt x="3238" y="3453"/>
                  </a:lnTo>
                  <a:lnTo>
                    <a:pt x="3169" y="3545"/>
                  </a:lnTo>
                  <a:lnTo>
                    <a:pt x="3106" y="3640"/>
                  </a:lnTo>
                  <a:lnTo>
                    <a:pt x="3048" y="3739"/>
                  </a:lnTo>
                  <a:lnTo>
                    <a:pt x="2996" y="3842"/>
                  </a:lnTo>
                  <a:lnTo>
                    <a:pt x="2948" y="3947"/>
                  </a:lnTo>
                  <a:lnTo>
                    <a:pt x="2907" y="4057"/>
                  </a:lnTo>
                  <a:lnTo>
                    <a:pt x="3113" y="4119"/>
                  </a:lnTo>
                  <a:lnTo>
                    <a:pt x="3155" y="4009"/>
                  </a:lnTo>
                  <a:lnTo>
                    <a:pt x="3204" y="3902"/>
                  </a:lnTo>
                  <a:lnTo>
                    <a:pt x="3261" y="3801"/>
                  </a:lnTo>
                  <a:lnTo>
                    <a:pt x="3323" y="3702"/>
                  </a:lnTo>
                  <a:lnTo>
                    <a:pt x="3390" y="3608"/>
                  </a:lnTo>
                  <a:lnTo>
                    <a:pt x="3463" y="3518"/>
                  </a:lnTo>
                  <a:lnTo>
                    <a:pt x="3544" y="3435"/>
                  </a:lnTo>
                  <a:lnTo>
                    <a:pt x="3627" y="3355"/>
                  </a:lnTo>
                  <a:lnTo>
                    <a:pt x="3717" y="3282"/>
                  </a:lnTo>
                  <a:lnTo>
                    <a:pt x="3811" y="3214"/>
                  </a:lnTo>
                  <a:lnTo>
                    <a:pt x="3909" y="3153"/>
                  </a:lnTo>
                  <a:lnTo>
                    <a:pt x="4011" y="3096"/>
                  </a:lnTo>
                  <a:lnTo>
                    <a:pt x="4118" y="3047"/>
                  </a:lnTo>
                  <a:lnTo>
                    <a:pt x="4227" y="3005"/>
                  </a:lnTo>
                  <a:lnTo>
                    <a:pt x="4166" y="2800"/>
                  </a:lnTo>
                  <a:close/>
                  <a:moveTo>
                    <a:pt x="474" y="2800"/>
                  </a:moveTo>
                  <a:lnTo>
                    <a:pt x="411" y="3005"/>
                  </a:lnTo>
                  <a:lnTo>
                    <a:pt x="521" y="3047"/>
                  </a:lnTo>
                  <a:lnTo>
                    <a:pt x="628" y="3096"/>
                  </a:lnTo>
                  <a:lnTo>
                    <a:pt x="730" y="3153"/>
                  </a:lnTo>
                  <a:lnTo>
                    <a:pt x="829" y="3214"/>
                  </a:lnTo>
                  <a:lnTo>
                    <a:pt x="922" y="3282"/>
                  </a:lnTo>
                  <a:lnTo>
                    <a:pt x="1012" y="3355"/>
                  </a:lnTo>
                  <a:lnTo>
                    <a:pt x="1096" y="3435"/>
                  </a:lnTo>
                  <a:lnTo>
                    <a:pt x="1175" y="3518"/>
                  </a:lnTo>
                  <a:lnTo>
                    <a:pt x="1248" y="3608"/>
                  </a:lnTo>
                  <a:lnTo>
                    <a:pt x="1317" y="3702"/>
                  </a:lnTo>
                  <a:lnTo>
                    <a:pt x="1379" y="3801"/>
                  </a:lnTo>
                  <a:lnTo>
                    <a:pt x="1434" y="3902"/>
                  </a:lnTo>
                  <a:lnTo>
                    <a:pt x="1483" y="4009"/>
                  </a:lnTo>
                  <a:lnTo>
                    <a:pt x="1527" y="4119"/>
                  </a:lnTo>
                  <a:lnTo>
                    <a:pt x="1731" y="4057"/>
                  </a:lnTo>
                  <a:lnTo>
                    <a:pt x="1690" y="3947"/>
                  </a:lnTo>
                  <a:lnTo>
                    <a:pt x="1644" y="3842"/>
                  </a:lnTo>
                  <a:lnTo>
                    <a:pt x="1590" y="3739"/>
                  </a:lnTo>
                  <a:lnTo>
                    <a:pt x="1533" y="3640"/>
                  </a:lnTo>
                  <a:lnTo>
                    <a:pt x="1469" y="3545"/>
                  </a:lnTo>
                  <a:lnTo>
                    <a:pt x="1400" y="3453"/>
                  </a:lnTo>
                  <a:lnTo>
                    <a:pt x="1327" y="3368"/>
                  </a:lnTo>
                  <a:lnTo>
                    <a:pt x="1248" y="3285"/>
                  </a:lnTo>
                  <a:lnTo>
                    <a:pt x="1247" y="3283"/>
                  </a:lnTo>
                  <a:lnTo>
                    <a:pt x="1245" y="3282"/>
                  </a:lnTo>
                  <a:lnTo>
                    <a:pt x="1164" y="3203"/>
                  </a:lnTo>
                  <a:lnTo>
                    <a:pt x="1077" y="3130"/>
                  </a:lnTo>
                  <a:lnTo>
                    <a:pt x="985" y="3061"/>
                  </a:lnTo>
                  <a:lnTo>
                    <a:pt x="889" y="2998"/>
                  </a:lnTo>
                  <a:lnTo>
                    <a:pt x="791" y="2940"/>
                  </a:lnTo>
                  <a:lnTo>
                    <a:pt x="688" y="2887"/>
                  </a:lnTo>
                  <a:lnTo>
                    <a:pt x="583" y="2840"/>
                  </a:lnTo>
                  <a:lnTo>
                    <a:pt x="474" y="2800"/>
                  </a:lnTo>
                  <a:close/>
                  <a:moveTo>
                    <a:pt x="3043" y="2336"/>
                  </a:moveTo>
                  <a:lnTo>
                    <a:pt x="2423" y="2915"/>
                  </a:lnTo>
                  <a:lnTo>
                    <a:pt x="3035" y="3491"/>
                  </a:lnTo>
                  <a:lnTo>
                    <a:pt x="3100" y="3401"/>
                  </a:lnTo>
                  <a:lnTo>
                    <a:pt x="3169" y="3316"/>
                  </a:lnTo>
                  <a:lnTo>
                    <a:pt x="3242" y="3234"/>
                  </a:lnTo>
                  <a:lnTo>
                    <a:pt x="2840" y="2832"/>
                  </a:lnTo>
                  <a:lnTo>
                    <a:pt x="2827" y="2814"/>
                  </a:lnTo>
                  <a:lnTo>
                    <a:pt x="2820" y="2793"/>
                  </a:lnTo>
                  <a:lnTo>
                    <a:pt x="2820" y="2771"/>
                  </a:lnTo>
                  <a:lnTo>
                    <a:pt x="2827" y="2750"/>
                  </a:lnTo>
                  <a:lnTo>
                    <a:pt x="2840" y="2732"/>
                  </a:lnTo>
                  <a:lnTo>
                    <a:pt x="2858" y="2719"/>
                  </a:lnTo>
                  <a:lnTo>
                    <a:pt x="2879" y="2712"/>
                  </a:lnTo>
                  <a:lnTo>
                    <a:pt x="2900" y="2712"/>
                  </a:lnTo>
                  <a:lnTo>
                    <a:pt x="2921" y="2719"/>
                  </a:lnTo>
                  <a:lnTo>
                    <a:pt x="2940" y="2732"/>
                  </a:lnTo>
                  <a:lnTo>
                    <a:pt x="3342" y="3134"/>
                  </a:lnTo>
                  <a:lnTo>
                    <a:pt x="3424" y="3061"/>
                  </a:lnTo>
                  <a:lnTo>
                    <a:pt x="3510" y="2992"/>
                  </a:lnTo>
                  <a:lnTo>
                    <a:pt x="3600" y="2928"/>
                  </a:lnTo>
                  <a:lnTo>
                    <a:pt x="3043" y="2336"/>
                  </a:lnTo>
                  <a:close/>
                  <a:moveTo>
                    <a:pt x="259" y="153"/>
                  </a:moveTo>
                  <a:lnTo>
                    <a:pt x="381" y="1010"/>
                  </a:lnTo>
                  <a:lnTo>
                    <a:pt x="1590" y="2133"/>
                  </a:lnTo>
                  <a:lnTo>
                    <a:pt x="2221" y="1462"/>
                  </a:lnTo>
                  <a:lnTo>
                    <a:pt x="1116" y="276"/>
                  </a:lnTo>
                  <a:lnTo>
                    <a:pt x="259" y="153"/>
                  </a:lnTo>
                  <a:close/>
                  <a:moveTo>
                    <a:pt x="4388" y="145"/>
                  </a:moveTo>
                  <a:lnTo>
                    <a:pt x="3604" y="194"/>
                  </a:lnTo>
                  <a:lnTo>
                    <a:pt x="1039" y="2928"/>
                  </a:lnTo>
                  <a:lnTo>
                    <a:pt x="1129" y="2992"/>
                  </a:lnTo>
                  <a:lnTo>
                    <a:pt x="1214" y="3061"/>
                  </a:lnTo>
                  <a:lnTo>
                    <a:pt x="1296" y="3134"/>
                  </a:lnTo>
                  <a:lnTo>
                    <a:pt x="1699" y="2732"/>
                  </a:lnTo>
                  <a:lnTo>
                    <a:pt x="1717" y="2719"/>
                  </a:lnTo>
                  <a:lnTo>
                    <a:pt x="1738" y="2712"/>
                  </a:lnTo>
                  <a:lnTo>
                    <a:pt x="1759" y="2712"/>
                  </a:lnTo>
                  <a:lnTo>
                    <a:pt x="1780" y="2719"/>
                  </a:lnTo>
                  <a:lnTo>
                    <a:pt x="1798" y="2732"/>
                  </a:lnTo>
                  <a:lnTo>
                    <a:pt x="1811" y="2750"/>
                  </a:lnTo>
                  <a:lnTo>
                    <a:pt x="1818" y="2771"/>
                  </a:lnTo>
                  <a:lnTo>
                    <a:pt x="1818" y="2793"/>
                  </a:lnTo>
                  <a:lnTo>
                    <a:pt x="1811" y="2814"/>
                  </a:lnTo>
                  <a:lnTo>
                    <a:pt x="1798" y="2832"/>
                  </a:lnTo>
                  <a:lnTo>
                    <a:pt x="1396" y="3234"/>
                  </a:lnTo>
                  <a:lnTo>
                    <a:pt x="1469" y="3316"/>
                  </a:lnTo>
                  <a:lnTo>
                    <a:pt x="1538" y="3401"/>
                  </a:lnTo>
                  <a:lnTo>
                    <a:pt x="1603" y="3491"/>
                  </a:lnTo>
                  <a:lnTo>
                    <a:pt x="4340" y="928"/>
                  </a:lnTo>
                  <a:lnTo>
                    <a:pt x="4388" y="145"/>
                  </a:lnTo>
                  <a:close/>
                  <a:moveTo>
                    <a:pt x="4458" y="0"/>
                  </a:moveTo>
                  <a:lnTo>
                    <a:pt x="4478" y="1"/>
                  </a:lnTo>
                  <a:lnTo>
                    <a:pt x="4496" y="8"/>
                  </a:lnTo>
                  <a:lnTo>
                    <a:pt x="4513" y="21"/>
                  </a:lnTo>
                  <a:lnTo>
                    <a:pt x="4524" y="37"/>
                  </a:lnTo>
                  <a:lnTo>
                    <a:pt x="4531" y="55"/>
                  </a:lnTo>
                  <a:lnTo>
                    <a:pt x="4533" y="75"/>
                  </a:lnTo>
                  <a:lnTo>
                    <a:pt x="4478" y="965"/>
                  </a:lnTo>
                  <a:lnTo>
                    <a:pt x="4475" y="983"/>
                  </a:lnTo>
                  <a:lnTo>
                    <a:pt x="4468" y="998"/>
                  </a:lnTo>
                  <a:lnTo>
                    <a:pt x="4457" y="1012"/>
                  </a:lnTo>
                  <a:lnTo>
                    <a:pt x="3145" y="2240"/>
                  </a:lnTo>
                  <a:lnTo>
                    <a:pt x="3721" y="2850"/>
                  </a:lnTo>
                  <a:lnTo>
                    <a:pt x="3832" y="2788"/>
                  </a:lnTo>
                  <a:lnTo>
                    <a:pt x="3947" y="2734"/>
                  </a:lnTo>
                  <a:lnTo>
                    <a:pt x="4067" y="2684"/>
                  </a:lnTo>
                  <a:lnTo>
                    <a:pt x="4191" y="2642"/>
                  </a:lnTo>
                  <a:lnTo>
                    <a:pt x="4213" y="2639"/>
                  </a:lnTo>
                  <a:lnTo>
                    <a:pt x="4234" y="2644"/>
                  </a:lnTo>
                  <a:lnTo>
                    <a:pt x="4253" y="2653"/>
                  </a:lnTo>
                  <a:lnTo>
                    <a:pt x="4268" y="2669"/>
                  </a:lnTo>
                  <a:lnTo>
                    <a:pt x="4278" y="2690"/>
                  </a:lnTo>
                  <a:lnTo>
                    <a:pt x="4384" y="3029"/>
                  </a:lnTo>
                  <a:lnTo>
                    <a:pt x="4386" y="3047"/>
                  </a:lnTo>
                  <a:lnTo>
                    <a:pt x="4385" y="3065"/>
                  </a:lnTo>
                  <a:lnTo>
                    <a:pt x="4378" y="3082"/>
                  </a:lnTo>
                  <a:lnTo>
                    <a:pt x="4367" y="3098"/>
                  </a:lnTo>
                  <a:lnTo>
                    <a:pt x="4353" y="3109"/>
                  </a:lnTo>
                  <a:lnTo>
                    <a:pt x="4337" y="3117"/>
                  </a:lnTo>
                  <a:lnTo>
                    <a:pt x="4233" y="3153"/>
                  </a:lnTo>
                  <a:lnTo>
                    <a:pt x="4133" y="3195"/>
                  </a:lnTo>
                  <a:lnTo>
                    <a:pt x="4036" y="3243"/>
                  </a:lnTo>
                  <a:lnTo>
                    <a:pt x="3943" y="3296"/>
                  </a:lnTo>
                  <a:lnTo>
                    <a:pt x="3855" y="3355"/>
                  </a:lnTo>
                  <a:lnTo>
                    <a:pt x="3864" y="3365"/>
                  </a:lnTo>
                  <a:lnTo>
                    <a:pt x="3893" y="3397"/>
                  </a:lnTo>
                  <a:lnTo>
                    <a:pt x="3914" y="3432"/>
                  </a:lnTo>
                  <a:lnTo>
                    <a:pt x="3931" y="3472"/>
                  </a:lnTo>
                  <a:lnTo>
                    <a:pt x="3970" y="3487"/>
                  </a:lnTo>
                  <a:lnTo>
                    <a:pt x="4005" y="3510"/>
                  </a:lnTo>
                  <a:lnTo>
                    <a:pt x="4037" y="3538"/>
                  </a:lnTo>
                  <a:lnTo>
                    <a:pt x="4066" y="3570"/>
                  </a:lnTo>
                  <a:lnTo>
                    <a:pt x="4088" y="3605"/>
                  </a:lnTo>
                  <a:lnTo>
                    <a:pt x="4105" y="3645"/>
                  </a:lnTo>
                  <a:lnTo>
                    <a:pt x="4143" y="3662"/>
                  </a:lnTo>
                  <a:lnTo>
                    <a:pt x="4178" y="3683"/>
                  </a:lnTo>
                  <a:lnTo>
                    <a:pt x="4211" y="3711"/>
                  </a:lnTo>
                  <a:lnTo>
                    <a:pt x="4239" y="3743"/>
                  </a:lnTo>
                  <a:lnTo>
                    <a:pt x="4261" y="3778"/>
                  </a:lnTo>
                  <a:lnTo>
                    <a:pt x="4278" y="3818"/>
                  </a:lnTo>
                  <a:lnTo>
                    <a:pt x="4316" y="3835"/>
                  </a:lnTo>
                  <a:lnTo>
                    <a:pt x="4353" y="3856"/>
                  </a:lnTo>
                  <a:lnTo>
                    <a:pt x="4385" y="3884"/>
                  </a:lnTo>
                  <a:lnTo>
                    <a:pt x="4412" y="3916"/>
                  </a:lnTo>
                  <a:lnTo>
                    <a:pt x="4434" y="3953"/>
                  </a:lnTo>
                  <a:lnTo>
                    <a:pt x="4451" y="3991"/>
                  </a:lnTo>
                  <a:lnTo>
                    <a:pt x="4489" y="4007"/>
                  </a:lnTo>
                  <a:lnTo>
                    <a:pt x="4526" y="4030"/>
                  </a:lnTo>
                  <a:lnTo>
                    <a:pt x="4558" y="4057"/>
                  </a:lnTo>
                  <a:lnTo>
                    <a:pt x="4586" y="4090"/>
                  </a:lnTo>
                  <a:lnTo>
                    <a:pt x="4609" y="4127"/>
                  </a:lnTo>
                  <a:lnTo>
                    <a:pt x="4624" y="4168"/>
                  </a:lnTo>
                  <a:lnTo>
                    <a:pt x="4636" y="4210"/>
                  </a:lnTo>
                  <a:lnTo>
                    <a:pt x="4638" y="4252"/>
                  </a:lnTo>
                  <a:lnTo>
                    <a:pt x="4636" y="4296"/>
                  </a:lnTo>
                  <a:lnTo>
                    <a:pt x="4624" y="4338"/>
                  </a:lnTo>
                  <a:lnTo>
                    <a:pt x="4609" y="4379"/>
                  </a:lnTo>
                  <a:lnTo>
                    <a:pt x="4586" y="4415"/>
                  </a:lnTo>
                  <a:lnTo>
                    <a:pt x="4558" y="4448"/>
                  </a:lnTo>
                  <a:lnTo>
                    <a:pt x="4524" y="4477"/>
                  </a:lnTo>
                  <a:lnTo>
                    <a:pt x="4488" y="4500"/>
                  </a:lnTo>
                  <a:lnTo>
                    <a:pt x="4447" y="4515"/>
                  </a:lnTo>
                  <a:lnTo>
                    <a:pt x="4405" y="4526"/>
                  </a:lnTo>
                  <a:lnTo>
                    <a:pt x="4363" y="4529"/>
                  </a:lnTo>
                  <a:lnTo>
                    <a:pt x="4319" y="4526"/>
                  </a:lnTo>
                  <a:lnTo>
                    <a:pt x="4277" y="4515"/>
                  </a:lnTo>
                  <a:lnTo>
                    <a:pt x="4236" y="4500"/>
                  </a:lnTo>
                  <a:lnTo>
                    <a:pt x="4199" y="4477"/>
                  </a:lnTo>
                  <a:lnTo>
                    <a:pt x="4166" y="4448"/>
                  </a:lnTo>
                  <a:lnTo>
                    <a:pt x="4139" y="4417"/>
                  </a:lnTo>
                  <a:lnTo>
                    <a:pt x="4116" y="4380"/>
                  </a:lnTo>
                  <a:lnTo>
                    <a:pt x="4101" y="4342"/>
                  </a:lnTo>
                  <a:lnTo>
                    <a:pt x="4061" y="4325"/>
                  </a:lnTo>
                  <a:lnTo>
                    <a:pt x="4025" y="4303"/>
                  </a:lnTo>
                  <a:lnTo>
                    <a:pt x="3992" y="4275"/>
                  </a:lnTo>
                  <a:lnTo>
                    <a:pt x="3966" y="4242"/>
                  </a:lnTo>
                  <a:lnTo>
                    <a:pt x="3943" y="4207"/>
                  </a:lnTo>
                  <a:lnTo>
                    <a:pt x="3926" y="4169"/>
                  </a:lnTo>
                  <a:lnTo>
                    <a:pt x="3888" y="4152"/>
                  </a:lnTo>
                  <a:lnTo>
                    <a:pt x="3852" y="4130"/>
                  </a:lnTo>
                  <a:lnTo>
                    <a:pt x="3819" y="4102"/>
                  </a:lnTo>
                  <a:lnTo>
                    <a:pt x="3791" y="4069"/>
                  </a:lnTo>
                  <a:lnTo>
                    <a:pt x="3770" y="4034"/>
                  </a:lnTo>
                  <a:lnTo>
                    <a:pt x="3753" y="3995"/>
                  </a:lnTo>
                  <a:lnTo>
                    <a:pt x="3714" y="3979"/>
                  </a:lnTo>
                  <a:lnTo>
                    <a:pt x="3679" y="3957"/>
                  </a:lnTo>
                  <a:lnTo>
                    <a:pt x="3646" y="3929"/>
                  </a:lnTo>
                  <a:lnTo>
                    <a:pt x="3618" y="3896"/>
                  </a:lnTo>
                  <a:lnTo>
                    <a:pt x="3597" y="3861"/>
                  </a:lnTo>
                  <a:lnTo>
                    <a:pt x="3580" y="3822"/>
                  </a:lnTo>
                  <a:lnTo>
                    <a:pt x="3541" y="3805"/>
                  </a:lnTo>
                  <a:lnTo>
                    <a:pt x="3506" y="3784"/>
                  </a:lnTo>
                  <a:lnTo>
                    <a:pt x="3473" y="3756"/>
                  </a:lnTo>
                  <a:lnTo>
                    <a:pt x="3463" y="3746"/>
                  </a:lnTo>
                  <a:lnTo>
                    <a:pt x="3404" y="3835"/>
                  </a:lnTo>
                  <a:lnTo>
                    <a:pt x="3351" y="3927"/>
                  </a:lnTo>
                  <a:lnTo>
                    <a:pt x="3303" y="4024"/>
                  </a:lnTo>
                  <a:lnTo>
                    <a:pt x="3261" y="4124"/>
                  </a:lnTo>
                  <a:lnTo>
                    <a:pt x="3225" y="4227"/>
                  </a:lnTo>
                  <a:lnTo>
                    <a:pt x="3214" y="4248"/>
                  </a:lnTo>
                  <a:lnTo>
                    <a:pt x="3199" y="4263"/>
                  </a:lnTo>
                  <a:lnTo>
                    <a:pt x="3179" y="4273"/>
                  </a:lnTo>
                  <a:lnTo>
                    <a:pt x="3158" y="4277"/>
                  </a:lnTo>
                  <a:lnTo>
                    <a:pt x="3147" y="4276"/>
                  </a:lnTo>
                  <a:lnTo>
                    <a:pt x="3137" y="4275"/>
                  </a:lnTo>
                  <a:lnTo>
                    <a:pt x="2798" y="4169"/>
                  </a:lnTo>
                  <a:lnTo>
                    <a:pt x="2781" y="4162"/>
                  </a:lnTo>
                  <a:lnTo>
                    <a:pt x="2767" y="4151"/>
                  </a:lnTo>
                  <a:lnTo>
                    <a:pt x="2755" y="4135"/>
                  </a:lnTo>
                  <a:lnTo>
                    <a:pt x="2750" y="4119"/>
                  </a:lnTo>
                  <a:lnTo>
                    <a:pt x="2747" y="4100"/>
                  </a:lnTo>
                  <a:lnTo>
                    <a:pt x="2751" y="4082"/>
                  </a:lnTo>
                  <a:lnTo>
                    <a:pt x="2792" y="3958"/>
                  </a:lnTo>
                  <a:lnTo>
                    <a:pt x="2841" y="3839"/>
                  </a:lnTo>
                  <a:lnTo>
                    <a:pt x="2898" y="3723"/>
                  </a:lnTo>
                  <a:lnTo>
                    <a:pt x="2959" y="3612"/>
                  </a:lnTo>
                  <a:lnTo>
                    <a:pt x="2321" y="3012"/>
                  </a:lnTo>
                  <a:lnTo>
                    <a:pt x="1680" y="3612"/>
                  </a:lnTo>
                  <a:lnTo>
                    <a:pt x="1742" y="3723"/>
                  </a:lnTo>
                  <a:lnTo>
                    <a:pt x="1797" y="3839"/>
                  </a:lnTo>
                  <a:lnTo>
                    <a:pt x="1846" y="3958"/>
                  </a:lnTo>
                  <a:lnTo>
                    <a:pt x="1889" y="4082"/>
                  </a:lnTo>
                  <a:lnTo>
                    <a:pt x="1891" y="4100"/>
                  </a:lnTo>
                  <a:lnTo>
                    <a:pt x="1890" y="4119"/>
                  </a:lnTo>
                  <a:lnTo>
                    <a:pt x="1883" y="4135"/>
                  </a:lnTo>
                  <a:lnTo>
                    <a:pt x="1872" y="4151"/>
                  </a:lnTo>
                  <a:lnTo>
                    <a:pt x="1858" y="4162"/>
                  </a:lnTo>
                  <a:lnTo>
                    <a:pt x="1842" y="4169"/>
                  </a:lnTo>
                  <a:lnTo>
                    <a:pt x="1502" y="4275"/>
                  </a:lnTo>
                  <a:lnTo>
                    <a:pt x="1492" y="4276"/>
                  </a:lnTo>
                  <a:lnTo>
                    <a:pt x="1480" y="4277"/>
                  </a:lnTo>
                  <a:lnTo>
                    <a:pt x="1459" y="4273"/>
                  </a:lnTo>
                  <a:lnTo>
                    <a:pt x="1440" y="4263"/>
                  </a:lnTo>
                  <a:lnTo>
                    <a:pt x="1424" y="4248"/>
                  </a:lnTo>
                  <a:lnTo>
                    <a:pt x="1414" y="4227"/>
                  </a:lnTo>
                  <a:lnTo>
                    <a:pt x="1378" y="4124"/>
                  </a:lnTo>
                  <a:lnTo>
                    <a:pt x="1337" y="4024"/>
                  </a:lnTo>
                  <a:lnTo>
                    <a:pt x="1288" y="3927"/>
                  </a:lnTo>
                  <a:lnTo>
                    <a:pt x="1234" y="3835"/>
                  </a:lnTo>
                  <a:lnTo>
                    <a:pt x="1175" y="3746"/>
                  </a:lnTo>
                  <a:lnTo>
                    <a:pt x="1165" y="3756"/>
                  </a:lnTo>
                  <a:lnTo>
                    <a:pt x="1134" y="3784"/>
                  </a:lnTo>
                  <a:lnTo>
                    <a:pt x="1098" y="3805"/>
                  </a:lnTo>
                  <a:lnTo>
                    <a:pt x="1058" y="3822"/>
                  </a:lnTo>
                  <a:lnTo>
                    <a:pt x="1043" y="3861"/>
                  </a:lnTo>
                  <a:lnTo>
                    <a:pt x="1020" y="3896"/>
                  </a:lnTo>
                  <a:lnTo>
                    <a:pt x="992" y="3929"/>
                  </a:lnTo>
                  <a:lnTo>
                    <a:pt x="960" y="3957"/>
                  </a:lnTo>
                  <a:lnTo>
                    <a:pt x="925" y="3979"/>
                  </a:lnTo>
                  <a:lnTo>
                    <a:pt x="885" y="3995"/>
                  </a:lnTo>
                  <a:lnTo>
                    <a:pt x="870" y="4034"/>
                  </a:lnTo>
                  <a:lnTo>
                    <a:pt x="847" y="4069"/>
                  </a:lnTo>
                  <a:lnTo>
                    <a:pt x="819" y="4102"/>
                  </a:lnTo>
                  <a:lnTo>
                    <a:pt x="787" y="4130"/>
                  </a:lnTo>
                  <a:lnTo>
                    <a:pt x="751" y="4152"/>
                  </a:lnTo>
                  <a:lnTo>
                    <a:pt x="712" y="4169"/>
                  </a:lnTo>
                  <a:lnTo>
                    <a:pt x="695" y="4207"/>
                  </a:lnTo>
                  <a:lnTo>
                    <a:pt x="674" y="4242"/>
                  </a:lnTo>
                  <a:lnTo>
                    <a:pt x="646" y="4275"/>
                  </a:lnTo>
                  <a:lnTo>
                    <a:pt x="614" y="4303"/>
                  </a:lnTo>
                  <a:lnTo>
                    <a:pt x="577" y="4325"/>
                  </a:lnTo>
                  <a:lnTo>
                    <a:pt x="539" y="4342"/>
                  </a:lnTo>
                  <a:lnTo>
                    <a:pt x="522" y="4380"/>
                  </a:lnTo>
                  <a:lnTo>
                    <a:pt x="500" y="4417"/>
                  </a:lnTo>
                  <a:lnTo>
                    <a:pt x="473" y="4449"/>
                  </a:lnTo>
                  <a:lnTo>
                    <a:pt x="439" y="4477"/>
                  </a:lnTo>
                  <a:lnTo>
                    <a:pt x="402" y="4500"/>
                  </a:lnTo>
                  <a:lnTo>
                    <a:pt x="363" y="4515"/>
                  </a:lnTo>
                  <a:lnTo>
                    <a:pt x="321" y="4526"/>
                  </a:lnTo>
                  <a:lnTo>
                    <a:pt x="277" y="4529"/>
                  </a:lnTo>
                  <a:lnTo>
                    <a:pt x="234" y="4526"/>
                  </a:lnTo>
                  <a:lnTo>
                    <a:pt x="191" y="4515"/>
                  </a:lnTo>
                  <a:lnTo>
                    <a:pt x="151" y="4500"/>
                  </a:lnTo>
                  <a:lnTo>
                    <a:pt x="114" y="4477"/>
                  </a:lnTo>
                  <a:lnTo>
                    <a:pt x="82" y="4449"/>
                  </a:lnTo>
                  <a:lnTo>
                    <a:pt x="53" y="4415"/>
                  </a:lnTo>
                  <a:lnTo>
                    <a:pt x="31" y="4379"/>
                  </a:lnTo>
                  <a:lnTo>
                    <a:pt x="14" y="4338"/>
                  </a:lnTo>
                  <a:lnTo>
                    <a:pt x="4" y="4296"/>
                  </a:lnTo>
                  <a:lnTo>
                    <a:pt x="0" y="4252"/>
                  </a:lnTo>
                  <a:lnTo>
                    <a:pt x="3" y="4210"/>
                  </a:lnTo>
                  <a:lnTo>
                    <a:pt x="14" y="4168"/>
                  </a:lnTo>
                  <a:lnTo>
                    <a:pt x="31" y="4127"/>
                  </a:lnTo>
                  <a:lnTo>
                    <a:pt x="53" y="4090"/>
                  </a:lnTo>
                  <a:lnTo>
                    <a:pt x="82" y="4057"/>
                  </a:lnTo>
                  <a:lnTo>
                    <a:pt x="113" y="4030"/>
                  </a:lnTo>
                  <a:lnTo>
                    <a:pt x="149" y="4007"/>
                  </a:lnTo>
                  <a:lnTo>
                    <a:pt x="187" y="3991"/>
                  </a:lnTo>
                  <a:lnTo>
                    <a:pt x="204" y="3953"/>
                  </a:lnTo>
                  <a:lnTo>
                    <a:pt x="227" y="3916"/>
                  </a:lnTo>
                  <a:lnTo>
                    <a:pt x="255" y="3884"/>
                  </a:lnTo>
                  <a:lnTo>
                    <a:pt x="287" y="3856"/>
                  </a:lnTo>
                  <a:lnTo>
                    <a:pt x="322" y="3835"/>
                  </a:lnTo>
                  <a:lnTo>
                    <a:pt x="362" y="3818"/>
                  </a:lnTo>
                  <a:lnTo>
                    <a:pt x="377" y="3778"/>
                  </a:lnTo>
                  <a:lnTo>
                    <a:pt x="400" y="3743"/>
                  </a:lnTo>
                  <a:lnTo>
                    <a:pt x="428" y="3711"/>
                  </a:lnTo>
                  <a:lnTo>
                    <a:pt x="460" y="3683"/>
                  </a:lnTo>
                  <a:lnTo>
                    <a:pt x="495" y="3662"/>
                  </a:lnTo>
                  <a:lnTo>
                    <a:pt x="535" y="3645"/>
                  </a:lnTo>
                  <a:lnTo>
                    <a:pt x="550" y="3605"/>
                  </a:lnTo>
                  <a:lnTo>
                    <a:pt x="573" y="3570"/>
                  </a:lnTo>
                  <a:lnTo>
                    <a:pt x="601" y="3538"/>
                  </a:lnTo>
                  <a:lnTo>
                    <a:pt x="633" y="3510"/>
                  </a:lnTo>
                  <a:lnTo>
                    <a:pt x="668" y="3487"/>
                  </a:lnTo>
                  <a:lnTo>
                    <a:pt x="708" y="3472"/>
                  </a:lnTo>
                  <a:lnTo>
                    <a:pt x="725" y="3432"/>
                  </a:lnTo>
                  <a:lnTo>
                    <a:pt x="747" y="3397"/>
                  </a:lnTo>
                  <a:lnTo>
                    <a:pt x="774" y="3365"/>
                  </a:lnTo>
                  <a:lnTo>
                    <a:pt x="784" y="3355"/>
                  </a:lnTo>
                  <a:lnTo>
                    <a:pt x="695" y="3296"/>
                  </a:lnTo>
                  <a:lnTo>
                    <a:pt x="602" y="3243"/>
                  </a:lnTo>
                  <a:lnTo>
                    <a:pt x="505" y="3195"/>
                  </a:lnTo>
                  <a:lnTo>
                    <a:pt x="405" y="3153"/>
                  </a:lnTo>
                  <a:lnTo>
                    <a:pt x="303" y="3117"/>
                  </a:lnTo>
                  <a:lnTo>
                    <a:pt x="286" y="3109"/>
                  </a:lnTo>
                  <a:lnTo>
                    <a:pt x="272" y="3098"/>
                  </a:lnTo>
                  <a:lnTo>
                    <a:pt x="260" y="3082"/>
                  </a:lnTo>
                  <a:lnTo>
                    <a:pt x="255" y="3065"/>
                  </a:lnTo>
                  <a:lnTo>
                    <a:pt x="252" y="3047"/>
                  </a:lnTo>
                  <a:lnTo>
                    <a:pt x="256" y="3029"/>
                  </a:lnTo>
                  <a:lnTo>
                    <a:pt x="360" y="2690"/>
                  </a:lnTo>
                  <a:lnTo>
                    <a:pt x="370" y="2669"/>
                  </a:lnTo>
                  <a:lnTo>
                    <a:pt x="386" y="2653"/>
                  </a:lnTo>
                  <a:lnTo>
                    <a:pt x="404" y="2644"/>
                  </a:lnTo>
                  <a:lnTo>
                    <a:pt x="426" y="2639"/>
                  </a:lnTo>
                  <a:lnTo>
                    <a:pt x="448" y="2642"/>
                  </a:lnTo>
                  <a:lnTo>
                    <a:pt x="571" y="2684"/>
                  </a:lnTo>
                  <a:lnTo>
                    <a:pt x="691" y="2734"/>
                  </a:lnTo>
                  <a:lnTo>
                    <a:pt x="806" y="2788"/>
                  </a:lnTo>
                  <a:lnTo>
                    <a:pt x="918" y="2850"/>
                  </a:lnTo>
                  <a:lnTo>
                    <a:pt x="1495" y="2236"/>
                  </a:lnTo>
                  <a:lnTo>
                    <a:pt x="266" y="1097"/>
                  </a:lnTo>
                  <a:lnTo>
                    <a:pt x="256" y="1084"/>
                  </a:lnTo>
                  <a:lnTo>
                    <a:pt x="249" y="1070"/>
                  </a:lnTo>
                  <a:lnTo>
                    <a:pt x="245" y="1055"/>
                  </a:lnTo>
                  <a:lnTo>
                    <a:pt x="107" y="80"/>
                  </a:lnTo>
                  <a:lnTo>
                    <a:pt x="107" y="59"/>
                  </a:lnTo>
                  <a:lnTo>
                    <a:pt x="114" y="38"/>
                  </a:lnTo>
                  <a:lnTo>
                    <a:pt x="127" y="21"/>
                  </a:lnTo>
                  <a:lnTo>
                    <a:pt x="144" y="7"/>
                  </a:lnTo>
                  <a:lnTo>
                    <a:pt x="165" y="1"/>
                  </a:lnTo>
                  <a:lnTo>
                    <a:pt x="186" y="0"/>
                  </a:lnTo>
                  <a:lnTo>
                    <a:pt x="1161" y="139"/>
                  </a:lnTo>
                  <a:lnTo>
                    <a:pt x="1176" y="143"/>
                  </a:lnTo>
                  <a:lnTo>
                    <a:pt x="1191" y="151"/>
                  </a:lnTo>
                  <a:lnTo>
                    <a:pt x="1203" y="160"/>
                  </a:lnTo>
                  <a:lnTo>
                    <a:pt x="2316" y="1360"/>
                  </a:lnTo>
                  <a:lnTo>
                    <a:pt x="3520" y="77"/>
                  </a:lnTo>
                  <a:lnTo>
                    <a:pt x="3534" y="66"/>
                  </a:lnTo>
                  <a:lnTo>
                    <a:pt x="3549" y="58"/>
                  </a:lnTo>
                  <a:lnTo>
                    <a:pt x="3567" y="55"/>
                  </a:lnTo>
                  <a:lnTo>
                    <a:pt x="4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0" name="Group 30"/>
          <p:cNvGrpSpPr>
            <a:grpSpLocks noChangeAspect="1"/>
          </p:cNvGrpSpPr>
          <p:nvPr/>
        </p:nvGrpSpPr>
        <p:grpSpPr bwMode="auto">
          <a:xfrm>
            <a:off x="8955979" y="4783431"/>
            <a:ext cx="942975" cy="766763"/>
            <a:chOff x="5625" y="2991"/>
            <a:chExt cx="594" cy="48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5712" y="2991"/>
              <a:ext cx="507" cy="351"/>
            </a:xfrm>
            <a:custGeom>
              <a:avLst/>
              <a:gdLst>
                <a:gd name="T0" fmla="*/ 388 w 3045"/>
                <a:gd name="T1" fmla="*/ 1394 h 2105"/>
                <a:gd name="T2" fmla="*/ 156 w 3045"/>
                <a:gd name="T3" fmla="*/ 1458 h 2105"/>
                <a:gd name="T4" fmla="*/ 221 w 3045"/>
                <a:gd name="T5" fmla="*/ 1864 h 2105"/>
                <a:gd name="T6" fmla="*/ 364 w 3045"/>
                <a:gd name="T7" fmla="*/ 1956 h 2105"/>
                <a:gd name="T8" fmla="*/ 531 w 3045"/>
                <a:gd name="T9" fmla="*/ 1932 h 2105"/>
                <a:gd name="T10" fmla="*/ 642 w 3045"/>
                <a:gd name="T11" fmla="*/ 1803 h 2105"/>
                <a:gd name="T12" fmla="*/ 603 w 3045"/>
                <a:gd name="T13" fmla="*/ 1376 h 2105"/>
                <a:gd name="T14" fmla="*/ 1632 w 3045"/>
                <a:gd name="T15" fmla="*/ 1158 h 2105"/>
                <a:gd name="T16" fmla="*/ 628 w 3045"/>
                <a:gd name="T17" fmla="*/ 1101 h 2105"/>
                <a:gd name="T18" fmla="*/ 621 w 3045"/>
                <a:gd name="T19" fmla="*/ 1231 h 2105"/>
                <a:gd name="T20" fmla="*/ 688 w 3045"/>
                <a:gd name="T21" fmla="*/ 1240 h 2105"/>
                <a:gd name="T22" fmla="*/ 644 w 3045"/>
                <a:gd name="T23" fmla="*/ 1116 h 2105"/>
                <a:gd name="T24" fmla="*/ 253 w 3045"/>
                <a:gd name="T25" fmla="*/ 1073 h 2105"/>
                <a:gd name="T26" fmla="*/ 156 w 3045"/>
                <a:gd name="T27" fmla="*/ 1161 h 2105"/>
                <a:gd name="T28" fmla="*/ 195 w 3045"/>
                <a:gd name="T29" fmla="*/ 1307 h 2105"/>
                <a:gd name="T30" fmla="*/ 365 w 3045"/>
                <a:gd name="T31" fmla="*/ 1245 h 2105"/>
                <a:gd name="T32" fmla="*/ 441 w 3045"/>
                <a:gd name="T33" fmla="*/ 1182 h 2105"/>
                <a:gd name="T34" fmla="*/ 1064 w 3045"/>
                <a:gd name="T35" fmla="*/ 774 h 2105"/>
                <a:gd name="T36" fmla="*/ 2205 w 3045"/>
                <a:gd name="T37" fmla="*/ 494 h 2105"/>
                <a:gd name="T38" fmla="*/ 474 w 3045"/>
                <a:gd name="T39" fmla="*/ 144 h 2105"/>
                <a:gd name="T40" fmla="*/ 392 w 3045"/>
                <a:gd name="T41" fmla="*/ 206 h 2105"/>
                <a:gd name="T42" fmla="*/ 587 w 3045"/>
                <a:gd name="T43" fmla="*/ 928 h 2105"/>
                <a:gd name="T44" fmla="*/ 637 w 3045"/>
                <a:gd name="T45" fmla="*/ 277 h 2105"/>
                <a:gd name="T46" fmla="*/ 723 w 3045"/>
                <a:gd name="T47" fmla="*/ 265 h 2105"/>
                <a:gd name="T48" fmla="*/ 759 w 3045"/>
                <a:gd name="T49" fmla="*/ 1031 h 2105"/>
                <a:gd name="T50" fmla="*/ 830 w 3045"/>
                <a:gd name="T51" fmla="*/ 1209 h 2105"/>
                <a:gd name="T52" fmla="*/ 922 w 3045"/>
                <a:gd name="T53" fmla="*/ 703 h 2105"/>
                <a:gd name="T54" fmla="*/ 974 w 3045"/>
                <a:gd name="T55" fmla="*/ 634 h 2105"/>
                <a:gd name="T56" fmla="*/ 1386 w 3045"/>
                <a:gd name="T57" fmla="*/ 653 h 2105"/>
                <a:gd name="T58" fmla="*/ 1490 w 3045"/>
                <a:gd name="T59" fmla="*/ 1597 h 2105"/>
                <a:gd name="T60" fmla="*/ 1525 w 3045"/>
                <a:gd name="T61" fmla="*/ 1026 h 2105"/>
                <a:gd name="T62" fmla="*/ 1939 w 3045"/>
                <a:gd name="T63" fmla="*/ 1026 h 2105"/>
                <a:gd name="T64" fmla="*/ 1975 w 3045"/>
                <a:gd name="T65" fmla="*/ 1597 h 2105"/>
                <a:gd name="T66" fmla="*/ 2084 w 3045"/>
                <a:gd name="T67" fmla="*/ 373 h 2105"/>
                <a:gd name="T68" fmla="*/ 2495 w 3045"/>
                <a:gd name="T69" fmla="*/ 354 h 2105"/>
                <a:gd name="T70" fmla="*/ 2547 w 3045"/>
                <a:gd name="T71" fmla="*/ 423 h 2105"/>
                <a:gd name="T72" fmla="*/ 2675 w 3045"/>
                <a:gd name="T73" fmla="*/ 1617 h 2105"/>
                <a:gd name="T74" fmla="*/ 2685 w 3045"/>
                <a:gd name="T75" fmla="*/ 1704 h 2105"/>
                <a:gd name="T76" fmla="*/ 798 w 3045"/>
                <a:gd name="T77" fmla="*/ 1739 h 2105"/>
                <a:gd name="T78" fmla="*/ 2817 w 3045"/>
                <a:gd name="T79" fmla="*/ 1849 h 2105"/>
                <a:gd name="T80" fmla="*/ 2900 w 3045"/>
                <a:gd name="T81" fmla="*/ 1786 h 2105"/>
                <a:gd name="T82" fmla="*/ 2877 w 3045"/>
                <a:gd name="T83" fmla="*/ 169 h 2105"/>
                <a:gd name="T84" fmla="*/ 474 w 3045"/>
                <a:gd name="T85" fmla="*/ 0 h 2105"/>
                <a:gd name="T86" fmla="*/ 2951 w 3045"/>
                <a:gd name="T87" fmla="*/ 45 h 2105"/>
                <a:gd name="T88" fmla="*/ 3041 w 3045"/>
                <a:gd name="T89" fmla="*/ 191 h 2105"/>
                <a:gd name="T90" fmla="*/ 3019 w 3045"/>
                <a:gd name="T91" fmla="*/ 1867 h 2105"/>
                <a:gd name="T92" fmla="*/ 2889 w 3045"/>
                <a:gd name="T93" fmla="*/ 1979 h 2105"/>
                <a:gd name="T94" fmla="*/ 631 w 3045"/>
                <a:gd name="T95" fmla="*/ 2037 h 2105"/>
                <a:gd name="T96" fmla="*/ 415 w 3045"/>
                <a:gd name="T97" fmla="*/ 2105 h 2105"/>
                <a:gd name="T98" fmla="*/ 194 w 3045"/>
                <a:gd name="T99" fmla="*/ 2033 h 2105"/>
                <a:gd name="T100" fmla="*/ 62 w 3045"/>
                <a:gd name="T101" fmla="*/ 1869 h 2105"/>
                <a:gd name="T102" fmla="*/ 0 w 3045"/>
                <a:gd name="T103" fmla="*/ 1249 h 2105"/>
                <a:gd name="T104" fmla="*/ 57 w 3045"/>
                <a:gd name="T105" fmla="*/ 1052 h 2105"/>
                <a:gd name="T106" fmla="*/ 210 w 3045"/>
                <a:gd name="T107" fmla="*/ 937 h 2105"/>
                <a:gd name="T108" fmla="*/ 272 w 3045"/>
                <a:gd name="T109" fmla="*/ 124 h 2105"/>
                <a:gd name="T110" fmla="*/ 402 w 3045"/>
                <a:gd name="T111" fmla="*/ 12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5" h="2105">
                  <a:moveTo>
                    <a:pt x="499" y="1322"/>
                  </a:moveTo>
                  <a:lnTo>
                    <a:pt x="476" y="1340"/>
                  </a:lnTo>
                  <a:lnTo>
                    <a:pt x="450" y="1358"/>
                  </a:lnTo>
                  <a:lnTo>
                    <a:pt x="421" y="1376"/>
                  </a:lnTo>
                  <a:lnTo>
                    <a:pt x="388" y="1394"/>
                  </a:lnTo>
                  <a:lnTo>
                    <a:pt x="350" y="1410"/>
                  </a:lnTo>
                  <a:lnTo>
                    <a:pt x="308" y="1424"/>
                  </a:lnTo>
                  <a:lnTo>
                    <a:pt x="262" y="1438"/>
                  </a:lnTo>
                  <a:lnTo>
                    <a:pt x="211" y="1449"/>
                  </a:lnTo>
                  <a:lnTo>
                    <a:pt x="156" y="1458"/>
                  </a:lnTo>
                  <a:lnTo>
                    <a:pt x="174" y="1735"/>
                  </a:lnTo>
                  <a:lnTo>
                    <a:pt x="179" y="1770"/>
                  </a:lnTo>
                  <a:lnTo>
                    <a:pt x="189" y="1803"/>
                  </a:lnTo>
                  <a:lnTo>
                    <a:pt x="203" y="1834"/>
                  </a:lnTo>
                  <a:lnTo>
                    <a:pt x="221" y="1864"/>
                  </a:lnTo>
                  <a:lnTo>
                    <a:pt x="244" y="1890"/>
                  </a:lnTo>
                  <a:lnTo>
                    <a:pt x="270" y="1913"/>
                  </a:lnTo>
                  <a:lnTo>
                    <a:pt x="299" y="1932"/>
                  </a:lnTo>
                  <a:lnTo>
                    <a:pt x="330" y="1946"/>
                  </a:lnTo>
                  <a:lnTo>
                    <a:pt x="364" y="1956"/>
                  </a:lnTo>
                  <a:lnTo>
                    <a:pt x="398" y="1961"/>
                  </a:lnTo>
                  <a:lnTo>
                    <a:pt x="432" y="1961"/>
                  </a:lnTo>
                  <a:lnTo>
                    <a:pt x="467" y="1956"/>
                  </a:lnTo>
                  <a:lnTo>
                    <a:pt x="499" y="1946"/>
                  </a:lnTo>
                  <a:lnTo>
                    <a:pt x="531" y="1932"/>
                  </a:lnTo>
                  <a:lnTo>
                    <a:pt x="561" y="1913"/>
                  </a:lnTo>
                  <a:lnTo>
                    <a:pt x="587" y="1890"/>
                  </a:lnTo>
                  <a:lnTo>
                    <a:pt x="609" y="1864"/>
                  </a:lnTo>
                  <a:lnTo>
                    <a:pt x="628" y="1834"/>
                  </a:lnTo>
                  <a:lnTo>
                    <a:pt x="642" y="1803"/>
                  </a:lnTo>
                  <a:lnTo>
                    <a:pt x="652" y="1770"/>
                  </a:lnTo>
                  <a:lnTo>
                    <a:pt x="656" y="1735"/>
                  </a:lnTo>
                  <a:lnTo>
                    <a:pt x="677" y="1398"/>
                  </a:lnTo>
                  <a:lnTo>
                    <a:pt x="637" y="1387"/>
                  </a:lnTo>
                  <a:lnTo>
                    <a:pt x="603" y="1376"/>
                  </a:lnTo>
                  <a:lnTo>
                    <a:pt x="574" y="1366"/>
                  </a:lnTo>
                  <a:lnTo>
                    <a:pt x="549" y="1354"/>
                  </a:lnTo>
                  <a:lnTo>
                    <a:pt x="523" y="1338"/>
                  </a:lnTo>
                  <a:lnTo>
                    <a:pt x="499" y="1322"/>
                  </a:lnTo>
                  <a:close/>
                  <a:moveTo>
                    <a:pt x="1632" y="1158"/>
                  </a:moveTo>
                  <a:lnTo>
                    <a:pt x="1632" y="1597"/>
                  </a:lnTo>
                  <a:lnTo>
                    <a:pt x="1833" y="1597"/>
                  </a:lnTo>
                  <a:lnTo>
                    <a:pt x="1833" y="1158"/>
                  </a:lnTo>
                  <a:lnTo>
                    <a:pt x="1632" y="1158"/>
                  </a:lnTo>
                  <a:close/>
                  <a:moveTo>
                    <a:pt x="628" y="1101"/>
                  </a:moveTo>
                  <a:lnTo>
                    <a:pt x="587" y="1209"/>
                  </a:lnTo>
                  <a:lnTo>
                    <a:pt x="593" y="1215"/>
                  </a:lnTo>
                  <a:lnTo>
                    <a:pt x="602" y="1220"/>
                  </a:lnTo>
                  <a:lnTo>
                    <a:pt x="615" y="1228"/>
                  </a:lnTo>
                  <a:lnTo>
                    <a:pt x="621" y="1231"/>
                  </a:lnTo>
                  <a:lnTo>
                    <a:pt x="632" y="1235"/>
                  </a:lnTo>
                  <a:lnTo>
                    <a:pt x="646" y="1241"/>
                  </a:lnTo>
                  <a:lnTo>
                    <a:pt x="665" y="1247"/>
                  </a:lnTo>
                  <a:lnTo>
                    <a:pt x="687" y="1254"/>
                  </a:lnTo>
                  <a:lnTo>
                    <a:pt x="688" y="1240"/>
                  </a:lnTo>
                  <a:lnTo>
                    <a:pt x="688" y="1213"/>
                  </a:lnTo>
                  <a:lnTo>
                    <a:pt x="683" y="1187"/>
                  </a:lnTo>
                  <a:lnTo>
                    <a:pt x="674" y="1161"/>
                  </a:lnTo>
                  <a:lnTo>
                    <a:pt x="661" y="1138"/>
                  </a:lnTo>
                  <a:lnTo>
                    <a:pt x="644" y="1116"/>
                  </a:lnTo>
                  <a:lnTo>
                    <a:pt x="636" y="1108"/>
                  </a:lnTo>
                  <a:lnTo>
                    <a:pt x="628" y="1101"/>
                  </a:lnTo>
                  <a:close/>
                  <a:moveTo>
                    <a:pt x="306" y="1064"/>
                  </a:moveTo>
                  <a:lnTo>
                    <a:pt x="279" y="1066"/>
                  </a:lnTo>
                  <a:lnTo>
                    <a:pt x="253" y="1073"/>
                  </a:lnTo>
                  <a:lnTo>
                    <a:pt x="229" y="1083"/>
                  </a:lnTo>
                  <a:lnTo>
                    <a:pt x="207" y="1098"/>
                  </a:lnTo>
                  <a:lnTo>
                    <a:pt x="186" y="1116"/>
                  </a:lnTo>
                  <a:lnTo>
                    <a:pt x="169" y="1138"/>
                  </a:lnTo>
                  <a:lnTo>
                    <a:pt x="156" y="1161"/>
                  </a:lnTo>
                  <a:lnTo>
                    <a:pt x="147" y="1187"/>
                  </a:lnTo>
                  <a:lnTo>
                    <a:pt x="142" y="1213"/>
                  </a:lnTo>
                  <a:lnTo>
                    <a:pt x="142" y="1240"/>
                  </a:lnTo>
                  <a:lnTo>
                    <a:pt x="147" y="1316"/>
                  </a:lnTo>
                  <a:lnTo>
                    <a:pt x="195" y="1307"/>
                  </a:lnTo>
                  <a:lnTo>
                    <a:pt x="237" y="1297"/>
                  </a:lnTo>
                  <a:lnTo>
                    <a:pt x="276" y="1285"/>
                  </a:lnTo>
                  <a:lnTo>
                    <a:pt x="310" y="1272"/>
                  </a:lnTo>
                  <a:lnTo>
                    <a:pt x="339" y="1259"/>
                  </a:lnTo>
                  <a:lnTo>
                    <a:pt x="365" y="1245"/>
                  </a:lnTo>
                  <a:lnTo>
                    <a:pt x="386" y="1231"/>
                  </a:lnTo>
                  <a:lnTo>
                    <a:pt x="405" y="1217"/>
                  </a:lnTo>
                  <a:lnTo>
                    <a:pt x="420" y="1204"/>
                  </a:lnTo>
                  <a:lnTo>
                    <a:pt x="431" y="1192"/>
                  </a:lnTo>
                  <a:lnTo>
                    <a:pt x="441" y="1182"/>
                  </a:lnTo>
                  <a:lnTo>
                    <a:pt x="446" y="1175"/>
                  </a:lnTo>
                  <a:lnTo>
                    <a:pt x="450" y="1169"/>
                  </a:lnTo>
                  <a:lnTo>
                    <a:pt x="489" y="1064"/>
                  </a:lnTo>
                  <a:lnTo>
                    <a:pt x="306" y="1064"/>
                  </a:lnTo>
                  <a:close/>
                  <a:moveTo>
                    <a:pt x="1064" y="774"/>
                  </a:moveTo>
                  <a:lnTo>
                    <a:pt x="1064" y="1597"/>
                  </a:lnTo>
                  <a:lnTo>
                    <a:pt x="1265" y="1597"/>
                  </a:lnTo>
                  <a:lnTo>
                    <a:pt x="1265" y="774"/>
                  </a:lnTo>
                  <a:lnTo>
                    <a:pt x="1064" y="774"/>
                  </a:lnTo>
                  <a:close/>
                  <a:moveTo>
                    <a:pt x="2205" y="494"/>
                  </a:moveTo>
                  <a:lnTo>
                    <a:pt x="2205" y="1597"/>
                  </a:lnTo>
                  <a:lnTo>
                    <a:pt x="2405" y="1597"/>
                  </a:lnTo>
                  <a:lnTo>
                    <a:pt x="2405" y="494"/>
                  </a:lnTo>
                  <a:lnTo>
                    <a:pt x="2205" y="494"/>
                  </a:lnTo>
                  <a:close/>
                  <a:moveTo>
                    <a:pt x="474" y="144"/>
                  </a:moveTo>
                  <a:lnTo>
                    <a:pt x="451" y="146"/>
                  </a:lnTo>
                  <a:lnTo>
                    <a:pt x="431" y="155"/>
                  </a:lnTo>
                  <a:lnTo>
                    <a:pt x="414" y="169"/>
                  </a:lnTo>
                  <a:lnTo>
                    <a:pt x="401" y="186"/>
                  </a:lnTo>
                  <a:lnTo>
                    <a:pt x="392" y="206"/>
                  </a:lnTo>
                  <a:lnTo>
                    <a:pt x="389" y="228"/>
                  </a:lnTo>
                  <a:lnTo>
                    <a:pt x="389" y="922"/>
                  </a:lnTo>
                  <a:lnTo>
                    <a:pt x="524" y="922"/>
                  </a:lnTo>
                  <a:lnTo>
                    <a:pt x="555" y="923"/>
                  </a:lnTo>
                  <a:lnTo>
                    <a:pt x="587" y="928"/>
                  </a:lnTo>
                  <a:lnTo>
                    <a:pt x="617" y="936"/>
                  </a:lnTo>
                  <a:lnTo>
                    <a:pt x="617" y="327"/>
                  </a:lnTo>
                  <a:lnTo>
                    <a:pt x="619" y="309"/>
                  </a:lnTo>
                  <a:lnTo>
                    <a:pt x="627" y="291"/>
                  </a:lnTo>
                  <a:lnTo>
                    <a:pt x="637" y="277"/>
                  </a:lnTo>
                  <a:lnTo>
                    <a:pt x="652" y="265"/>
                  </a:lnTo>
                  <a:lnTo>
                    <a:pt x="669" y="259"/>
                  </a:lnTo>
                  <a:lnTo>
                    <a:pt x="687" y="255"/>
                  </a:lnTo>
                  <a:lnTo>
                    <a:pt x="707" y="259"/>
                  </a:lnTo>
                  <a:lnTo>
                    <a:pt x="723" y="265"/>
                  </a:lnTo>
                  <a:lnTo>
                    <a:pt x="738" y="277"/>
                  </a:lnTo>
                  <a:lnTo>
                    <a:pt x="749" y="291"/>
                  </a:lnTo>
                  <a:lnTo>
                    <a:pt x="756" y="309"/>
                  </a:lnTo>
                  <a:lnTo>
                    <a:pt x="759" y="327"/>
                  </a:lnTo>
                  <a:lnTo>
                    <a:pt x="759" y="1031"/>
                  </a:lnTo>
                  <a:lnTo>
                    <a:pt x="781" y="1063"/>
                  </a:lnTo>
                  <a:lnTo>
                    <a:pt x="801" y="1098"/>
                  </a:lnTo>
                  <a:lnTo>
                    <a:pt x="815" y="1133"/>
                  </a:lnTo>
                  <a:lnTo>
                    <a:pt x="825" y="1171"/>
                  </a:lnTo>
                  <a:lnTo>
                    <a:pt x="830" y="1209"/>
                  </a:lnTo>
                  <a:lnTo>
                    <a:pt x="830" y="1249"/>
                  </a:lnTo>
                  <a:lnTo>
                    <a:pt x="824" y="1348"/>
                  </a:lnTo>
                  <a:lnTo>
                    <a:pt x="807" y="1597"/>
                  </a:lnTo>
                  <a:lnTo>
                    <a:pt x="922" y="1597"/>
                  </a:lnTo>
                  <a:lnTo>
                    <a:pt x="922" y="703"/>
                  </a:lnTo>
                  <a:lnTo>
                    <a:pt x="924" y="684"/>
                  </a:lnTo>
                  <a:lnTo>
                    <a:pt x="932" y="667"/>
                  </a:lnTo>
                  <a:lnTo>
                    <a:pt x="943" y="653"/>
                  </a:lnTo>
                  <a:lnTo>
                    <a:pt x="957" y="642"/>
                  </a:lnTo>
                  <a:lnTo>
                    <a:pt x="974" y="634"/>
                  </a:lnTo>
                  <a:lnTo>
                    <a:pt x="992" y="632"/>
                  </a:lnTo>
                  <a:lnTo>
                    <a:pt x="1335" y="632"/>
                  </a:lnTo>
                  <a:lnTo>
                    <a:pt x="1355" y="634"/>
                  </a:lnTo>
                  <a:lnTo>
                    <a:pt x="1371" y="642"/>
                  </a:lnTo>
                  <a:lnTo>
                    <a:pt x="1386" y="653"/>
                  </a:lnTo>
                  <a:lnTo>
                    <a:pt x="1397" y="667"/>
                  </a:lnTo>
                  <a:lnTo>
                    <a:pt x="1404" y="684"/>
                  </a:lnTo>
                  <a:lnTo>
                    <a:pt x="1407" y="703"/>
                  </a:lnTo>
                  <a:lnTo>
                    <a:pt x="1407" y="1597"/>
                  </a:lnTo>
                  <a:lnTo>
                    <a:pt x="1490" y="1597"/>
                  </a:lnTo>
                  <a:lnTo>
                    <a:pt x="1490" y="1087"/>
                  </a:lnTo>
                  <a:lnTo>
                    <a:pt x="1492" y="1068"/>
                  </a:lnTo>
                  <a:lnTo>
                    <a:pt x="1500" y="1051"/>
                  </a:lnTo>
                  <a:lnTo>
                    <a:pt x="1510" y="1037"/>
                  </a:lnTo>
                  <a:lnTo>
                    <a:pt x="1525" y="1026"/>
                  </a:lnTo>
                  <a:lnTo>
                    <a:pt x="1542" y="1018"/>
                  </a:lnTo>
                  <a:lnTo>
                    <a:pt x="1560" y="1016"/>
                  </a:lnTo>
                  <a:lnTo>
                    <a:pt x="1903" y="1016"/>
                  </a:lnTo>
                  <a:lnTo>
                    <a:pt x="1923" y="1018"/>
                  </a:lnTo>
                  <a:lnTo>
                    <a:pt x="1939" y="1026"/>
                  </a:lnTo>
                  <a:lnTo>
                    <a:pt x="1954" y="1037"/>
                  </a:lnTo>
                  <a:lnTo>
                    <a:pt x="1965" y="1051"/>
                  </a:lnTo>
                  <a:lnTo>
                    <a:pt x="1971" y="1068"/>
                  </a:lnTo>
                  <a:lnTo>
                    <a:pt x="1975" y="1087"/>
                  </a:lnTo>
                  <a:lnTo>
                    <a:pt x="1975" y="1597"/>
                  </a:lnTo>
                  <a:lnTo>
                    <a:pt x="2062" y="1597"/>
                  </a:lnTo>
                  <a:lnTo>
                    <a:pt x="2062" y="423"/>
                  </a:lnTo>
                  <a:lnTo>
                    <a:pt x="2065" y="404"/>
                  </a:lnTo>
                  <a:lnTo>
                    <a:pt x="2072" y="387"/>
                  </a:lnTo>
                  <a:lnTo>
                    <a:pt x="2084" y="373"/>
                  </a:lnTo>
                  <a:lnTo>
                    <a:pt x="2098" y="362"/>
                  </a:lnTo>
                  <a:lnTo>
                    <a:pt x="2114" y="354"/>
                  </a:lnTo>
                  <a:lnTo>
                    <a:pt x="2134" y="352"/>
                  </a:lnTo>
                  <a:lnTo>
                    <a:pt x="2477" y="352"/>
                  </a:lnTo>
                  <a:lnTo>
                    <a:pt x="2495" y="354"/>
                  </a:lnTo>
                  <a:lnTo>
                    <a:pt x="2512" y="362"/>
                  </a:lnTo>
                  <a:lnTo>
                    <a:pt x="2526" y="373"/>
                  </a:lnTo>
                  <a:lnTo>
                    <a:pt x="2537" y="387"/>
                  </a:lnTo>
                  <a:lnTo>
                    <a:pt x="2545" y="404"/>
                  </a:lnTo>
                  <a:lnTo>
                    <a:pt x="2547" y="423"/>
                  </a:lnTo>
                  <a:lnTo>
                    <a:pt x="2547" y="1597"/>
                  </a:lnTo>
                  <a:lnTo>
                    <a:pt x="2625" y="1597"/>
                  </a:lnTo>
                  <a:lnTo>
                    <a:pt x="2643" y="1599"/>
                  </a:lnTo>
                  <a:lnTo>
                    <a:pt x="2660" y="1607"/>
                  </a:lnTo>
                  <a:lnTo>
                    <a:pt x="2675" y="1617"/>
                  </a:lnTo>
                  <a:lnTo>
                    <a:pt x="2685" y="1631"/>
                  </a:lnTo>
                  <a:lnTo>
                    <a:pt x="2693" y="1649"/>
                  </a:lnTo>
                  <a:lnTo>
                    <a:pt x="2695" y="1667"/>
                  </a:lnTo>
                  <a:lnTo>
                    <a:pt x="2693" y="1687"/>
                  </a:lnTo>
                  <a:lnTo>
                    <a:pt x="2685" y="1704"/>
                  </a:lnTo>
                  <a:lnTo>
                    <a:pt x="2675" y="1718"/>
                  </a:lnTo>
                  <a:lnTo>
                    <a:pt x="2660" y="1729"/>
                  </a:lnTo>
                  <a:lnTo>
                    <a:pt x="2643" y="1737"/>
                  </a:lnTo>
                  <a:lnTo>
                    <a:pt x="2625" y="1739"/>
                  </a:lnTo>
                  <a:lnTo>
                    <a:pt x="798" y="1739"/>
                  </a:lnTo>
                  <a:lnTo>
                    <a:pt x="798" y="1744"/>
                  </a:lnTo>
                  <a:lnTo>
                    <a:pt x="793" y="1780"/>
                  </a:lnTo>
                  <a:lnTo>
                    <a:pt x="787" y="1815"/>
                  </a:lnTo>
                  <a:lnTo>
                    <a:pt x="776" y="1849"/>
                  </a:lnTo>
                  <a:lnTo>
                    <a:pt x="2817" y="1849"/>
                  </a:lnTo>
                  <a:lnTo>
                    <a:pt x="2840" y="1845"/>
                  </a:lnTo>
                  <a:lnTo>
                    <a:pt x="2860" y="1837"/>
                  </a:lnTo>
                  <a:lnTo>
                    <a:pt x="2877" y="1824"/>
                  </a:lnTo>
                  <a:lnTo>
                    <a:pt x="2891" y="1806"/>
                  </a:lnTo>
                  <a:lnTo>
                    <a:pt x="2900" y="1786"/>
                  </a:lnTo>
                  <a:lnTo>
                    <a:pt x="2902" y="1763"/>
                  </a:lnTo>
                  <a:lnTo>
                    <a:pt x="2902" y="228"/>
                  </a:lnTo>
                  <a:lnTo>
                    <a:pt x="2900" y="206"/>
                  </a:lnTo>
                  <a:lnTo>
                    <a:pt x="2891" y="186"/>
                  </a:lnTo>
                  <a:lnTo>
                    <a:pt x="2877" y="169"/>
                  </a:lnTo>
                  <a:lnTo>
                    <a:pt x="2860" y="155"/>
                  </a:lnTo>
                  <a:lnTo>
                    <a:pt x="2840" y="146"/>
                  </a:lnTo>
                  <a:lnTo>
                    <a:pt x="2817" y="144"/>
                  </a:lnTo>
                  <a:lnTo>
                    <a:pt x="474" y="144"/>
                  </a:lnTo>
                  <a:close/>
                  <a:moveTo>
                    <a:pt x="474" y="0"/>
                  </a:moveTo>
                  <a:lnTo>
                    <a:pt x="2817" y="0"/>
                  </a:lnTo>
                  <a:lnTo>
                    <a:pt x="2854" y="4"/>
                  </a:lnTo>
                  <a:lnTo>
                    <a:pt x="2889" y="12"/>
                  </a:lnTo>
                  <a:lnTo>
                    <a:pt x="2921" y="26"/>
                  </a:lnTo>
                  <a:lnTo>
                    <a:pt x="2951" y="45"/>
                  </a:lnTo>
                  <a:lnTo>
                    <a:pt x="2977" y="68"/>
                  </a:lnTo>
                  <a:lnTo>
                    <a:pt x="3000" y="94"/>
                  </a:lnTo>
                  <a:lnTo>
                    <a:pt x="3019" y="124"/>
                  </a:lnTo>
                  <a:lnTo>
                    <a:pt x="3033" y="157"/>
                  </a:lnTo>
                  <a:lnTo>
                    <a:pt x="3041" y="191"/>
                  </a:lnTo>
                  <a:lnTo>
                    <a:pt x="3045" y="228"/>
                  </a:lnTo>
                  <a:lnTo>
                    <a:pt x="3045" y="1763"/>
                  </a:lnTo>
                  <a:lnTo>
                    <a:pt x="3041" y="1800"/>
                  </a:lnTo>
                  <a:lnTo>
                    <a:pt x="3033" y="1834"/>
                  </a:lnTo>
                  <a:lnTo>
                    <a:pt x="3019" y="1867"/>
                  </a:lnTo>
                  <a:lnTo>
                    <a:pt x="3000" y="1897"/>
                  </a:lnTo>
                  <a:lnTo>
                    <a:pt x="2977" y="1923"/>
                  </a:lnTo>
                  <a:lnTo>
                    <a:pt x="2951" y="1946"/>
                  </a:lnTo>
                  <a:lnTo>
                    <a:pt x="2921" y="1965"/>
                  </a:lnTo>
                  <a:lnTo>
                    <a:pt x="2889" y="1979"/>
                  </a:lnTo>
                  <a:lnTo>
                    <a:pt x="2854" y="1987"/>
                  </a:lnTo>
                  <a:lnTo>
                    <a:pt x="2817" y="1991"/>
                  </a:lnTo>
                  <a:lnTo>
                    <a:pt x="687" y="1991"/>
                  </a:lnTo>
                  <a:lnTo>
                    <a:pt x="660" y="2015"/>
                  </a:lnTo>
                  <a:lnTo>
                    <a:pt x="631" y="2037"/>
                  </a:lnTo>
                  <a:lnTo>
                    <a:pt x="600" y="2057"/>
                  </a:lnTo>
                  <a:lnTo>
                    <a:pt x="555" y="2078"/>
                  </a:lnTo>
                  <a:lnTo>
                    <a:pt x="510" y="2093"/>
                  </a:lnTo>
                  <a:lnTo>
                    <a:pt x="462" y="2101"/>
                  </a:lnTo>
                  <a:lnTo>
                    <a:pt x="415" y="2105"/>
                  </a:lnTo>
                  <a:lnTo>
                    <a:pt x="368" y="2101"/>
                  </a:lnTo>
                  <a:lnTo>
                    <a:pt x="320" y="2093"/>
                  </a:lnTo>
                  <a:lnTo>
                    <a:pt x="275" y="2078"/>
                  </a:lnTo>
                  <a:lnTo>
                    <a:pt x="231" y="2056"/>
                  </a:lnTo>
                  <a:lnTo>
                    <a:pt x="194" y="2033"/>
                  </a:lnTo>
                  <a:lnTo>
                    <a:pt x="159" y="2007"/>
                  </a:lnTo>
                  <a:lnTo>
                    <a:pt x="130" y="1977"/>
                  </a:lnTo>
                  <a:lnTo>
                    <a:pt x="103" y="1943"/>
                  </a:lnTo>
                  <a:lnTo>
                    <a:pt x="80" y="1908"/>
                  </a:lnTo>
                  <a:lnTo>
                    <a:pt x="62" y="1869"/>
                  </a:lnTo>
                  <a:lnTo>
                    <a:pt x="48" y="1830"/>
                  </a:lnTo>
                  <a:lnTo>
                    <a:pt x="38" y="1788"/>
                  </a:lnTo>
                  <a:lnTo>
                    <a:pt x="33" y="1744"/>
                  </a:lnTo>
                  <a:lnTo>
                    <a:pt x="10" y="1398"/>
                  </a:lnTo>
                  <a:lnTo>
                    <a:pt x="0" y="1249"/>
                  </a:lnTo>
                  <a:lnTo>
                    <a:pt x="0" y="1207"/>
                  </a:lnTo>
                  <a:lnTo>
                    <a:pt x="7" y="1166"/>
                  </a:lnTo>
                  <a:lnTo>
                    <a:pt x="18" y="1126"/>
                  </a:lnTo>
                  <a:lnTo>
                    <a:pt x="35" y="1087"/>
                  </a:lnTo>
                  <a:lnTo>
                    <a:pt x="57" y="1052"/>
                  </a:lnTo>
                  <a:lnTo>
                    <a:pt x="82" y="1018"/>
                  </a:lnTo>
                  <a:lnTo>
                    <a:pt x="111" y="992"/>
                  </a:lnTo>
                  <a:lnTo>
                    <a:pt x="141" y="970"/>
                  </a:lnTo>
                  <a:lnTo>
                    <a:pt x="174" y="951"/>
                  </a:lnTo>
                  <a:lnTo>
                    <a:pt x="210" y="937"/>
                  </a:lnTo>
                  <a:lnTo>
                    <a:pt x="247" y="927"/>
                  </a:lnTo>
                  <a:lnTo>
                    <a:pt x="247" y="228"/>
                  </a:lnTo>
                  <a:lnTo>
                    <a:pt x="249" y="191"/>
                  </a:lnTo>
                  <a:lnTo>
                    <a:pt x="258" y="157"/>
                  </a:lnTo>
                  <a:lnTo>
                    <a:pt x="272" y="124"/>
                  </a:lnTo>
                  <a:lnTo>
                    <a:pt x="290" y="94"/>
                  </a:lnTo>
                  <a:lnTo>
                    <a:pt x="313" y="68"/>
                  </a:lnTo>
                  <a:lnTo>
                    <a:pt x="340" y="45"/>
                  </a:lnTo>
                  <a:lnTo>
                    <a:pt x="369" y="26"/>
                  </a:lnTo>
                  <a:lnTo>
                    <a:pt x="402" y="12"/>
                  </a:lnTo>
                  <a:lnTo>
                    <a:pt x="437" y="4"/>
                  </a:lnTo>
                  <a:lnTo>
                    <a:pt x="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5625" y="3346"/>
              <a:ext cx="311" cy="128"/>
            </a:xfrm>
            <a:custGeom>
              <a:avLst/>
              <a:gdLst>
                <a:gd name="T0" fmla="*/ 539 w 1868"/>
                <a:gd name="T1" fmla="*/ 144 h 766"/>
                <a:gd name="T2" fmla="*/ 450 w 1868"/>
                <a:gd name="T3" fmla="*/ 163 h 766"/>
                <a:gd name="T4" fmla="*/ 361 w 1868"/>
                <a:gd name="T5" fmla="*/ 201 h 766"/>
                <a:gd name="T6" fmla="*/ 283 w 1868"/>
                <a:gd name="T7" fmla="*/ 258 h 766"/>
                <a:gd name="T8" fmla="*/ 220 w 1868"/>
                <a:gd name="T9" fmla="*/ 330 h 766"/>
                <a:gd name="T10" fmla="*/ 172 w 1868"/>
                <a:gd name="T11" fmla="*/ 414 h 766"/>
                <a:gd name="T12" fmla="*/ 144 w 1868"/>
                <a:gd name="T13" fmla="*/ 509 h 766"/>
                <a:gd name="T14" fmla="*/ 145 w 1868"/>
                <a:gd name="T15" fmla="*/ 551 h 766"/>
                <a:gd name="T16" fmla="*/ 164 w 1868"/>
                <a:gd name="T17" fmla="*/ 588 h 766"/>
                <a:gd name="T18" fmla="*/ 198 w 1868"/>
                <a:gd name="T19" fmla="*/ 614 h 766"/>
                <a:gd name="T20" fmla="*/ 239 w 1868"/>
                <a:gd name="T21" fmla="*/ 624 h 766"/>
                <a:gd name="T22" fmla="*/ 1650 w 1868"/>
                <a:gd name="T23" fmla="*/ 622 h 766"/>
                <a:gd name="T24" fmla="*/ 1688 w 1868"/>
                <a:gd name="T25" fmla="*/ 603 h 766"/>
                <a:gd name="T26" fmla="*/ 1716 w 1868"/>
                <a:gd name="T27" fmla="*/ 571 h 766"/>
                <a:gd name="T28" fmla="*/ 1727 w 1868"/>
                <a:gd name="T29" fmla="*/ 529 h 766"/>
                <a:gd name="T30" fmla="*/ 1724 w 1868"/>
                <a:gd name="T31" fmla="*/ 509 h 766"/>
                <a:gd name="T32" fmla="*/ 1696 w 1868"/>
                <a:gd name="T33" fmla="*/ 414 h 766"/>
                <a:gd name="T34" fmla="*/ 1649 w 1868"/>
                <a:gd name="T35" fmla="*/ 330 h 766"/>
                <a:gd name="T36" fmla="*/ 1585 w 1868"/>
                <a:gd name="T37" fmla="*/ 258 h 766"/>
                <a:gd name="T38" fmla="*/ 1507 w 1868"/>
                <a:gd name="T39" fmla="*/ 201 h 766"/>
                <a:gd name="T40" fmla="*/ 1418 w 1868"/>
                <a:gd name="T41" fmla="*/ 163 h 766"/>
                <a:gd name="T42" fmla="*/ 1330 w 1868"/>
                <a:gd name="T43" fmla="*/ 144 h 766"/>
                <a:gd name="T44" fmla="*/ 1209 w 1868"/>
                <a:gd name="T45" fmla="*/ 142 h 766"/>
                <a:gd name="T46" fmla="*/ 969 w 1868"/>
                <a:gd name="T47" fmla="*/ 380 h 766"/>
                <a:gd name="T48" fmla="*/ 934 w 1868"/>
                <a:gd name="T49" fmla="*/ 388 h 766"/>
                <a:gd name="T50" fmla="*/ 899 w 1868"/>
                <a:gd name="T51" fmla="*/ 380 h 766"/>
                <a:gd name="T52" fmla="*/ 659 w 1868"/>
                <a:gd name="T53" fmla="*/ 142 h 766"/>
                <a:gd name="T54" fmla="*/ 580 w 1868"/>
                <a:gd name="T55" fmla="*/ 0 h 766"/>
                <a:gd name="T56" fmla="*/ 708 w 1868"/>
                <a:gd name="T57" fmla="*/ 2 h 766"/>
                <a:gd name="T58" fmla="*/ 739 w 1868"/>
                <a:gd name="T59" fmla="*/ 20 h 766"/>
                <a:gd name="T60" fmla="*/ 1129 w 1868"/>
                <a:gd name="T61" fmla="*/ 20 h 766"/>
                <a:gd name="T62" fmla="*/ 1161 w 1868"/>
                <a:gd name="T63" fmla="*/ 2 h 766"/>
                <a:gd name="T64" fmla="*/ 1287 w 1868"/>
                <a:gd name="T65" fmla="*/ 0 h 766"/>
                <a:gd name="T66" fmla="*/ 1397 w 1868"/>
                <a:gd name="T67" fmla="*/ 11 h 766"/>
                <a:gd name="T68" fmla="*/ 1510 w 1868"/>
                <a:gd name="T69" fmla="*/ 44 h 766"/>
                <a:gd name="T70" fmla="*/ 1613 w 1868"/>
                <a:gd name="T71" fmla="*/ 100 h 766"/>
                <a:gd name="T72" fmla="*/ 1703 w 1868"/>
                <a:gd name="T73" fmla="*/ 175 h 766"/>
                <a:gd name="T74" fmla="*/ 1776 w 1868"/>
                <a:gd name="T75" fmla="*/ 265 h 766"/>
                <a:gd name="T76" fmla="*/ 1832 w 1868"/>
                <a:gd name="T77" fmla="*/ 369 h 766"/>
                <a:gd name="T78" fmla="*/ 1864 w 1868"/>
                <a:gd name="T79" fmla="*/ 483 h 766"/>
                <a:gd name="T80" fmla="*/ 1866 w 1868"/>
                <a:gd name="T81" fmla="*/ 553 h 766"/>
                <a:gd name="T82" fmla="*/ 1849 w 1868"/>
                <a:gd name="T83" fmla="*/ 619 h 766"/>
                <a:gd name="T84" fmla="*/ 1812 w 1868"/>
                <a:gd name="T85" fmla="*/ 680 h 766"/>
                <a:gd name="T86" fmla="*/ 1760 w 1868"/>
                <a:gd name="T87" fmla="*/ 727 h 766"/>
                <a:gd name="T88" fmla="*/ 1697 w 1868"/>
                <a:gd name="T89" fmla="*/ 756 h 766"/>
                <a:gd name="T90" fmla="*/ 1629 w 1868"/>
                <a:gd name="T91" fmla="*/ 766 h 766"/>
                <a:gd name="T92" fmla="*/ 204 w 1868"/>
                <a:gd name="T93" fmla="*/ 764 h 766"/>
                <a:gd name="T94" fmla="*/ 138 w 1868"/>
                <a:gd name="T95" fmla="*/ 743 h 766"/>
                <a:gd name="T96" fmla="*/ 80 w 1868"/>
                <a:gd name="T97" fmla="*/ 705 h 766"/>
                <a:gd name="T98" fmla="*/ 35 w 1868"/>
                <a:gd name="T99" fmla="*/ 651 h 766"/>
                <a:gd name="T100" fmla="*/ 8 w 1868"/>
                <a:gd name="T101" fmla="*/ 587 h 766"/>
                <a:gd name="T102" fmla="*/ 0 w 1868"/>
                <a:gd name="T103" fmla="*/ 519 h 766"/>
                <a:gd name="T104" fmla="*/ 17 w 1868"/>
                <a:gd name="T105" fmla="*/ 424 h 766"/>
                <a:gd name="T106" fmla="*/ 62 w 1868"/>
                <a:gd name="T107" fmla="*/ 315 h 766"/>
                <a:gd name="T108" fmla="*/ 127 w 1868"/>
                <a:gd name="T109" fmla="*/ 218 h 766"/>
                <a:gd name="T110" fmla="*/ 208 w 1868"/>
                <a:gd name="T111" fmla="*/ 134 h 766"/>
                <a:gd name="T112" fmla="*/ 305 w 1868"/>
                <a:gd name="T113" fmla="*/ 69 h 766"/>
                <a:gd name="T114" fmla="*/ 413 w 1868"/>
                <a:gd name="T115" fmla="*/ 25 h 766"/>
                <a:gd name="T116" fmla="*/ 526 w 1868"/>
                <a:gd name="T117" fmla="*/ 3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68" h="766">
                  <a:moveTo>
                    <a:pt x="580" y="142"/>
                  </a:moveTo>
                  <a:lnTo>
                    <a:pt x="539" y="144"/>
                  </a:lnTo>
                  <a:lnTo>
                    <a:pt x="498" y="151"/>
                  </a:lnTo>
                  <a:lnTo>
                    <a:pt x="450" y="163"/>
                  </a:lnTo>
                  <a:lnTo>
                    <a:pt x="405" y="179"/>
                  </a:lnTo>
                  <a:lnTo>
                    <a:pt x="361" y="201"/>
                  </a:lnTo>
                  <a:lnTo>
                    <a:pt x="320" y="228"/>
                  </a:lnTo>
                  <a:lnTo>
                    <a:pt x="283" y="258"/>
                  </a:lnTo>
                  <a:lnTo>
                    <a:pt x="249" y="292"/>
                  </a:lnTo>
                  <a:lnTo>
                    <a:pt x="220" y="330"/>
                  </a:lnTo>
                  <a:lnTo>
                    <a:pt x="194" y="370"/>
                  </a:lnTo>
                  <a:lnTo>
                    <a:pt x="172" y="414"/>
                  </a:lnTo>
                  <a:lnTo>
                    <a:pt x="155" y="460"/>
                  </a:lnTo>
                  <a:lnTo>
                    <a:pt x="144" y="509"/>
                  </a:lnTo>
                  <a:lnTo>
                    <a:pt x="142" y="529"/>
                  </a:lnTo>
                  <a:lnTo>
                    <a:pt x="145" y="551"/>
                  </a:lnTo>
                  <a:lnTo>
                    <a:pt x="153" y="571"/>
                  </a:lnTo>
                  <a:lnTo>
                    <a:pt x="164" y="588"/>
                  </a:lnTo>
                  <a:lnTo>
                    <a:pt x="180" y="603"/>
                  </a:lnTo>
                  <a:lnTo>
                    <a:pt x="198" y="614"/>
                  </a:lnTo>
                  <a:lnTo>
                    <a:pt x="219" y="622"/>
                  </a:lnTo>
                  <a:lnTo>
                    <a:pt x="239" y="624"/>
                  </a:lnTo>
                  <a:lnTo>
                    <a:pt x="1629" y="624"/>
                  </a:lnTo>
                  <a:lnTo>
                    <a:pt x="1650" y="622"/>
                  </a:lnTo>
                  <a:lnTo>
                    <a:pt x="1670" y="614"/>
                  </a:lnTo>
                  <a:lnTo>
                    <a:pt x="1688" y="603"/>
                  </a:lnTo>
                  <a:lnTo>
                    <a:pt x="1704" y="588"/>
                  </a:lnTo>
                  <a:lnTo>
                    <a:pt x="1716" y="571"/>
                  </a:lnTo>
                  <a:lnTo>
                    <a:pt x="1723" y="551"/>
                  </a:lnTo>
                  <a:lnTo>
                    <a:pt x="1727" y="529"/>
                  </a:lnTo>
                  <a:lnTo>
                    <a:pt x="1724" y="509"/>
                  </a:lnTo>
                  <a:lnTo>
                    <a:pt x="1724" y="509"/>
                  </a:lnTo>
                  <a:lnTo>
                    <a:pt x="1714" y="460"/>
                  </a:lnTo>
                  <a:lnTo>
                    <a:pt x="1696" y="414"/>
                  </a:lnTo>
                  <a:lnTo>
                    <a:pt x="1675" y="370"/>
                  </a:lnTo>
                  <a:lnTo>
                    <a:pt x="1649" y="330"/>
                  </a:lnTo>
                  <a:lnTo>
                    <a:pt x="1619" y="292"/>
                  </a:lnTo>
                  <a:lnTo>
                    <a:pt x="1585" y="258"/>
                  </a:lnTo>
                  <a:lnTo>
                    <a:pt x="1548" y="228"/>
                  </a:lnTo>
                  <a:lnTo>
                    <a:pt x="1507" y="201"/>
                  </a:lnTo>
                  <a:lnTo>
                    <a:pt x="1464" y="179"/>
                  </a:lnTo>
                  <a:lnTo>
                    <a:pt x="1418" y="163"/>
                  </a:lnTo>
                  <a:lnTo>
                    <a:pt x="1371" y="151"/>
                  </a:lnTo>
                  <a:lnTo>
                    <a:pt x="1330" y="144"/>
                  </a:lnTo>
                  <a:lnTo>
                    <a:pt x="1287" y="142"/>
                  </a:lnTo>
                  <a:lnTo>
                    <a:pt x="1209" y="142"/>
                  </a:lnTo>
                  <a:lnTo>
                    <a:pt x="984" y="368"/>
                  </a:lnTo>
                  <a:lnTo>
                    <a:pt x="969" y="380"/>
                  </a:lnTo>
                  <a:lnTo>
                    <a:pt x="952" y="386"/>
                  </a:lnTo>
                  <a:lnTo>
                    <a:pt x="934" y="388"/>
                  </a:lnTo>
                  <a:lnTo>
                    <a:pt x="916" y="386"/>
                  </a:lnTo>
                  <a:lnTo>
                    <a:pt x="899" y="380"/>
                  </a:lnTo>
                  <a:lnTo>
                    <a:pt x="884" y="368"/>
                  </a:lnTo>
                  <a:lnTo>
                    <a:pt x="659" y="142"/>
                  </a:lnTo>
                  <a:lnTo>
                    <a:pt x="580" y="142"/>
                  </a:lnTo>
                  <a:close/>
                  <a:moveTo>
                    <a:pt x="580" y="0"/>
                  </a:moveTo>
                  <a:lnTo>
                    <a:pt x="689" y="0"/>
                  </a:lnTo>
                  <a:lnTo>
                    <a:pt x="708" y="2"/>
                  </a:lnTo>
                  <a:lnTo>
                    <a:pt x="724" y="10"/>
                  </a:lnTo>
                  <a:lnTo>
                    <a:pt x="739" y="20"/>
                  </a:lnTo>
                  <a:lnTo>
                    <a:pt x="934" y="217"/>
                  </a:lnTo>
                  <a:lnTo>
                    <a:pt x="1129" y="20"/>
                  </a:lnTo>
                  <a:lnTo>
                    <a:pt x="1145" y="10"/>
                  </a:lnTo>
                  <a:lnTo>
                    <a:pt x="1161" y="2"/>
                  </a:lnTo>
                  <a:lnTo>
                    <a:pt x="1179" y="0"/>
                  </a:lnTo>
                  <a:lnTo>
                    <a:pt x="1287" y="0"/>
                  </a:lnTo>
                  <a:lnTo>
                    <a:pt x="1343" y="3"/>
                  </a:lnTo>
                  <a:lnTo>
                    <a:pt x="1397" y="11"/>
                  </a:lnTo>
                  <a:lnTo>
                    <a:pt x="1455" y="25"/>
                  </a:lnTo>
                  <a:lnTo>
                    <a:pt x="1510" y="44"/>
                  </a:lnTo>
                  <a:lnTo>
                    <a:pt x="1563" y="69"/>
                  </a:lnTo>
                  <a:lnTo>
                    <a:pt x="1613" y="100"/>
                  </a:lnTo>
                  <a:lnTo>
                    <a:pt x="1661" y="134"/>
                  </a:lnTo>
                  <a:lnTo>
                    <a:pt x="1703" y="175"/>
                  </a:lnTo>
                  <a:lnTo>
                    <a:pt x="1742" y="218"/>
                  </a:lnTo>
                  <a:lnTo>
                    <a:pt x="1776" y="265"/>
                  </a:lnTo>
                  <a:lnTo>
                    <a:pt x="1807" y="315"/>
                  </a:lnTo>
                  <a:lnTo>
                    <a:pt x="1832" y="369"/>
                  </a:lnTo>
                  <a:lnTo>
                    <a:pt x="1851" y="424"/>
                  </a:lnTo>
                  <a:lnTo>
                    <a:pt x="1864" y="483"/>
                  </a:lnTo>
                  <a:lnTo>
                    <a:pt x="1868" y="519"/>
                  </a:lnTo>
                  <a:lnTo>
                    <a:pt x="1866" y="553"/>
                  </a:lnTo>
                  <a:lnTo>
                    <a:pt x="1861" y="587"/>
                  </a:lnTo>
                  <a:lnTo>
                    <a:pt x="1849" y="619"/>
                  </a:lnTo>
                  <a:lnTo>
                    <a:pt x="1833" y="651"/>
                  </a:lnTo>
                  <a:lnTo>
                    <a:pt x="1812" y="680"/>
                  </a:lnTo>
                  <a:lnTo>
                    <a:pt x="1788" y="705"/>
                  </a:lnTo>
                  <a:lnTo>
                    <a:pt x="1760" y="727"/>
                  </a:lnTo>
                  <a:lnTo>
                    <a:pt x="1730" y="743"/>
                  </a:lnTo>
                  <a:lnTo>
                    <a:pt x="1697" y="756"/>
                  </a:lnTo>
                  <a:lnTo>
                    <a:pt x="1664" y="764"/>
                  </a:lnTo>
                  <a:lnTo>
                    <a:pt x="1629" y="766"/>
                  </a:lnTo>
                  <a:lnTo>
                    <a:pt x="239" y="766"/>
                  </a:lnTo>
                  <a:lnTo>
                    <a:pt x="204" y="764"/>
                  </a:lnTo>
                  <a:lnTo>
                    <a:pt x="170" y="756"/>
                  </a:lnTo>
                  <a:lnTo>
                    <a:pt x="138" y="743"/>
                  </a:lnTo>
                  <a:lnTo>
                    <a:pt x="108" y="727"/>
                  </a:lnTo>
                  <a:lnTo>
                    <a:pt x="80" y="705"/>
                  </a:lnTo>
                  <a:lnTo>
                    <a:pt x="55" y="680"/>
                  </a:lnTo>
                  <a:lnTo>
                    <a:pt x="35" y="651"/>
                  </a:lnTo>
                  <a:lnTo>
                    <a:pt x="19" y="619"/>
                  </a:lnTo>
                  <a:lnTo>
                    <a:pt x="8" y="587"/>
                  </a:lnTo>
                  <a:lnTo>
                    <a:pt x="1" y="553"/>
                  </a:lnTo>
                  <a:lnTo>
                    <a:pt x="0" y="519"/>
                  </a:lnTo>
                  <a:lnTo>
                    <a:pt x="4" y="483"/>
                  </a:lnTo>
                  <a:lnTo>
                    <a:pt x="17" y="424"/>
                  </a:lnTo>
                  <a:lnTo>
                    <a:pt x="37" y="369"/>
                  </a:lnTo>
                  <a:lnTo>
                    <a:pt x="62" y="315"/>
                  </a:lnTo>
                  <a:lnTo>
                    <a:pt x="92" y="265"/>
                  </a:lnTo>
                  <a:lnTo>
                    <a:pt x="127" y="218"/>
                  </a:lnTo>
                  <a:lnTo>
                    <a:pt x="166" y="175"/>
                  </a:lnTo>
                  <a:lnTo>
                    <a:pt x="208" y="134"/>
                  </a:lnTo>
                  <a:lnTo>
                    <a:pt x="254" y="100"/>
                  </a:lnTo>
                  <a:lnTo>
                    <a:pt x="305" y="69"/>
                  </a:lnTo>
                  <a:lnTo>
                    <a:pt x="358" y="44"/>
                  </a:lnTo>
                  <a:lnTo>
                    <a:pt x="413" y="25"/>
                  </a:lnTo>
                  <a:lnTo>
                    <a:pt x="472" y="11"/>
                  </a:lnTo>
                  <a:lnTo>
                    <a:pt x="526" y="3"/>
                  </a:lnTo>
                  <a:lnTo>
                    <a:pt x="5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6161" y="3026"/>
              <a:ext cx="23" cy="69"/>
            </a:xfrm>
            <a:custGeom>
              <a:avLst/>
              <a:gdLst>
                <a:gd name="T0" fmla="*/ 72 w 142"/>
                <a:gd name="T1" fmla="*/ 0 h 413"/>
                <a:gd name="T2" fmla="*/ 90 w 142"/>
                <a:gd name="T3" fmla="*/ 3 h 413"/>
                <a:gd name="T4" fmla="*/ 107 w 142"/>
                <a:gd name="T5" fmla="*/ 10 h 413"/>
                <a:gd name="T6" fmla="*/ 121 w 142"/>
                <a:gd name="T7" fmla="*/ 20 h 413"/>
                <a:gd name="T8" fmla="*/ 132 w 142"/>
                <a:gd name="T9" fmla="*/ 36 h 413"/>
                <a:gd name="T10" fmla="*/ 140 w 142"/>
                <a:gd name="T11" fmla="*/ 52 h 413"/>
                <a:gd name="T12" fmla="*/ 142 w 142"/>
                <a:gd name="T13" fmla="*/ 71 h 413"/>
                <a:gd name="T14" fmla="*/ 142 w 142"/>
                <a:gd name="T15" fmla="*/ 342 h 413"/>
                <a:gd name="T16" fmla="*/ 140 w 142"/>
                <a:gd name="T17" fmla="*/ 361 h 413"/>
                <a:gd name="T18" fmla="*/ 132 w 142"/>
                <a:gd name="T19" fmla="*/ 378 h 413"/>
                <a:gd name="T20" fmla="*/ 121 w 142"/>
                <a:gd name="T21" fmla="*/ 392 h 413"/>
                <a:gd name="T22" fmla="*/ 107 w 142"/>
                <a:gd name="T23" fmla="*/ 404 h 413"/>
                <a:gd name="T24" fmla="*/ 90 w 142"/>
                <a:gd name="T25" fmla="*/ 410 h 413"/>
                <a:gd name="T26" fmla="*/ 72 w 142"/>
                <a:gd name="T27" fmla="*/ 413 h 413"/>
                <a:gd name="T28" fmla="*/ 52 w 142"/>
                <a:gd name="T29" fmla="*/ 410 h 413"/>
                <a:gd name="T30" fmla="*/ 36 w 142"/>
                <a:gd name="T31" fmla="*/ 404 h 413"/>
                <a:gd name="T32" fmla="*/ 21 w 142"/>
                <a:gd name="T33" fmla="*/ 392 h 413"/>
                <a:gd name="T34" fmla="*/ 10 w 142"/>
                <a:gd name="T35" fmla="*/ 378 h 413"/>
                <a:gd name="T36" fmla="*/ 2 w 142"/>
                <a:gd name="T37" fmla="*/ 361 h 413"/>
                <a:gd name="T38" fmla="*/ 0 w 142"/>
                <a:gd name="T39" fmla="*/ 342 h 413"/>
                <a:gd name="T40" fmla="*/ 0 w 142"/>
                <a:gd name="T41" fmla="*/ 71 h 413"/>
                <a:gd name="T42" fmla="*/ 2 w 142"/>
                <a:gd name="T43" fmla="*/ 52 h 413"/>
                <a:gd name="T44" fmla="*/ 10 w 142"/>
                <a:gd name="T45" fmla="*/ 36 h 413"/>
                <a:gd name="T46" fmla="*/ 21 w 142"/>
                <a:gd name="T47" fmla="*/ 20 h 413"/>
                <a:gd name="T48" fmla="*/ 36 w 142"/>
                <a:gd name="T49" fmla="*/ 10 h 413"/>
                <a:gd name="T50" fmla="*/ 52 w 142"/>
                <a:gd name="T51" fmla="*/ 3 h 413"/>
                <a:gd name="T52" fmla="*/ 72 w 142"/>
                <a:gd name="T5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413">
                  <a:moveTo>
                    <a:pt x="72" y="0"/>
                  </a:moveTo>
                  <a:lnTo>
                    <a:pt x="90" y="3"/>
                  </a:lnTo>
                  <a:lnTo>
                    <a:pt x="107" y="10"/>
                  </a:lnTo>
                  <a:lnTo>
                    <a:pt x="121" y="20"/>
                  </a:lnTo>
                  <a:lnTo>
                    <a:pt x="132" y="36"/>
                  </a:lnTo>
                  <a:lnTo>
                    <a:pt x="140" y="52"/>
                  </a:lnTo>
                  <a:lnTo>
                    <a:pt x="142" y="71"/>
                  </a:lnTo>
                  <a:lnTo>
                    <a:pt x="142" y="342"/>
                  </a:lnTo>
                  <a:lnTo>
                    <a:pt x="140" y="361"/>
                  </a:lnTo>
                  <a:lnTo>
                    <a:pt x="132" y="378"/>
                  </a:lnTo>
                  <a:lnTo>
                    <a:pt x="121" y="392"/>
                  </a:lnTo>
                  <a:lnTo>
                    <a:pt x="107" y="404"/>
                  </a:lnTo>
                  <a:lnTo>
                    <a:pt x="90" y="410"/>
                  </a:lnTo>
                  <a:lnTo>
                    <a:pt x="72" y="413"/>
                  </a:lnTo>
                  <a:lnTo>
                    <a:pt x="52" y="410"/>
                  </a:lnTo>
                  <a:lnTo>
                    <a:pt x="36" y="404"/>
                  </a:lnTo>
                  <a:lnTo>
                    <a:pt x="21" y="392"/>
                  </a:lnTo>
                  <a:lnTo>
                    <a:pt x="10" y="378"/>
                  </a:lnTo>
                  <a:lnTo>
                    <a:pt x="2" y="361"/>
                  </a:lnTo>
                  <a:lnTo>
                    <a:pt x="0" y="342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6"/>
                  </a:lnTo>
                  <a:lnTo>
                    <a:pt x="21" y="20"/>
                  </a:lnTo>
                  <a:lnTo>
                    <a:pt x="36" y="10"/>
                  </a:lnTo>
                  <a:lnTo>
                    <a:pt x="52" y="3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6161" y="3109"/>
              <a:ext cx="23" cy="30"/>
            </a:xfrm>
            <a:custGeom>
              <a:avLst/>
              <a:gdLst>
                <a:gd name="T0" fmla="*/ 72 w 142"/>
                <a:gd name="T1" fmla="*/ 0 h 179"/>
                <a:gd name="T2" fmla="*/ 90 w 142"/>
                <a:gd name="T3" fmla="*/ 3 h 179"/>
                <a:gd name="T4" fmla="*/ 107 w 142"/>
                <a:gd name="T5" fmla="*/ 10 h 179"/>
                <a:gd name="T6" fmla="*/ 121 w 142"/>
                <a:gd name="T7" fmla="*/ 22 h 179"/>
                <a:gd name="T8" fmla="*/ 132 w 142"/>
                <a:gd name="T9" fmla="*/ 36 h 179"/>
                <a:gd name="T10" fmla="*/ 140 w 142"/>
                <a:gd name="T11" fmla="*/ 53 h 179"/>
                <a:gd name="T12" fmla="*/ 142 w 142"/>
                <a:gd name="T13" fmla="*/ 72 h 179"/>
                <a:gd name="T14" fmla="*/ 142 w 142"/>
                <a:gd name="T15" fmla="*/ 107 h 179"/>
                <a:gd name="T16" fmla="*/ 140 w 142"/>
                <a:gd name="T17" fmla="*/ 126 h 179"/>
                <a:gd name="T18" fmla="*/ 132 w 142"/>
                <a:gd name="T19" fmla="*/ 143 h 179"/>
                <a:gd name="T20" fmla="*/ 121 w 142"/>
                <a:gd name="T21" fmla="*/ 157 h 179"/>
                <a:gd name="T22" fmla="*/ 107 w 142"/>
                <a:gd name="T23" fmla="*/ 169 h 179"/>
                <a:gd name="T24" fmla="*/ 90 w 142"/>
                <a:gd name="T25" fmla="*/ 176 h 179"/>
                <a:gd name="T26" fmla="*/ 72 w 142"/>
                <a:gd name="T27" fmla="*/ 179 h 179"/>
                <a:gd name="T28" fmla="*/ 52 w 142"/>
                <a:gd name="T29" fmla="*/ 176 h 179"/>
                <a:gd name="T30" fmla="*/ 36 w 142"/>
                <a:gd name="T31" fmla="*/ 169 h 179"/>
                <a:gd name="T32" fmla="*/ 21 w 142"/>
                <a:gd name="T33" fmla="*/ 157 h 179"/>
                <a:gd name="T34" fmla="*/ 10 w 142"/>
                <a:gd name="T35" fmla="*/ 143 h 179"/>
                <a:gd name="T36" fmla="*/ 2 w 142"/>
                <a:gd name="T37" fmla="*/ 126 h 179"/>
                <a:gd name="T38" fmla="*/ 0 w 142"/>
                <a:gd name="T39" fmla="*/ 107 h 179"/>
                <a:gd name="T40" fmla="*/ 0 w 142"/>
                <a:gd name="T41" fmla="*/ 72 h 179"/>
                <a:gd name="T42" fmla="*/ 2 w 142"/>
                <a:gd name="T43" fmla="*/ 53 h 179"/>
                <a:gd name="T44" fmla="*/ 10 w 142"/>
                <a:gd name="T45" fmla="*/ 36 h 179"/>
                <a:gd name="T46" fmla="*/ 21 w 142"/>
                <a:gd name="T47" fmla="*/ 22 h 179"/>
                <a:gd name="T48" fmla="*/ 36 w 142"/>
                <a:gd name="T49" fmla="*/ 10 h 179"/>
                <a:gd name="T50" fmla="*/ 52 w 142"/>
                <a:gd name="T51" fmla="*/ 3 h 179"/>
                <a:gd name="T52" fmla="*/ 72 w 142"/>
                <a:gd name="T5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179">
                  <a:moveTo>
                    <a:pt x="72" y="0"/>
                  </a:moveTo>
                  <a:lnTo>
                    <a:pt x="90" y="3"/>
                  </a:lnTo>
                  <a:lnTo>
                    <a:pt x="107" y="10"/>
                  </a:lnTo>
                  <a:lnTo>
                    <a:pt x="121" y="22"/>
                  </a:lnTo>
                  <a:lnTo>
                    <a:pt x="132" y="36"/>
                  </a:lnTo>
                  <a:lnTo>
                    <a:pt x="140" y="53"/>
                  </a:lnTo>
                  <a:lnTo>
                    <a:pt x="142" y="72"/>
                  </a:lnTo>
                  <a:lnTo>
                    <a:pt x="142" y="107"/>
                  </a:lnTo>
                  <a:lnTo>
                    <a:pt x="140" y="126"/>
                  </a:lnTo>
                  <a:lnTo>
                    <a:pt x="132" y="143"/>
                  </a:lnTo>
                  <a:lnTo>
                    <a:pt x="121" y="157"/>
                  </a:lnTo>
                  <a:lnTo>
                    <a:pt x="107" y="169"/>
                  </a:lnTo>
                  <a:lnTo>
                    <a:pt x="90" y="176"/>
                  </a:lnTo>
                  <a:lnTo>
                    <a:pt x="72" y="179"/>
                  </a:lnTo>
                  <a:lnTo>
                    <a:pt x="52" y="176"/>
                  </a:lnTo>
                  <a:lnTo>
                    <a:pt x="36" y="169"/>
                  </a:lnTo>
                  <a:lnTo>
                    <a:pt x="21" y="157"/>
                  </a:lnTo>
                  <a:lnTo>
                    <a:pt x="10" y="143"/>
                  </a:lnTo>
                  <a:lnTo>
                    <a:pt x="2" y="126"/>
                  </a:lnTo>
                  <a:lnTo>
                    <a:pt x="0" y="107"/>
                  </a:lnTo>
                  <a:lnTo>
                    <a:pt x="0" y="72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1" y="22"/>
                  </a:lnTo>
                  <a:lnTo>
                    <a:pt x="36" y="10"/>
                  </a:lnTo>
                  <a:lnTo>
                    <a:pt x="52" y="3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784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3726787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308270" y="5041935"/>
              <a:ext cx="34351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LOCAL VS. VIRTUALIZED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026237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308270" y="3157464"/>
              <a:ext cx="34469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USER COMMUNICATION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0" y="2969914"/>
            <a:ext cx="4052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000" spc="3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Plan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1840641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3541192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348160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08270" y="1211384"/>
              <a:ext cx="34351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ASSESS POTENTIAL FOOTPRINT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16256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43362" y="5405517"/>
            <a:ext cx="4952999" cy="1373770"/>
            <a:chOff x="4043363" y="4676808"/>
            <a:chExt cx="4952999" cy="1373770"/>
          </a:xfrm>
        </p:grpSpPr>
        <p:grpSp>
          <p:nvGrpSpPr>
            <p:cNvPr id="5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60" name="Rectangle 5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7" name="Right Triangle 66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308271" y="5041935"/>
              <a:ext cx="34351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VDI VS. APP VIRTUALIZATION</a:t>
              </a:r>
            </a:p>
          </p:txBody>
        </p:sp>
      </p:grpSp>
      <p:sp>
        <p:nvSpPr>
          <p:cNvPr id="71" name="Sev01"/>
          <p:cNvSpPr>
            <a:spLocks noChangeAspect="1"/>
          </p:cNvSpPr>
          <p:nvPr/>
        </p:nvSpPr>
        <p:spPr>
          <a:xfrm>
            <a:off x="8712031" y="5219922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46027" y="447718"/>
            <a:ext cx="791057" cy="792164"/>
            <a:chOff x="2409" y="726"/>
            <a:chExt cx="2859" cy="286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409" y="726"/>
              <a:ext cx="2859" cy="2863"/>
            </a:xfrm>
            <a:custGeom>
              <a:avLst/>
              <a:gdLst>
                <a:gd name="T0" fmla="*/ 174 w 5719"/>
                <a:gd name="T1" fmla="*/ 5362 h 5727"/>
                <a:gd name="T2" fmla="*/ 308 w 5719"/>
                <a:gd name="T3" fmla="*/ 5532 h 5727"/>
                <a:gd name="T4" fmla="*/ 508 w 5719"/>
                <a:gd name="T5" fmla="*/ 5548 h 5727"/>
                <a:gd name="T6" fmla="*/ 672 w 5719"/>
                <a:gd name="T7" fmla="*/ 5424 h 5727"/>
                <a:gd name="T8" fmla="*/ 1484 w 5719"/>
                <a:gd name="T9" fmla="*/ 3909 h 5727"/>
                <a:gd name="T10" fmla="*/ 1827 w 5719"/>
                <a:gd name="T11" fmla="*/ 4142 h 5727"/>
                <a:gd name="T12" fmla="*/ 1719 w 5719"/>
                <a:gd name="T13" fmla="*/ 3947 h 5727"/>
                <a:gd name="T14" fmla="*/ 2291 w 5719"/>
                <a:gd name="T15" fmla="*/ 3346 h 5727"/>
                <a:gd name="T16" fmla="*/ 2333 w 5719"/>
                <a:gd name="T17" fmla="*/ 3390 h 5727"/>
                <a:gd name="T18" fmla="*/ 3347 w 5719"/>
                <a:gd name="T19" fmla="*/ 209 h 5727"/>
                <a:gd name="T20" fmla="*/ 2756 w 5719"/>
                <a:gd name="T21" fmla="*/ 455 h 5727"/>
                <a:gd name="T22" fmla="*/ 2283 w 5719"/>
                <a:gd name="T23" fmla="*/ 894 h 5727"/>
                <a:gd name="T24" fmla="*/ 2001 w 5719"/>
                <a:gd name="T25" fmla="*/ 1446 h 5727"/>
                <a:gd name="T26" fmla="*/ 1921 w 5719"/>
                <a:gd name="T27" fmla="*/ 2047 h 5727"/>
                <a:gd name="T28" fmla="*/ 2041 w 5719"/>
                <a:gd name="T29" fmla="*/ 2643 h 5727"/>
                <a:gd name="T30" fmla="*/ 2363 w 5719"/>
                <a:gd name="T31" fmla="*/ 3177 h 5727"/>
                <a:gd name="T32" fmla="*/ 2857 w 5719"/>
                <a:gd name="T33" fmla="*/ 3578 h 5727"/>
                <a:gd name="T34" fmla="*/ 3433 w 5719"/>
                <a:gd name="T35" fmla="*/ 3778 h 5727"/>
                <a:gd name="T36" fmla="*/ 4038 w 5719"/>
                <a:gd name="T37" fmla="*/ 3778 h 5727"/>
                <a:gd name="T38" fmla="*/ 4616 w 5719"/>
                <a:gd name="T39" fmla="*/ 3578 h 5727"/>
                <a:gd name="T40" fmla="*/ 5110 w 5719"/>
                <a:gd name="T41" fmla="*/ 3176 h 5727"/>
                <a:gd name="T42" fmla="*/ 5439 w 5719"/>
                <a:gd name="T43" fmla="*/ 2623 h 5727"/>
                <a:gd name="T44" fmla="*/ 5552 w 5719"/>
                <a:gd name="T45" fmla="*/ 1986 h 5727"/>
                <a:gd name="T46" fmla="*/ 5439 w 5719"/>
                <a:gd name="T47" fmla="*/ 1350 h 5727"/>
                <a:gd name="T48" fmla="*/ 5110 w 5719"/>
                <a:gd name="T49" fmla="*/ 796 h 5727"/>
                <a:gd name="T50" fmla="*/ 4605 w 5719"/>
                <a:gd name="T51" fmla="*/ 389 h 5727"/>
                <a:gd name="T52" fmla="*/ 3996 w 5719"/>
                <a:gd name="T53" fmla="*/ 187 h 5727"/>
                <a:gd name="T54" fmla="*/ 3998 w 5719"/>
                <a:gd name="T55" fmla="*/ 18 h 5727"/>
                <a:gd name="T56" fmla="*/ 4612 w 5719"/>
                <a:gd name="T57" fmla="*/ 204 h 5727"/>
                <a:gd name="T58" fmla="*/ 5138 w 5719"/>
                <a:gd name="T59" fmla="*/ 582 h 5727"/>
                <a:gd name="T60" fmla="*/ 5515 w 5719"/>
                <a:gd name="T61" fmla="*/ 1108 h 5727"/>
                <a:gd name="T62" fmla="*/ 5701 w 5719"/>
                <a:gd name="T63" fmla="*/ 1725 h 5727"/>
                <a:gd name="T64" fmla="*/ 5681 w 5719"/>
                <a:gd name="T65" fmla="*/ 2376 h 5727"/>
                <a:gd name="T66" fmla="*/ 5454 w 5719"/>
                <a:gd name="T67" fmla="*/ 2977 h 5727"/>
                <a:gd name="T68" fmla="*/ 5039 w 5719"/>
                <a:gd name="T69" fmla="*/ 3482 h 5727"/>
                <a:gd name="T70" fmla="*/ 4482 w 5719"/>
                <a:gd name="T71" fmla="*/ 3825 h 5727"/>
                <a:gd name="T72" fmla="*/ 3862 w 5719"/>
                <a:gd name="T73" fmla="*/ 3966 h 5727"/>
                <a:gd name="T74" fmla="*/ 3217 w 5719"/>
                <a:gd name="T75" fmla="*/ 3902 h 5727"/>
                <a:gd name="T76" fmla="*/ 2613 w 5719"/>
                <a:gd name="T77" fmla="*/ 3623 h 5727"/>
                <a:gd name="T78" fmla="*/ 1989 w 5719"/>
                <a:gd name="T79" fmla="*/ 4222 h 5727"/>
                <a:gd name="T80" fmla="*/ 1869 w 5719"/>
                <a:gd name="T81" fmla="*/ 4463 h 5727"/>
                <a:gd name="T82" fmla="*/ 539 w 5719"/>
                <a:gd name="T83" fmla="*/ 5712 h 5727"/>
                <a:gd name="T84" fmla="*/ 263 w 5719"/>
                <a:gd name="T85" fmla="*/ 5694 h 5727"/>
                <a:gd name="T86" fmla="*/ 50 w 5719"/>
                <a:gd name="T87" fmla="*/ 5501 h 5727"/>
                <a:gd name="T88" fmla="*/ 9 w 5719"/>
                <a:gd name="T89" fmla="*/ 5208 h 5727"/>
                <a:gd name="T90" fmla="*/ 1261 w 5719"/>
                <a:gd name="T91" fmla="*/ 3857 h 5727"/>
                <a:gd name="T92" fmla="*/ 1508 w 5719"/>
                <a:gd name="T93" fmla="*/ 3735 h 5727"/>
                <a:gd name="T94" fmla="*/ 2102 w 5719"/>
                <a:gd name="T95" fmla="*/ 3111 h 5727"/>
                <a:gd name="T96" fmla="*/ 1825 w 5719"/>
                <a:gd name="T97" fmla="*/ 2519 h 5727"/>
                <a:gd name="T98" fmla="*/ 1757 w 5719"/>
                <a:gd name="T99" fmla="*/ 1880 h 5727"/>
                <a:gd name="T100" fmla="*/ 1895 w 5719"/>
                <a:gd name="T101" fmla="*/ 1249 h 5727"/>
                <a:gd name="T102" fmla="*/ 2239 w 5719"/>
                <a:gd name="T103" fmla="*/ 683 h 5727"/>
                <a:gd name="T104" fmla="*/ 2745 w 5719"/>
                <a:gd name="T105" fmla="*/ 265 h 5727"/>
                <a:gd name="T106" fmla="*/ 3346 w 5719"/>
                <a:gd name="T107" fmla="*/ 39 h 5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19" h="5727">
                  <a:moveTo>
                    <a:pt x="193" y="5180"/>
                  </a:moveTo>
                  <a:lnTo>
                    <a:pt x="176" y="5224"/>
                  </a:lnTo>
                  <a:lnTo>
                    <a:pt x="167" y="5269"/>
                  </a:lnTo>
                  <a:lnTo>
                    <a:pt x="167" y="5316"/>
                  </a:lnTo>
                  <a:lnTo>
                    <a:pt x="174" y="5362"/>
                  </a:lnTo>
                  <a:lnTo>
                    <a:pt x="188" y="5405"/>
                  </a:lnTo>
                  <a:lnTo>
                    <a:pt x="211" y="5447"/>
                  </a:lnTo>
                  <a:lnTo>
                    <a:pt x="242" y="5483"/>
                  </a:lnTo>
                  <a:lnTo>
                    <a:pt x="273" y="5511"/>
                  </a:lnTo>
                  <a:lnTo>
                    <a:pt x="308" y="5532"/>
                  </a:lnTo>
                  <a:lnTo>
                    <a:pt x="346" y="5548"/>
                  </a:lnTo>
                  <a:lnTo>
                    <a:pt x="386" y="5557"/>
                  </a:lnTo>
                  <a:lnTo>
                    <a:pt x="428" y="5560"/>
                  </a:lnTo>
                  <a:lnTo>
                    <a:pt x="468" y="5557"/>
                  </a:lnTo>
                  <a:lnTo>
                    <a:pt x="508" y="5548"/>
                  </a:lnTo>
                  <a:lnTo>
                    <a:pt x="545" y="5532"/>
                  </a:lnTo>
                  <a:lnTo>
                    <a:pt x="193" y="5180"/>
                  </a:lnTo>
                  <a:close/>
                  <a:moveTo>
                    <a:pt x="1321" y="4033"/>
                  </a:moveTo>
                  <a:lnTo>
                    <a:pt x="301" y="5053"/>
                  </a:lnTo>
                  <a:lnTo>
                    <a:pt x="672" y="5424"/>
                  </a:lnTo>
                  <a:lnTo>
                    <a:pt x="1691" y="4404"/>
                  </a:lnTo>
                  <a:lnTo>
                    <a:pt x="1321" y="4033"/>
                  </a:lnTo>
                  <a:close/>
                  <a:moveTo>
                    <a:pt x="1564" y="3897"/>
                  </a:moveTo>
                  <a:lnTo>
                    <a:pt x="1524" y="3900"/>
                  </a:lnTo>
                  <a:lnTo>
                    <a:pt x="1484" y="3909"/>
                  </a:lnTo>
                  <a:lnTo>
                    <a:pt x="1448" y="3925"/>
                  </a:lnTo>
                  <a:lnTo>
                    <a:pt x="1799" y="4276"/>
                  </a:lnTo>
                  <a:lnTo>
                    <a:pt x="1816" y="4233"/>
                  </a:lnTo>
                  <a:lnTo>
                    <a:pt x="1825" y="4188"/>
                  </a:lnTo>
                  <a:lnTo>
                    <a:pt x="1827" y="4142"/>
                  </a:lnTo>
                  <a:lnTo>
                    <a:pt x="1820" y="4097"/>
                  </a:lnTo>
                  <a:lnTo>
                    <a:pt x="1804" y="4053"/>
                  </a:lnTo>
                  <a:lnTo>
                    <a:pt x="1782" y="4012"/>
                  </a:lnTo>
                  <a:lnTo>
                    <a:pt x="1750" y="3973"/>
                  </a:lnTo>
                  <a:lnTo>
                    <a:pt x="1719" y="3947"/>
                  </a:lnTo>
                  <a:lnTo>
                    <a:pt x="1684" y="3926"/>
                  </a:lnTo>
                  <a:lnTo>
                    <a:pt x="1646" y="3911"/>
                  </a:lnTo>
                  <a:lnTo>
                    <a:pt x="1606" y="3900"/>
                  </a:lnTo>
                  <a:lnTo>
                    <a:pt x="1564" y="3897"/>
                  </a:lnTo>
                  <a:close/>
                  <a:moveTo>
                    <a:pt x="2291" y="3346"/>
                  </a:moveTo>
                  <a:lnTo>
                    <a:pt x="1822" y="3817"/>
                  </a:lnTo>
                  <a:lnTo>
                    <a:pt x="1869" y="3857"/>
                  </a:lnTo>
                  <a:lnTo>
                    <a:pt x="1907" y="3902"/>
                  </a:lnTo>
                  <a:lnTo>
                    <a:pt x="2377" y="3432"/>
                  </a:lnTo>
                  <a:lnTo>
                    <a:pt x="2333" y="3390"/>
                  </a:lnTo>
                  <a:lnTo>
                    <a:pt x="2291" y="3346"/>
                  </a:lnTo>
                  <a:close/>
                  <a:moveTo>
                    <a:pt x="3735" y="167"/>
                  </a:moveTo>
                  <a:lnTo>
                    <a:pt x="3605" y="173"/>
                  </a:lnTo>
                  <a:lnTo>
                    <a:pt x="3474" y="187"/>
                  </a:lnTo>
                  <a:lnTo>
                    <a:pt x="3347" y="209"/>
                  </a:lnTo>
                  <a:lnTo>
                    <a:pt x="3222" y="241"/>
                  </a:lnTo>
                  <a:lnTo>
                    <a:pt x="3100" y="281"/>
                  </a:lnTo>
                  <a:lnTo>
                    <a:pt x="2982" y="331"/>
                  </a:lnTo>
                  <a:lnTo>
                    <a:pt x="2865" y="389"/>
                  </a:lnTo>
                  <a:lnTo>
                    <a:pt x="2756" y="455"/>
                  </a:lnTo>
                  <a:lnTo>
                    <a:pt x="2650" y="528"/>
                  </a:lnTo>
                  <a:lnTo>
                    <a:pt x="2547" y="610"/>
                  </a:lnTo>
                  <a:lnTo>
                    <a:pt x="2451" y="700"/>
                  </a:lnTo>
                  <a:lnTo>
                    <a:pt x="2363" y="794"/>
                  </a:lnTo>
                  <a:lnTo>
                    <a:pt x="2283" y="894"/>
                  </a:lnTo>
                  <a:lnTo>
                    <a:pt x="2210" y="998"/>
                  </a:lnTo>
                  <a:lnTo>
                    <a:pt x="2145" y="1106"/>
                  </a:lnTo>
                  <a:lnTo>
                    <a:pt x="2090" y="1216"/>
                  </a:lnTo>
                  <a:lnTo>
                    <a:pt x="2041" y="1329"/>
                  </a:lnTo>
                  <a:lnTo>
                    <a:pt x="2001" y="1446"/>
                  </a:lnTo>
                  <a:lnTo>
                    <a:pt x="1969" y="1564"/>
                  </a:lnTo>
                  <a:lnTo>
                    <a:pt x="1945" y="1683"/>
                  </a:lnTo>
                  <a:lnTo>
                    <a:pt x="1929" y="1805"/>
                  </a:lnTo>
                  <a:lnTo>
                    <a:pt x="1921" y="1925"/>
                  </a:lnTo>
                  <a:lnTo>
                    <a:pt x="1921" y="2047"/>
                  </a:lnTo>
                  <a:lnTo>
                    <a:pt x="1929" y="2169"/>
                  </a:lnTo>
                  <a:lnTo>
                    <a:pt x="1945" y="2289"/>
                  </a:lnTo>
                  <a:lnTo>
                    <a:pt x="1969" y="2407"/>
                  </a:lnTo>
                  <a:lnTo>
                    <a:pt x="2001" y="2526"/>
                  </a:lnTo>
                  <a:lnTo>
                    <a:pt x="2041" y="2643"/>
                  </a:lnTo>
                  <a:lnTo>
                    <a:pt x="2090" y="2756"/>
                  </a:lnTo>
                  <a:lnTo>
                    <a:pt x="2145" y="2867"/>
                  </a:lnTo>
                  <a:lnTo>
                    <a:pt x="2210" y="2974"/>
                  </a:lnTo>
                  <a:lnTo>
                    <a:pt x="2283" y="3078"/>
                  </a:lnTo>
                  <a:lnTo>
                    <a:pt x="2363" y="3177"/>
                  </a:lnTo>
                  <a:lnTo>
                    <a:pt x="2451" y="3271"/>
                  </a:lnTo>
                  <a:lnTo>
                    <a:pt x="2545" y="3360"/>
                  </a:lnTo>
                  <a:lnTo>
                    <a:pt x="2646" y="3440"/>
                  </a:lnTo>
                  <a:lnTo>
                    <a:pt x="2749" y="3513"/>
                  </a:lnTo>
                  <a:lnTo>
                    <a:pt x="2857" y="3578"/>
                  </a:lnTo>
                  <a:lnTo>
                    <a:pt x="2966" y="3634"/>
                  </a:lnTo>
                  <a:lnTo>
                    <a:pt x="3081" y="3682"/>
                  </a:lnTo>
                  <a:lnTo>
                    <a:pt x="3196" y="3722"/>
                  </a:lnTo>
                  <a:lnTo>
                    <a:pt x="3314" y="3754"/>
                  </a:lnTo>
                  <a:lnTo>
                    <a:pt x="3433" y="3778"/>
                  </a:lnTo>
                  <a:lnTo>
                    <a:pt x="3554" y="3796"/>
                  </a:lnTo>
                  <a:lnTo>
                    <a:pt x="3674" y="3803"/>
                  </a:lnTo>
                  <a:lnTo>
                    <a:pt x="3796" y="3803"/>
                  </a:lnTo>
                  <a:lnTo>
                    <a:pt x="3918" y="3796"/>
                  </a:lnTo>
                  <a:lnTo>
                    <a:pt x="4038" y="3778"/>
                  </a:lnTo>
                  <a:lnTo>
                    <a:pt x="4158" y="3754"/>
                  </a:lnTo>
                  <a:lnTo>
                    <a:pt x="4275" y="3722"/>
                  </a:lnTo>
                  <a:lnTo>
                    <a:pt x="4391" y="3682"/>
                  </a:lnTo>
                  <a:lnTo>
                    <a:pt x="4504" y="3634"/>
                  </a:lnTo>
                  <a:lnTo>
                    <a:pt x="4616" y="3578"/>
                  </a:lnTo>
                  <a:lnTo>
                    <a:pt x="4722" y="3513"/>
                  </a:lnTo>
                  <a:lnTo>
                    <a:pt x="4826" y="3440"/>
                  </a:lnTo>
                  <a:lnTo>
                    <a:pt x="4925" y="3360"/>
                  </a:lnTo>
                  <a:lnTo>
                    <a:pt x="5021" y="3271"/>
                  </a:lnTo>
                  <a:lnTo>
                    <a:pt x="5110" y="3176"/>
                  </a:lnTo>
                  <a:lnTo>
                    <a:pt x="5192" y="3075"/>
                  </a:lnTo>
                  <a:lnTo>
                    <a:pt x="5266" y="2968"/>
                  </a:lnTo>
                  <a:lnTo>
                    <a:pt x="5333" y="2857"/>
                  </a:lnTo>
                  <a:lnTo>
                    <a:pt x="5390" y="2742"/>
                  </a:lnTo>
                  <a:lnTo>
                    <a:pt x="5439" y="2623"/>
                  </a:lnTo>
                  <a:lnTo>
                    <a:pt x="5479" y="2500"/>
                  </a:lnTo>
                  <a:lnTo>
                    <a:pt x="5512" y="2376"/>
                  </a:lnTo>
                  <a:lnTo>
                    <a:pt x="5534" y="2247"/>
                  </a:lnTo>
                  <a:lnTo>
                    <a:pt x="5548" y="2118"/>
                  </a:lnTo>
                  <a:lnTo>
                    <a:pt x="5552" y="1986"/>
                  </a:lnTo>
                  <a:lnTo>
                    <a:pt x="5548" y="1854"/>
                  </a:lnTo>
                  <a:lnTo>
                    <a:pt x="5534" y="1725"/>
                  </a:lnTo>
                  <a:lnTo>
                    <a:pt x="5512" y="1597"/>
                  </a:lnTo>
                  <a:lnTo>
                    <a:pt x="5479" y="1472"/>
                  </a:lnTo>
                  <a:lnTo>
                    <a:pt x="5439" y="1350"/>
                  </a:lnTo>
                  <a:lnTo>
                    <a:pt x="5390" y="1230"/>
                  </a:lnTo>
                  <a:lnTo>
                    <a:pt x="5333" y="1115"/>
                  </a:lnTo>
                  <a:lnTo>
                    <a:pt x="5266" y="1005"/>
                  </a:lnTo>
                  <a:lnTo>
                    <a:pt x="5192" y="897"/>
                  </a:lnTo>
                  <a:lnTo>
                    <a:pt x="5110" y="796"/>
                  </a:lnTo>
                  <a:lnTo>
                    <a:pt x="5021" y="700"/>
                  </a:lnTo>
                  <a:lnTo>
                    <a:pt x="4924" y="610"/>
                  </a:lnTo>
                  <a:lnTo>
                    <a:pt x="4823" y="528"/>
                  </a:lnTo>
                  <a:lnTo>
                    <a:pt x="4717" y="455"/>
                  </a:lnTo>
                  <a:lnTo>
                    <a:pt x="4605" y="389"/>
                  </a:lnTo>
                  <a:lnTo>
                    <a:pt x="4490" y="331"/>
                  </a:lnTo>
                  <a:lnTo>
                    <a:pt x="4372" y="281"/>
                  </a:lnTo>
                  <a:lnTo>
                    <a:pt x="4250" y="241"/>
                  </a:lnTo>
                  <a:lnTo>
                    <a:pt x="4125" y="209"/>
                  </a:lnTo>
                  <a:lnTo>
                    <a:pt x="3996" y="187"/>
                  </a:lnTo>
                  <a:lnTo>
                    <a:pt x="3868" y="173"/>
                  </a:lnTo>
                  <a:lnTo>
                    <a:pt x="3735" y="167"/>
                  </a:lnTo>
                  <a:close/>
                  <a:moveTo>
                    <a:pt x="3735" y="0"/>
                  </a:moveTo>
                  <a:lnTo>
                    <a:pt x="3868" y="5"/>
                  </a:lnTo>
                  <a:lnTo>
                    <a:pt x="3998" y="18"/>
                  </a:lnTo>
                  <a:lnTo>
                    <a:pt x="4125" y="39"/>
                  </a:lnTo>
                  <a:lnTo>
                    <a:pt x="4252" y="68"/>
                  </a:lnTo>
                  <a:lnTo>
                    <a:pt x="4374" y="105"/>
                  </a:lnTo>
                  <a:lnTo>
                    <a:pt x="4496" y="150"/>
                  </a:lnTo>
                  <a:lnTo>
                    <a:pt x="4612" y="204"/>
                  </a:lnTo>
                  <a:lnTo>
                    <a:pt x="4725" y="265"/>
                  </a:lnTo>
                  <a:lnTo>
                    <a:pt x="4835" y="333"/>
                  </a:lnTo>
                  <a:lnTo>
                    <a:pt x="4941" y="410"/>
                  </a:lnTo>
                  <a:lnTo>
                    <a:pt x="5042" y="491"/>
                  </a:lnTo>
                  <a:lnTo>
                    <a:pt x="5138" y="582"/>
                  </a:lnTo>
                  <a:lnTo>
                    <a:pt x="5228" y="678"/>
                  </a:lnTo>
                  <a:lnTo>
                    <a:pt x="5312" y="779"/>
                  </a:lnTo>
                  <a:lnTo>
                    <a:pt x="5386" y="885"/>
                  </a:lnTo>
                  <a:lnTo>
                    <a:pt x="5454" y="995"/>
                  </a:lnTo>
                  <a:lnTo>
                    <a:pt x="5515" y="1108"/>
                  </a:lnTo>
                  <a:lnTo>
                    <a:pt x="5569" y="1226"/>
                  </a:lnTo>
                  <a:lnTo>
                    <a:pt x="5614" y="1347"/>
                  </a:lnTo>
                  <a:lnTo>
                    <a:pt x="5651" y="1470"/>
                  </a:lnTo>
                  <a:lnTo>
                    <a:pt x="5681" y="1596"/>
                  </a:lnTo>
                  <a:lnTo>
                    <a:pt x="5701" y="1725"/>
                  </a:lnTo>
                  <a:lnTo>
                    <a:pt x="5715" y="1854"/>
                  </a:lnTo>
                  <a:lnTo>
                    <a:pt x="5719" y="1986"/>
                  </a:lnTo>
                  <a:lnTo>
                    <a:pt x="5715" y="2118"/>
                  </a:lnTo>
                  <a:lnTo>
                    <a:pt x="5701" y="2249"/>
                  </a:lnTo>
                  <a:lnTo>
                    <a:pt x="5681" y="2376"/>
                  </a:lnTo>
                  <a:lnTo>
                    <a:pt x="5651" y="2501"/>
                  </a:lnTo>
                  <a:lnTo>
                    <a:pt x="5614" y="2625"/>
                  </a:lnTo>
                  <a:lnTo>
                    <a:pt x="5569" y="2745"/>
                  </a:lnTo>
                  <a:lnTo>
                    <a:pt x="5515" y="2864"/>
                  </a:lnTo>
                  <a:lnTo>
                    <a:pt x="5454" y="2977"/>
                  </a:lnTo>
                  <a:lnTo>
                    <a:pt x="5386" y="3087"/>
                  </a:lnTo>
                  <a:lnTo>
                    <a:pt x="5312" y="3193"/>
                  </a:lnTo>
                  <a:lnTo>
                    <a:pt x="5228" y="3294"/>
                  </a:lnTo>
                  <a:lnTo>
                    <a:pt x="5138" y="3390"/>
                  </a:lnTo>
                  <a:lnTo>
                    <a:pt x="5039" y="3482"/>
                  </a:lnTo>
                  <a:lnTo>
                    <a:pt x="4936" y="3567"/>
                  </a:lnTo>
                  <a:lnTo>
                    <a:pt x="4828" y="3644"/>
                  </a:lnTo>
                  <a:lnTo>
                    <a:pt x="4715" y="3712"/>
                  </a:lnTo>
                  <a:lnTo>
                    <a:pt x="4600" y="3773"/>
                  </a:lnTo>
                  <a:lnTo>
                    <a:pt x="4482" y="3825"/>
                  </a:lnTo>
                  <a:lnTo>
                    <a:pt x="4362" y="3869"/>
                  </a:lnTo>
                  <a:lnTo>
                    <a:pt x="4240" y="3905"/>
                  </a:lnTo>
                  <a:lnTo>
                    <a:pt x="4115" y="3933"/>
                  </a:lnTo>
                  <a:lnTo>
                    <a:pt x="3989" y="3954"/>
                  </a:lnTo>
                  <a:lnTo>
                    <a:pt x="3862" y="3966"/>
                  </a:lnTo>
                  <a:lnTo>
                    <a:pt x="3735" y="3970"/>
                  </a:lnTo>
                  <a:lnTo>
                    <a:pt x="3605" y="3966"/>
                  </a:lnTo>
                  <a:lnTo>
                    <a:pt x="3474" y="3952"/>
                  </a:lnTo>
                  <a:lnTo>
                    <a:pt x="3346" y="3932"/>
                  </a:lnTo>
                  <a:lnTo>
                    <a:pt x="3217" y="3902"/>
                  </a:lnTo>
                  <a:lnTo>
                    <a:pt x="3090" y="3864"/>
                  </a:lnTo>
                  <a:lnTo>
                    <a:pt x="2966" y="3817"/>
                  </a:lnTo>
                  <a:lnTo>
                    <a:pt x="2846" y="3761"/>
                  </a:lnTo>
                  <a:lnTo>
                    <a:pt x="2728" y="3696"/>
                  </a:lnTo>
                  <a:lnTo>
                    <a:pt x="2613" y="3623"/>
                  </a:lnTo>
                  <a:lnTo>
                    <a:pt x="2504" y="3541"/>
                  </a:lnTo>
                  <a:lnTo>
                    <a:pt x="1982" y="4064"/>
                  </a:lnTo>
                  <a:lnTo>
                    <a:pt x="1990" y="4116"/>
                  </a:lnTo>
                  <a:lnTo>
                    <a:pt x="1992" y="4168"/>
                  </a:lnTo>
                  <a:lnTo>
                    <a:pt x="1989" y="4222"/>
                  </a:lnTo>
                  <a:lnTo>
                    <a:pt x="1978" y="4275"/>
                  </a:lnTo>
                  <a:lnTo>
                    <a:pt x="1959" y="4325"/>
                  </a:lnTo>
                  <a:lnTo>
                    <a:pt x="1936" y="4374"/>
                  </a:lnTo>
                  <a:lnTo>
                    <a:pt x="1905" y="4421"/>
                  </a:lnTo>
                  <a:lnTo>
                    <a:pt x="1869" y="4463"/>
                  </a:lnTo>
                  <a:lnTo>
                    <a:pt x="731" y="5602"/>
                  </a:lnTo>
                  <a:lnTo>
                    <a:pt x="689" y="5638"/>
                  </a:lnTo>
                  <a:lnTo>
                    <a:pt x="642" y="5670"/>
                  </a:lnTo>
                  <a:lnTo>
                    <a:pt x="592" y="5694"/>
                  </a:lnTo>
                  <a:lnTo>
                    <a:pt x="539" y="5712"/>
                  </a:lnTo>
                  <a:lnTo>
                    <a:pt x="484" y="5724"/>
                  </a:lnTo>
                  <a:lnTo>
                    <a:pt x="428" y="5727"/>
                  </a:lnTo>
                  <a:lnTo>
                    <a:pt x="371" y="5724"/>
                  </a:lnTo>
                  <a:lnTo>
                    <a:pt x="317" y="5712"/>
                  </a:lnTo>
                  <a:lnTo>
                    <a:pt x="263" y="5694"/>
                  </a:lnTo>
                  <a:lnTo>
                    <a:pt x="214" y="5670"/>
                  </a:lnTo>
                  <a:lnTo>
                    <a:pt x="167" y="5638"/>
                  </a:lnTo>
                  <a:lnTo>
                    <a:pt x="125" y="5602"/>
                  </a:lnTo>
                  <a:lnTo>
                    <a:pt x="84" y="5553"/>
                  </a:lnTo>
                  <a:lnTo>
                    <a:pt x="50" y="5501"/>
                  </a:lnTo>
                  <a:lnTo>
                    <a:pt x="24" y="5445"/>
                  </a:lnTo>
                  <a:lnTo>
                    <a:pt x="9" y="5388"/>
                  </a:lnTo>
                  <a:lnTo>
                    <a:pt x="0" y="5328"/>
                  </a:lnTo>
                  <a:lnTo>
                    <a:pt x="0" y="5267"/>
                  </a:lnTo>
                  <a:lnTo>
                    <a:pt x="9" y="5208"/>
                  </a:lnTo>
                  <a:lnTo>
                    <a:pt x="24" y="5151"/>
                  </a:lnTo>
                  <a:lnTo>
                    <a:pt x="50" y="5095"/>
                  </a:lnTo>
                  <a:lnTo>
                    <a:pt x="84" y="5043"/>
                  </a:lnTo>
                  <a:lnTo>
                    <a:pt x="125" y="4994"/>
                  </a:lnTo>
                  <a:lnTo>
                    <a:pt x="1261" y="3857"/>
                  </a:lnTo>
                  <a:lnTo>
                    <a:pt x="1305" y="3818"/>
                  </a:lnTo>
                  <a:lnTo>
                    <a:pt x="1350" y="3787"/>
                  </a:lnTo>
                  <a:lnTo>
                    <a:pt x="1401" y="3763"/>
                  </a:lnTo>
                  <a:lnTo>
                    <a:pt x="1453" y="3745"/>
                  </a:lnTo>
                  <a:lnTo>
                    <a:pt x="1508" y="3735"/>
                  </a:lnTo>
                  <a:lnTo>
                    <a:pt x="1564" y="3731"/>
                  </a:lnTo>
                  <a:lnTo>
                    <a:pt x="1613" y="3733"/>
                  </a:lnTo>
                  <a:lnTo>
                    <a:pt x="1662" y="3742"/>
                  </a:lnTo>
                  <a:lnTo>
                    <a:pt x="2182" y="3219"/>
                  </a:lnTo>
                  <a:lnTo>
                    <a:pt x="2102" y="3111"/>
                  </a:lnTo>
                  <a:lnTo>
                    <a:pt x="2030" y="3000"/>
                  </a:lnTo>
                  <a:lnTo>
                    <a:pt x="1966" y="2883"/>
                  </a:lnTo>
                  <a:lnTo>
                    <a:pt x="1912" y="2764"/>
                  </a:lnTo>
                  <a:lnTo>
                    <a:pt x="1865" y="2643"/>
                  </a:lnTo>
                  <a:lnTo>
                    <a:pt x="1825" y="2519"/>
                  </a:lnTo>
                  <a:lnTo>
                    <a:pt x="1795" y="2392"/>
                  </a:lnTo>
                  <a:lnTo>
                    <a:pt x="1773" y="2265"/>
                  </a:lnTo>
                  <a:lnTo>
                    <a:pt x="1759" y="2136"/>
                  </a:lnTo>
                  <a:lnTo>
                    <a:pt x="1754" y="2009"/>
                  </a:lnTo>
                  <a:lnTo>
                    <a:pt x="1757" y="1880"/>
                  </a:lnTo>
                  <a:lnTo>
                    <a:pt x="1768" y="1751"/>
                  </a:lnTo>
                  <a:lnTo>
                    <a:pt x="1787" y="1622"/>
                  </a:lnTo>
                  <a:lnTo>
                    <a:pt x="1815" y="1496"/>
                  </a:lnTo>
                  <a:lnTo>
                    <a:pt x="1851" y="1371"/>
                  </a:lnTo>
                  <a:lnTo>
                    <a:pt x="1895" y="1249"/>
                  </a:lnTo>
                  <a:lnTo>
                    <a:pt x="1947" y="1129"/>
                  </a:lnTo>
                  <a:lnTo>
                    <a:pt x="2008" y="1012"/>
                  </a:lnTo>
                  <a:lnTo>
                    <a:pt x="2077" y="897"/>
                  </a:lnTo>
                  <a:lnTo>
                    <a:pt x="2154" y="788"/>
                  </a:lnTo>
                  <a:lnTo>
                    <a:pt x="2239" y="683"/>
                  </a:lnTo>
                  <a:lnTo>
                    <a:pt x="2333" y="582"/>
                  </a:lnTo>
                  <a:lnTo>
                    <a:pt x="2431" y="491"/>
                  </a:lnTo>
                  <a:lnTo>
                    <a:pt x="2531" y="410"/>
                  </a:lnTo>
                  <a:lnTo>
                    <a:pt x="2636" y="333"/>
                  </a:lnTo>
                  <a:lnTo>
                    <a:pt x="2745" y="265"/>
                  </a:lnTo>
                  <a:lnTo>
                    <a:pt x="2860" y="204"/>
                  </a:lnTo>
                  <a:lnTo>
                    <a:pt x="2977" y="150"/>
                  </a:lnTo>
                  <a:lnTo>
                    <a:pt x="3097" y="105"/>
                  </a:lnTo>
                  <a:lnTo>
                    <a:pt x="3220" y="68"/>
                  </a:lnTo>
                  <a:lnTo>
                    <a:pt x="3346" y="39"/>
                  </a:lnTo>
                  <a:lnTo>
                    <a:pt x="3474" y="18"/>
                  </a:lnTo>
                  <a:lnTo>
                    <a:pt x="3605" y="5"/>
                  </a:lnTo>
                  <a:lnTo>
                    <a:pt x="3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19" y="960"/>
              <a:ext cx="1515" cy="1517"/>
            </a:xfrm>
            <a:custGeom>
              <a:avLst/>
              <a:gdLst>
                <a:gd name="T0" fmla="*/ 1590 w 3031"/>
                <a:gd name="T1" fmla="*/ 400 h 3034"/>
                <a:gd name="T2" fmla="*/ 1463 w 3031"/>
                <a:gd name="T3" fmla="*/ 360 h 3034"/>
                <a:gd name="T4" fmla="*/ 1277 w 3031"/>
                <a:gd name="T5" fmla="*/ 188 h 3034"/>
                <a:gd name="T6" fmla="*/ 1298 w 3031"/>
                <a:gd name="T7" fmla="*/ 1277 h 3034"/>
                <a:gd name="T8" fmla="*/ 1075 w 3031"/>
                <a:gd name="T9" fmla="*/ 1463 h 3034"/>
                <a:gd name="T10" fmla="*/ 799 w 3031"/>
                <a:gd name="T11" fmla="*/ 1362 h 3034"/>
                <a:gd name="T12" fmla="*/ 734 w 3031"/>
                <a:gd name="T13" fmla="*/ 996 h 3034"/>
                <a:gd name="T14" fmla="*/ 861 w 3031"/>
                <a:gd name="T15" fmla="*/ 956 h 3034"/>
                <a:gd name="T16" fmla="*/ 913 w 3031"/>
                <a:gd name="T17" fmla="*/ 1238 h 3034"/>
                <a:gd name="T18" fmla="*/ 1086 w 3031"/>
                <a:gd name="T19" fmla="*/ 1283 h 3034"/>
                <a:gd name="T20" fmla="*/ 1145 w 3031"/>
                <a:gd name="T21" fmla="*/ 305 h 3034"/>
                <a:gd name="T22" fmla="*/ 896 w 3031"/>
                <a:gd name="T23" fmla="*/ 325 h 3034"/>
                <a:gd name="T24" fmla="*/ 839 w 3031"/>
                <a:gd name="T25" fmla="*/ 832 h 3034"/>
                <a:gd name="T26" fmla="*/ 729 w 3031"/>
                <a:gd name="T27" fmla="*/ 754 h 3034"/>
                <a:gd name="T28" fmla="*/ 609 w 3031"/>
                <a:gd name="T29" fmla="*/ 1308 h 3034"/>
                <a:gd name="T30" fmla="*/ 543 w 3031"/>
                <a:gd name="T31" fmla="*/ 1416 h 3034"/>
                <a:gd name="T32" fmla="*/ 433 w 3031"/>
                <a:gd name="T33" fmla="*/ 1299 h 3034"/>
                <a:gd name="T34" fmla="*/ 278 w 3031"/>
                <a:gd name="T35" fmla="*/ 979 h 3034"/>
                <a:gd name="T36" fmla="*/ 393 w 3031"/>
                <a:gd name="T37" fmla="*/ 1573 h 3034"/>
                <a:gd name="T38" fmla="*/ 772 w 3031"/>
                <a:gd name="T39" fmla="*/ 1876 h 3034"/>
                <a:gd name="T40" fmla="*/ 1251 w 3031"/>
                <a:gd name="T41" fmla="*/ 1884 h 3034"/>
                <a:gd name="T42" fmla="*/ 1531 w 3031"/>
                <a:gd name="T43" fmla="*/ 1768 h 3034"/>
                <a:gd name="T44" fmla="*/ 1573 w 3031"/>
                <a:gd name="T45" fmla="*/ 1897 h 3034"/>
                <a:gd name="T46" fmla="*/ 1117 w 3031"/>
                <a:gd name="T47" fmla="*/ 2081 h 3034"/>
                <a:gd name="T48" fmla="*/ 572 w 3031"/>
                <a:gd name="T49" fmla="*/ 1966 h 3034"/>
                <a:gd name="T50" fmla="*/ 204 w 3031"/>
                <a:gd name="T51" fmla="*/ 1573 h 3034"/>
                <a:gd name="T52" fmla="*/ 233 w 3031"/>
                <a:gd name="T53" fmla="*/ 1935 h 3034"/>
                <a:gd name="T54" fmla="*/ 562 w 3031"/>
                <a:gd name="T55" fmla="*/ 2471 h 3034"/>
                <a:gd name="T56" fmla="*/ 1098 w 3031"/>
                <a:gd name="T57" fmla="*/ 2802 h 3034"/>
                <a:gd name="T58" fmla="*/ 1729 w 3031"/>
                <a:gd name="T59" fmla="*/ 2851 h 3034"/>
                <a:gd name="T60" fmla="*/ 2307 w 3031"/>
                <a:gd name="T61" fmla="*/ 2611 h 3034"/>
                <a:gd name="T62" fmla="*/ 2719 w 3031"/>
                <a:gd name="T63" fmla="*/ 2130 h 3034"/>
                <a:gd name="T64" fmla="*/ 2864 w 3031"/>
                <a:gd name="T65" fmla="*/ 1517 h 3034"/>
                <a:gd name="T66" fmla="*/ 2719 w 3031"/>
                <a:gd name="T67" fmla="*/ 904 h 3034"/>
                <a:gd name="T68" fmla="*/ 2305 w 3031"/>
                <a:gd name="T69" fmla="*/ 421 h 3034"/>
                <a:gd name="T70" fmla="*/ 1933 w 3031"/>
                <a:gd name="T71" fmla="*/ 1174 h 3034"/>
                <a:gd name="T72" fmla="*/ 1802 w 3031"/>
                <a:gd name="T73" fmla="*/ 1648 h 3034"/>
                <a:gd name="T74" fmla="*/ 1688 w 3031"/>
                <a:gd name="T75" fmla="*/ 1675 h 3034"/>
                <a:gd name="T76" fmla="*/ 1698 w 3031"/>
                <a:gd name="T77" fmla="*/ 1489 h 3034"/>
                <a:gd name="T78" fmla="*/ 1764 w 3031"/>
                <a:gd name="T79" fmla="*/ 259 h 3034"/>
                <a:gd name="T80" fmla="*/ 1755 w 3031"/>
                <a:gd name="T81" fmla="*/ 19 h 3034"/>
                <a:gd name="T82" fmla="*/ 2404 w 3031"/>
                <a:gd name="T83" fmla="*/ 289 h 3034"/>
                <a:gd name="T84" fmla="*/ 2867 w 3031"/>
                <a:gd name="T85" fmla="*/ 829 h 3034"/>
                <a:gd name="T86" fmla="*/ 3031 w 3031"/>
                <a:gd name="T87" fmla="*/ 1517 h 3034"/>
                <a:gd name="T88" fmla="*/ 2867 w 3031"/>
                <a:gd name="T89" fmla="*/ 2205 h 3034"/>
                <a:gd name="T90" fmla="*/ 2404 w 3031"/>
                <a:gd name="T91" fmla="*/ 2747 h 3034"/>
                <a:gd name="T92" fmla="*/ 1755 w 3031"/>
                <a:gd name="T93" fmla="*/ 3015 h 3034"/>
                <a:gd name="T94" fmla="*/ 1046 w 3031"/>
                <a:gd name="T95" fmla="*/ 2959 h 3034"/>
                <a:gd name="T96" fmla="*/ 444 w 3031"/>
                <a:gd name="T97" fmla="*/ 2590 h 3034"/>
                <a:gd name="T98" fmla="*/ 75 w 3031"/>
                <a:gd name="T99" fmla="*/ 1987 h 3034"/>
                <a:gd name="T100" fmla="*/ 19 w 3031"/>
                <a:gd name="T101" fmla="*/ 1277 h 3034"/>
                <a:gd name="T102" fmla="*/ 289 w 3031"/>
                <a:gd name="T103" fmla="*/ 627 h 3034"/>
                <a:gd name="T104" fmla="*/ 828 w 3031"/>
                <a:gd name="T105" fmla="*/ 164 h 3034"/>
                <a:gd name="T106" fmla="*/ 1515 w 3031"/>
                <a:gd name="T107" fmla="*/ 0 h 3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31" h="3034">
                  <a:moveTo>
                    <a:pt x="1601" y="169"/>
                  </a:moveTo>
                  <a:lnTo>
                    <a:pt x="1618" y="251"/>
                  </a:lnTo>
                  <a:lnTo>
                    <a:pt x="1625" y="334"/>
                  </a:lnTo>
                  <a:lnTo>
                    <a:pt x="1620" y="360"/>
                  </a:lnTo>
                  <a:lnTo>
                    <a:pt x="1609" y="383"/>
                  </a:lnTo>
                  <a:lnTo>
                    <a:pt x="1590" y="400"/>
                  </a:lnTo>
                  <a:lnTo>
                    <a:pt x="1568" y="413"/>
                  </a:lnTo>
                  <a:lnTo>
                    <a:pt x="1541" y="418"/>
                  </a:lnTo>
                  <a:lnTo>
                    <a:pt x="1515" y="413"/>
                  </a:lnTo>
                  <a:lnTo>
                    <a:pt x="1493" y="400"/>
                  </a:lnTo>
                  <a:lnTo>
                    <a:pt x="1474" y="383"/>
                  </a:lnTo>
                  <a:lnTo>
                    <a:pt x="1463" y="360"/>
                  </a:lnTo>
                  <a:lnTo>
                    <a:pt x="1458" y="334"/>
                  </a:lnTo>
                  <a:lnTo>
                    <a:pt x="1454" y="278"/>
                  </a:lnTo>
                  <a:lnTo>
                    <a:pt x="1444" y="223"/>
                  </a:lnTo>
                  <a:lnTo>
                    <a:pt x="1427" y="170"/>
                  </a:lnTo>
                  <a:lnTo>
                    <a:pt x="1350" y="177"/>
                  </a:lnTo>
                  <a:lnTo>
                    <a:pt x="1277" y="188"/>
                  </a:lnTo>
                  <a:lnTo>
                    <a:pt x="1298" y="233"/>
                  </a:lnTo>
                  <a:lnTo>
                    <a:pt x="1310" y="282"/>
                  </a:lnTo>
                  <a:lnTo>
                    <a:pt x="1315" y="334"/>
                  </a:lnTo>
                  <a:lnTo>
                    <a:pt x="1315" y="1174"/>
                  </a:lnTo>
                  <a:lnTo>
                    <a:pt x="1310" y="1226"/>
                  </a:lnTo>
                  <a:lnTo>
                    <a:pt x="1298" y="1277"/>
                  </a:lnTo>
                  <a:lnTo>
                    <a:pt x="1275" y="1322"/>
                  </a:lnTo>
                  <a:lnTo>
                    <a:pt x="1246" y="1362"/>
                  </a:lnTo>
                  <a:lnTo>
                    <a:pt x="1211" y="1398"/>
                  </a:lnTo>
                  <a:lnTo>
                    <a:pt x="1171" y="1426"/>
                  </a:lnTo>
                  <a:lnTo>
                    <a:pt x="1124" y="1449"/>
                  </a:lnTo>
                  <a:lnTo>
                    <a:pt x="1075" y="1463"/>
                  </a:lnTo>
                  <a:lnTo>
                    <a:pt x="1023" y="1466"/>
                  </a:lnTo>
                  <a:lnTo>
                    <a:pt x="971" y="1463"/>
                  </a:lnTo>
                  <a:lnTo>
                    <a:pt x="920" y="1449"/>
                  </a:lnTo>
                  <a:lnTo>
                    <a:pt x="875" y="1426"/>
                  </a:lnTo>
                  <a:lnTo>
                    <a:pt x="833" y="1398"/>
                  </a:lnTo>
                  <a:lnTo>
                    <a:pt x="799" y="1362"/>
                  </a:lnTo>
                  <a:lnTo>
                    <a:pt x="769" y="1322"/>
                  </a:lnTo>
                  <a:lnTo>
                    <a:pt x="748" y="1277"/>
                  </a:lnTo>
                  <a:lnTo>
                    <a:pt x="734" y="1226"/>
                  </a:lnTo>
                  <a:lnTo>
                    <a:pt x="729" y="1174"/>
                  </a:lnTo>
                  <a:lnTo>
                    <a:pt x="729" y="1022"/>
                  </a:lnTo>
                  <a:lnTo>
                    <a:pt x="734" y="996"/>
                  </a:lnTo>
                  <a:lnTo>
                    <a:pt x="746" y="973"/>
                  </a:lnTo>
                  <a:lnTo>
                    <a:pt x="764" y="956"/>
                  </a:lnTo>
                  <a:lnTo>
                    <a:pt x="786" y="944"/>
                  </a:lnTo>
                  <a:lnTo>
                    <a:pt x="813" y="940"/>
                  </a:lnTo>
                  <a:lnTo>
                    <a:pt x="839" y="944"/>
                  </a:lnTo>
                  <a:lnTo>
                    <a:pt x="861" y="956"/>
                  </a:lnTo>
                  <a:lnTo>
                    <a:pt x="880" y="973"/>
                  </a:lnTo>
                  <a:lnTo>
                    <a:pt x="893" y="996"/>
                  </a:lnTo>
                  <a:lnTo>
                    <a:pt x="896" y="1022"/>
                  </a:lnTo>
                  <a:lnTo>
                    <a:pt x="896" y="1174"/>
                  </a:lnTo>
                  <a:lnTo>
                    <a:pt x="901" y="1207"/>
                  </a:lnTo>
                  <a:lnTo>
                    <a:pt x="913" y="1238"/>
                  </a:lnTo>
                  <a:lnTo>
                    <a:pt x="933" y="1263"/>
                  </a:lnTo>
                  <a:lnTo>
                    <a:pt x="959" y="1283"/>
                  </a:lnTo>
                  <a:lnTo>
                    <a:pt x="988" y="1296"/>
                  </a:lnTo>
                  <a:lnTo>
                    <a:pt x="1023" y="1301"/>
                  </a:lnTo>
                  <a:lnTo>
                    <a:pt x="1056" y="1296"/>
                  </a:lnTo>
                  <a:lnTo>
                    <a:pt x="1086" y="1283"/>
                  </a:lnTo>
                  <a:lnTo>
                    <a:pt x="1112" y="1263"/>
                  </a:lnTo>
                  <a:lnTo>
                    <a:pt x="1133" y="1238"/>
                  </a:lnTo>
                  <a:lnTo>
                    <a:pt x="1145" y="1207"/>
                  </a:lnTo>
                  <a:lnTo>
                    <a:pt x="1150" y="1174"/>
                  </a:lnTo>
                  <a:lnTo>
                    <a:pt x="1150" y="334"/>
                  </a:lnTo>
                  <a:lnTo>
                    <a:pt x="1145" y="305"/>
                  </a:lnTo>
                  <a:lnTo>
                    <a:pt x="1136" y="277"/>
                  </a:lnTo>
                  <a:lnTo>
                    <a:pt x="1119" y="252"/>
                  </a:lnTo>
                  <a:lnTo>
                    <a:pt x="1098" y="233"/>
                  </a:lnTo>
                  <a:lnTo>
                    <a:pt x="995" y="270"/>
                  </a:lnTo>
                  <a:lnTo>
                    <a:pt x="898" y="317"/>
                  </a:lnTo>
                  <a:lnTo>
                    <a:pt x="896" y="325"/>
                  </a:lnTo>
                  <a:lnTo>
                    <a:pt x="896" y="334"/>
                  </a:lnTo>
                  <a:lnTo>
                    <a:pt x="896" y="754"/>
                  </a:lnTo>
                  <a:lnTo>
                    <a:pt x="893" y="780"/>
                  </a:lnTo>
                  <a:lnTo>
                    <a:pt x="880" y="803"/>
                  </a:lnTo>
                  <a:lnTo>
                    <a:pt x="863" y="820"/>
                  </a:lnTo>
                  <a:lnTo>
                    <a:pt x="839" y="832"/>
                  </a:lnTo>
                  <a:lnTo>
                    <a:pt x="813" y="838"/>
                  </a:lnTo>
                  <a:lnTo>
                    <a:pt x="786" y="832"/>
                  </a:lnTo>
                  <a:lnTo>
                    <a:pt x="764" y="820"/>
                  </a:lnTo>
                  <a:lnTo>
                    <a:pt x="746" y="803"/>
                  </a:lnTo>
                  <a:lnTo>
                    <a:pt x="734" y="780"/>
                  </a:lnTo>
                  <a:lnTo>
                    <a:pt x="729" y="754"/>
                  </a:lnTo>
                  <a:lnTo>
                    <a:pt x="729" y="420"/>
                  </a:lnTo>
                  <a:lnTo>
                    <a:pt x="656" y="475"/>
                  </a:lnTo>
                  <a:lnTo>
                    <a:pt x="586" y="538"/>
                  </a:lnTo>
                  <a:lnTo>
                    <a:pt x="586" y="1174"/>
                  </a:lnTo>
                  <a:lnTo>
                    <a:pt x="592" y="1242"/>
                  </a:lnTo>
                  <a:lnTo>
                    <a:pt x="609" y="1308"/>
                  </a:lnTo>
                  <a:lnTo>
                    <a:pt x="612" y="1334"/>
                  </a:lnTo>
                  <a:lnTo>
                    <a:pt x="609" y="1360"/>
                  </a:lnTo>
                  <a:lnTo>
                    <a:pt x="597" y="1383"/>
                  </a:lnTo>
                  <a:lnTo>
                    <a:pt x="579" y="1402"/>
                  </a:lnTo>
                  <a:lnTo>
                    <a:pt x="555" y="1414"/>
                  </a:lnTo>
                  <a:lnTo>
                    <a:pt x="543" y="1416"/>
                  </a:lnTo>
                  <a:lnTo>
                    <a:pt x="529" y="1418"/>
                  </a:lnTo>
                  <a:lnTo>
                    <a:pt x="505" y="1414"/>
                  </a:lnTo>
                  <a:lnTo>
                    <a:pt x="480" y="1402"/>
                  </a:lnTo>
                  <a:lnTo>
                    <a:pt x="463" y="1385"/>
                  </a:lnTo>
                  <a:lnTo>
                    <a:pt x="451" y="1360"/>
                  </a:lnTo>
                  <a:lnTo>
                    <a:pt x="433" y="1299"/>
                  </a:lnTo>
                  <a:lnTo>
                    <a:pt x="425" y="1236"/>
                  </a:lnTo>
                  <a:lnTo>
                    <a:pt x="421" y="1174"/>
                  </a:lnTo>
                  <a:lnTo>
                    <a:pt x="421" y="728"/>
                  </a:lnTo>
                  <a:lnTo>
                    <a:pt x="367" y="808"/>
                  </a:lnTo>
                  <a:lnTo>
                    <a:pt x="320" y="893"/>
                  </a:lnTo>
                  <a:lnTo>
                    <a:pt x="278" y="979"/>
                  </a:lnTo>
                  <a:lnTo>
                    <a:pt x="278" y="1174"/>
                  </a:lnTo>
                  <a:lnTo>
                    <a:pt x="284" y="1261"/>
                  </a:lnTo>
                  <a:lnTo>
                    <a:pt x="298" y="1344"/>
                  </a:lnTo>
                  <a:lnTo>
                    <a:pt x="322" y="1425"/>
                  </a:lnTo>
                  <a:lnTo>
                    <a:pt x="353" y="1501"/>
                  </a:lnTo>
                  <a:lnTo>
                    <a:pt x="393" y="1573"/>
                  </a:lnTo>
                  <a:lnTo>
                    <a:pt x="442" y="1641"/>
                  </a:lnTo>
                  <a:lnTo>
                    <a:pt x="496" y="1702"/>
                  </a:lnTo>
                  <a:lnTo>
                    <a:pt x="557" y="1756"/>
                  </a:lnTo>
                  <a:lnTo>
                    <a:pt x="623" y="1803"/>
                  </a:lnTo>
                  <a:lnTo>
                    <a:pt x="696" y="1843"/>
                  </a:lnTo>
                  <a:lnTo>
                    <a:pt x="772" y="1876"/>
                  </a:lnTo>
                  <a:lnTo>
                    <a:pt x="853" y="1900"/>
                  </a:lnTo>
                  <a:lnTo>
                    <a:pt x="936" y="1914"/>
                  </a:lnTo>
                  <a:lnTo>
                    <a:pt x="1023" y="1919"/>
                  </a:lnTo>
                  <a:lnTo>
                    <a:pt x="1101" y="1916"/>
                  </a:lnTo>
                  <a:lnTo>
                    <a:pt x="1176" y="1904"/>
                  </a:lnTo>
                  <a:lnTo>
                    <a:pt x="1251" y="1884"/>
                  </a:lnTo>
                  <a:lnTo>
                    <a:pt x="1322" y="1857"/>
                  </a:lnTo>
                  <a:lnTo>
                    <a:pt x="1392" y="1822"/>
                  </a:lnTo>
                  <a:lnTo>
                    <a:pt x="1456" y="1780"/>
                  </a:lnTo>
                  <a:lnTo>
                    <a:pt x="1481" y="1768"/>
                  </a:lnTo>
                  <a:lnTo>
                    <a:pt x="1507" y="1764"/>
                  </a:lnTo>
                  <a:lnTo>
                    <a:pt x="1531" y="1768"/>
                  </a:lnTo>
                  <a:lnTo>
                    <a:pt x="1554" y="1780"/>
                  </a:lnTo>
                  <a:lnTo>
                    <a:pt x="1573" y="1799"/>
                  </a:lnTo>
                  <a:lnTo>
                    <a:pt x="1585" y="1823"/>
                  </a:lnTo>
                  <a:lnTo>
                    <a:pt x="1588" y="1848"/>
                  </a:lnTo>
                  <a:lnTo>
                    <a:pt x="1585" y="1874"/>
                  </a:lnTo>
                  <a:lnTo>
                    <a:pt x="1573" y="1897"/>
                  </a:lnTo>
                  <a:lnTo>
                    <a:pt x="1554" y="1916"/>
                  </a:lnTo>
                  <a:lnTo>
                    <a:pt x="1474" y="1966"/>
                  </a:lnTo>
                  <a:lnTo>
                    <a:pt x="1390" y="2010"/>
                  </a:lnTo>
                  <a:lnTo>
                    <a:pt x="1301" y="2043"/>
                  </a:lnTo>
                  <a:lnTo>
                    <a:pt x="1211" y="2066"/>
                  </a:lnTo>
                  <a:lnTo>
                    <a:pt x="1117" y="2081"/>
                  </a:lnTo>
                  <a:lnTo>
                    <a:pt x="1023" y="2086"/>
                  </a:lnTo>
                  <a:lnTo>
                    <a:pt x="926" y="2081"/>
                  </a:lnTo>
                  <a:lnTo>
                    <a:pt x="832" y="2066"/>
                  </a:lnTo>
                  <a:lnTo>
                    <a:pt x="741" y="2041"/>
                  </a:lnTo>
                  <a:lnTo>
                    <a:pt x="656" y="2008"/>
                  </a:lnTo>
                  <a:lnTo>
                    <a:pt x="572" y="1966"/>
                  </a:lnTo>
                  <a:lnTo>
                    <a:pt x="496" y="1918"/>
                  </a:lnTo>
                  <a:lnTo>
                    <a:pt x="425" y="1862"/>
                  </a:lnTo>
                  <a:lnTo>
                    <a:pt x="358" y="1797"/>
                  </a:lnTo>
                  <a:lnTo>
                    <a:pt x="299" y="1728"/>
                  </a:lnTo>
                  <a:lnTo>
                    <a:pt x="249" y="1653"/>
                  </a:lnTo>
                  <a:lnTo>
                    <a:pt x="204" y="1573"/>
                  </a:lnTo>
                  <a:lnTo>
                    <a:pt x="167" y="1487"/>
                  </a:lnTo>
                  <a:lnTo>
                    <a:pt x="167" y="1517"/>
                  </a:lnTo>
                  <a:lnTo>
                    <a:pt x="171" y="1625"/>
                  </a:lnTo>
                  <a:lnTo>
                    <a:pt x="184" y="1731"/>
                  </a:lnTo>
                  <a:lnTo>
                    <a:pt x="204" y="1834"/>
                  </a:lnTo>
                  <a:lnTo>
                    <a:pt x="233" y="1935"/>
                  </a:lnTo>
                  <a:lnTo>
                    <a:pt x="270" y="2034"/>
                  </a:lnTo>
                  <a:lnTo>
                    <a:pt x="313" y="2130"/>
                  </a:lnTo>
                  <a:lnTo>
                    <a:pt x="364" y="2221"/>
                  </a:lnTo>
                  <a:lnTo>
                    <a:pt x="423" y="2309"/>
                  </a:lnTo>
                  <a:lnTo>
                    <a:pt x="489" y="2393"/>
                  </a:lnTo>
                  <a:lnTo>
                    <a:pt x="562" y="2471"/>
                  </a:lnTo>
                  <a:lnTo>
                    <a:pt x="640" y="2545"/>
                  </a:lnTo>
                  <a:lnTo>
                    <a:pt x="724" y="2611"/>
                  </a:lnTo>
                  <a:lnTo>
                    <a:pt x="813" y="2670"/>
                  </a:lnTo>
                  <a:lnTo>
                    <a:pt x="905" y="2720"/>
                  </a:lnTo>
                  <a:lnTo>
                    <a:pt x="999" y="2766"/>
                  </a:lnTo>
                  <a:lnTo>
                    <a:pt x="1098" y="2802"/>
                  </a:lnTo>
                  <a:lnTo>
                    <a:pt x="1199" y="2830"/>
                  </a:lnTo>
                  <a:lnTo>
                    <a:pt x="1303" y="2851"/>
                  </a:lnTo>
                  <a:lnTo>
                    <a:pt x="1409" y="2863"/>
                  </a:lnTo>
                  <a:lnTo>
                    <a:pt x="1515" y="2867"/>
                  </a:lnTo>
                  <a:lnTo>
                    <a:pt x="1623" y="2863"/>
                  </a:lnTo>
                  <a:lnTo>
                    <a:pt x="1729" y="2851"/>
                  </a:lnTo>
                  <a:lnTo>
                    <a:pt x="1832" y="2830"/>
                  </a:lnTo>
                  <a:lnTo>
                    <a:pt x="1933" y="2802"/>
                  </a:lnTo>
                  <a:lnTo>
                    <a:pt x="2032" y="2766"/>
                  </a:lnTo>
                  <a:lnTo>
                    <a:pt x="2128" y="2720"/>
                  </a:lnTo>
                  <a:lnTo>
                    <a:pt x="2220" y="2670"/>
                  </a:lnTo>
                  <a:lnTo>
                    <a:pt x="2307" y="2611"/>
                  </a:lnTo>
                  <a:lnTo>
                    <a:pt x="2391" y="2545"/>
                  </a:lnTo>
                  <a:lnTo>
                    <a:pt x="2469" y="2471"/>
                  </a:lnTo>
                  <a:lnTo>
                    <a:pt x="2542" y="2393"/>
                  </a:lnTo>
                  <a:lnTo>
                    <a:pt x="2608" y="2309"/>
                  </a:lnTo>
                  <a:lnTo>
                    <a:pt x="2667" y="2221"/>
                  </a:lnTo>
                  <a:lnTo>
                    <a:pt x="2719" y="2130"/>
                  </a:lnTo>
                  <a:lnTo>
                    <a:pt x="2763" y="2034"/>
                  </a:lnTo>
                  <a:lnTo>
                    <a:pt x="2799" y="1935"/>
                  </a:lnTo>
                  <a:lnTo>
                    <a:pt x="2827" y="1834"/>
                  </a:lnTo>
                  <a:lnTo>
                    <a:pt x="2848" y="1731"/>
                  </a:lnTo>
                  <a:lnTo>
                    <a:pt x="2860" y="1625"/>
                  </a:lnTo>
                  <a:lnTo>
                    <a:pt x="2864" y="1517"/>
                  </a:lnTo>
                  <a:lnTo>
                    <a:pt x="2860" y="1409"/>
                  </a:lnTo>
                  <a:lnTo>
                    <a:pt x="2848" y="1304"/>
                  </a:lnTo>
                  <a:lnTo>
                    <a:pt x="2827" y="1200"/>
                  </a:lnTo>
                  <a:lnTo>
                    <a:pt x="2799" y="1099"/>
                  </a:lnTo>
                  <a:lnTo>
                    <a:pt x="2763" y="1000"/>
                  </a:lnTo>
                  <a:lnTo>
                    <a:pt x="2719" y="904"/>
                  </a:lnTo>
                  <a:lnTo>
                    <a:pt x="2667" y="813"/>
                  </a:lnTo>
                  <a:lnTo>
                    <a:pt x="2608" y="724"/>
                  </a:lnTo>
                  <a:lnTo>
                    <a:pt x="2542" y="641"/>
                  </a:lnTo>
                  <a:lnTo>
                    <a:pt x="2469" y="562"/>
                  </a:lnTo>
                  <a:lnTo>
                    <a:pt x="2391" y="489"/>
                  </a:lnTo>
                  <a:lnTo>
                    <a:pt x="2305" y="421"/>
                  </a:lnTo>
                  <a:lnTo>
                    <a:pt x="2217" y="362"/>
                  </a:lnTo>
                  <a:lnTo>
                    <a:pt x="2124" y="312"/>
                  </a:lnTo>
                  <a:lnTo>
                    <a:pt x="2027" y="266"/>
                  </a:lnTo>
                  <a:lnTo>
                    <a:pt x="1928" y="231"/>
                  </a:lnTo>
                  <a:lnTo>
                    <a:pt x="1933" y="334"/>
                  </a:lnTo>
                  <a:lnTo>
                    <a:pt x="1933" y="1174"/>
                  </a:lnTo>
                  <a:lnTo>
                    <a:pt x="1929" y="1257"/>
                  </a:lnTo>
                  <a:lnTo>
                    <a:pt x="1919" y="1339"/>
                  </a:lnTo>
                  <a:lnTo>
                    <a:pt x="1900" y="1419"/>
                  </a:lnTo>
                  <a:lnTo>
                    <a:pt x="1874" y="1498"/>
                  </a:lnTo>
                  <a:lnTo>
                    <a:pt x="1841" y="1574"/>
                  </a:lnTo>
                  <a:lnTo>
                    <a:pt x="1802" y="1648"/>
                  </a:lnTo>
                  <a:lnTo>
                    <a:pt x="1789" y="1663"/>
                  </a:lnTo>
                  <a:lnTo>
                    <a:pt x="1771" y="1677"/>
                  </a:lnTo>
                  <a:lnTo>
                    <a:pt x="1752" y="1684"/>
                  </a:lnTo>
                  <a:lnTo>
                    <a:pt x="1731" y="1688"/>
                  </a:lnTo>
                  <a:lnTo>
                    <a:pt x="1709" y="1684"/>
                  </a:lnTo>
                  <a:lnTo>
                    <a:pt x="1688" y="1675"/>
                  </a:lnTo>
                  <a:lnTo>
                    <a:pt x="1667" y="1658"/>
                  </a:lnTo>
                  <a:lnTo>
                    <a:pt x="1655" y="1635"/>
                  </a:lnTo>
                  <a:lnTo>
                    <a:pt x="1648" y="1611"/>
                  </a:lnTo>
                  <a:lnTo>
                    <a:pt x="1649" y="1585"/>
                  </a:lnTo>
                  <a:lnTo>
                    <a:pt x="1660" y="1560"/>
                  </a:lnTo>
                  <a:lnTo>
                    <a:pt x="1698" y="1489"/>
                  </a:lnTo>
                  <a:lnTo>
                    <a:pt x="1728" y="1414"/>
                  </a:lnTo>
                  <a:lnTo>
                    <a:pt x="1750" y="1336"/>
                  </a:lnTo>
                  <a:lnTo>
                    <a:pt x="1762" y="1256"/>
                  </a:lnTo>
                  <a:lnTo>
                    <a:pt x="1768" y="1174"/>
                  </a:lnTo>
                  <a:lnTo>
                    <a:pt x="1768" y="334"/>
                  </a:lnTo>
                  <a:lnTo>
                    <a:pt x="1764" y="259"/>
                  </a:lnTo>
                  <a:lnTo>
                    <a:pt x="1754" y="188"/>
                  </a:lnTo>
                  <a:lnTo>
                    <a:pt x="1677" y="176"/>
                  </a:lnTo>
                  <a:lnTo>
                    <a:pt x="1601" y="169"/>
                  </a:lnTo>
                  <a:close/>
                  <a:moveTo>
                    <a:pt x="1515" y="0"/>
                  </a:moveTo>
                  <a:lnTo>
                    <a:pt x="1637" y="5"/>
                  </a:lnTo>
                  <a:lnTo>
                    <a:pt x="1755" y="19"/>
                  </a:lnTo>
                  <a:lnTo>
                    <a:pt x="1872" y="42"/>
                  </a:lnTo>
                  <a:lnTo>
                    <a:pt x="1985" y="75"/>
                  </a:lnTo>
                  <a:lnTo>
                    <a:pt x="2096" y="115"/>
                  </a:lnTo>
                  <a:lnTo>
                    <a:pt x="2203" y="164"/>
                  </a:lnTo>
                  <a:lnTo>
                    <a:pt x="2305" y="223"/>
                  </a:lnTo>
                  <a:lnTo>
                    <a:pt x="2404" y="289"/>
                  </a:lnTo>
                  <a:lnTo>
                    <a:pt x="2498" y="362"/>
                  </a:lnTo>
                  <a:lnTo>
                    <a:pt x="2587" y="444"/>
                  </a:lnTo>
                  <a:lnTo>
                    <a:pt x="2669" y="533"/>
                  </a:lnTo>
                  <a:lnTo>
                    <a:pt x="2744" y="627"/>
                  </a:lnTo>
                  <a:lnTo>
                    <a:pt x="2810" y="726"/>
                  </a:lnTo>
                  <a:lnTo>
                    <a:pt x="2867" y="829"/>
                  </a:lnTo>
                  <a:lnTo>
                    <a:pt x="2916" y="937"/>
                  </a:lnTo>
                  <a:lnTo>
                    <a:pt x="2958" y="1047"/>
                  </a:lnTo>
                  <a:lnTo>
                    <a:pt x="2989" y="1162"/>
                  </a:lnTo>
                  <a:lnTo>
                    <a:pt x="3012" y="1277"/>
                  </a:lnTo>
                  <a:lnTo>
                    <a:pt x="3026" y="1397"/>
                  </a:lnTo>
                  <a:lnTo>
                    <a:pt x="3031" y="1517"/>
                  </a:lnTo>
                  <a:lnTo>
                    <a:pt x="3026" y="1637"/>
                  </a:lnTo>
                  <a:lnTo>
                    <a:pt x="3012" y="1757"/>
                  </a:lnTo>
                  <a:lnTo>
                    <a:pt x="2989" y="1874"/>
                  </a:lnTo>
                  <a:lnTo>
                    <a:pt x="2958" y="1987"/>
                  </a:lnTo>
                  <a:lnTo>
                    <a:pt x="2916" y="2097"/>
                  </a:lnTo>
                  <a:lnTo>
                    <a:pt x="2867" y="2205"/>
                  </a:lnTo>
                  <a:lnTo>
                    <a:pt x="2810" y="2308"/>
                  </a:lnTo>
                  <a:lnTo>
                    <a:pt x="2744" y="2407"/>
                  </a:lnTo>
                  <a:lnTo>
                    <a:pt x="2669" y="2501"/>
                  </a:lnTo>
                  <a:lnTo>
                    <a:pt x="2587" y="2590"/>
                  </a:lnTo>
                  <a:lnTo>
                    <a:pt x="2498" y="2672"/>
                  </a:lnTo>
                  <a:lnTo>
                    <a:pt x="2404" y="2747"/>
                  </a:lnTo>
                  <a:lnTo>
                    <a:pt x="2305" y="2811"/>
                  </a:lnTo>
                  <a:lnTo>
                    <a:pt x="2203" y="2870"/>
                  </a:lnTo>
                  <a:lnTo>
                    <a:pt x="2096" y="2919"/>
                  </a:lnTo>
                  <a:lnTo>
                    <a:pt x="1985" y="2959"/>
                  </a:lnTo>
                  <a:lnTo>
                    <a:pt x="1872" y="2992"/>
                  </a:lnTo>
                  <a:lnTo>
                    <a:pt x="1755" y="3015"/>
                  </a:lnTo>
                  <a:lnTo>
                    <a:pt x="1637" y="3029"/>
                  </a:lnTo>
                  <a:lnTo>
                    <a:pt x="1515" y="3034"/>
                  </a:lnTo>
                  <a:lnTo>
                    <a:pt x="1395" y="3029"/>
                  </a:lnTo>
                  <a:lnTo>
                    <a:pt x="1277" y="3015"/>
                  </a:lnTo>
                  <a:lnTo>
                    <a:pt x="1160" y="2992"/>
                  </a:lnTo>
                  <a:lnTo>
                    <a:pt x="1046" y="2959"/>
                  </a:lnTo>
                  <a:lnTo>
                    <a:pt x="936" y="2919"/>
                  </a:lnTo>
                  <a:lnTo>
                    <a:pt x="828" y="2870"/>
                  </a:lnTo>
                  <a:lnTo>
                    <a:pt x="726" y="2811"/>
                  </a:lnTo>
                  <a:lnTo>
                    <a:pt x="626" y="2747"/>
                  </a:lnTo>
                  <a:lnTo>
                    <a:pt x="532" y="2672"/>
                  </a:lnTo>
                  <a:lnTo>
                    <a:pt x="444" y="2590"/>
                  </a:lnTo>
                  <a:lnTo>
                    <a:pt x="362" y="2501"/>
                  </a:lnTo>
                  <a:lnTo>
                    <a:pt x="289" y="2407"/>
                  </a:lnTo>
                  <a:lnTo>
                    <a:pt x="223" y="2308"/>
                  </a:lnTo>
                  <a:lnTo>
                    <a:pt x="165" y="2205"/>
                  </a:lnTo>
                  <a:lnTo>
                    <a:pt x="115" y="2097"/>
                  </a:lnTo>
                  <a:lnTo>
                    <a:pt x="75" y="1987"/>
                  </a:lnTo>
                  <a:lnTo>
                    <a:pt x="42" y="1874"/>
                  </a:lnTo>
                  <a:lnTo>
                    <a:pt x="19" y="1757"/>
                  </a:lnTo>
                  <a:lnTo>
                    <a:pt x="5" y="1637"/>
                  </a:lnTo>
                  <a:lnTo>
                    <a:pt x="0" y="1517"/>
                  </a:lnTo>
                  <a:lnTo>
                    <a:pt x="5" y="1397"/>
                  </a:lnTo>
                  <a:lnTo>
                    <a:pt x="19" y="1277"/>
                  </a:lnTo>
                  <a:lnTo>
                    <a:pt x="42" y="1162"/>
                  </a:lnTo>
                  <a:lnTo>
                    <a:pt x="75" y="1047"/>
                  </a:lnTo>
                  <a:lnTo>
                    <a:pt x="115" y="937"/>
                  </a:lnTo>
                  <a:lnTo>
                    <a:pt x="165" y="829"/>
                  </a:lnTo>
                  <a:lnTo>
                    <a:pt x="223" y="726"/>
                  </a:lnTo>
                  <a:lnTo>
                    <a:pt x="289" y="627"/>
                  </a:lnTo>
                  <a:lnTo>
                    <a:pt x="362" y="533"/>
                  </a:lnTo>
                  <a:lnTo>
                    <a:pt x="444" y="444"/>
                  </a:lnTo>
                  <a:lnTo>
                    <a:pt x="532" y="362"/>
                  </a:lnTo>
                  <a:lnTo>
                    <a:pt x="626" y="289"/>
                  </a:lnTo>
                  <a:lnTo>
                    <a:pt x="726" y="223"/>
                  </a:lnTo>
                  <a:lnTo>
                    <a:pt x="828" y="164"/>
                  </a:lnTo>
                  <a:lnTo>
                    <a:pt x="936" y="115"/>
                  </a:lnTo>
                  <a:lnTo>
                    <a:pt x="1046" y="75"/>
                  </a:lnTo>
                  <a:lnTo>
                    <a:pt x="1160" y="42"/>
                  </a:lnTo>
                  <a:lnTo>
                    <a:pt x="1277" y="19"/>
                  </a:lnTo>
                  <a:lnTo>
                    <a:pt x="1395" y="5"/>
                  </a:lnTo>
                  <a:lnTo>
                    <a:pt x="15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97" y="1324"/>
              <a:ext cx="534" cy="524"/>
            </a:xfrm>
            <a:custGeom>
              <a:avLst/>
              <a:gdLst>
                <a:gd name="T0" fmla="*/ 984 w 1068"/>
                <a:gd name="T1" fmla="*/ 0 h 1048"/>
                <a:gd name="T2" fmla="*/ 1011 w 1068"/>
                <a:gd name="T3" fmla="*/ 5 h 1048"/>
                <a:gd name="T4" fmla="*/ 1033 w 1068"/>
                <a:gd name="T5" fmla="*/ 16 h 1048"/>
                <a:gd name="T6" fmla="*/ 1052 w 1068"/>
                <a:gd name="T7" fmla="*/ 35 h 1048"/>
                <a:gd name="T8" fmla="*/ 1063 w 1068"/>
                <a:gd name="T9" fmla="*/ 57 h 1048"/>
                <a:gd name="T10" fmla="*/ 1068 w 1068"/>
                <a:gd name="T11" fmla="*/ 83 h 1048"/>
                <a:gd name="T12" fmla="*/ 1068 w 1068"/>
                <a:gd name="T13" fmla="*/ 446 h 1048"/>
                <a:gd name="T14" fmla="*/ 1063 w 1068"/>
                <a:gd name="T15" fmla="*/ 528 h 1048"/>
                <a:gd name="T16" fmla="*/ 1045 w 1068"/>
                <a:gd name="T17" fmla="*/ 606 h 1048"/>
                <a:gd name="T18" fmla="*/ 1021 w 1068"/>
                <a:gd name="T19" fmla="*/ 681 h 1048"/>
                <a:gd name="T20" fmla="*/ 984 w 1068"/>
                <a:gd name="T21" fmla="*/ 749 h 1048"/>
                <a:gd name="T22" fmla="*/ 943 w 1068"/>
                <a:gd name="T23" fmla="*/ 813 h 1048"/>
                <a:gd name="T24" fmla="*/ 891 w 1068"/>
                <a:gd name="T25" fmla="*/ 873 h 1048"/>
                <a:gd name="T26" fmla="*/ 833 w 1068"/>
                <a:gd name="T27" fmla="*/ 923 h 1048"/>
                <a:gd name="T28" fmla="*/ 769 w 1068"/>
                <a:gd name="T29" fmla="*/ 967 h 1048"/>
                <a:gd name="T30" fmla="*/ 699 w 1068"/>
                <a:gd name="T31" fmla="*/ 1001 h 1048"/>
                <a:gd name="T32" fmla="*/ 626 w 1068"/>
                <a:gd name="T33" fmla="*/ 1028 h 1048"/>
                <a:gd name="T34" fmla="*/ 548 w 1068"/>
                <a:gd name="T35" fmla="*/ 1043 h 1048"/>
                <a:gd name="T36" fmla="*/ 466 w 1068"/>
                <a:gd name="T37" fmla="*/ 1048 h 1048"/>
                <a:gd name="T38" fmla="*/ 393 w 1068"/>
                <a:gd name="T39" fmla="*/ 1043 h 1048"/>
                <a:gd name="T40" fmla="*/ 323 w 1068"/>
                <a:gd name="T41" fmla="*/ 1031 h 1048"/>
                <a:gd name="T42" fmla="*/ 256 w 1068"/>
                <a:gd name="T43" fmla="*/ 1010 h 1048"/>
                <a:gd name="T44" fmla="*/ 191 w 1068"/>
                <a:gd name="T45" fmla="*/ 980 h 1048"/>
                <a:gd name="T46" fmla="*/ 128 w 1068"/>
                <a:gd name="T47" fmla="*/ 946 h 1048"/>
                <a:gd name="T48" fmla="*/ 73 w 1068"/>
                <a:gd name="T49" fmla="*/ 902 h 1048"/>
                <a:gd name="T50" fmla="*/ 21 w 1068"/>
                <a:gd name="T51" fmla="*/ 852 h 1048"/>
                <a:gd name="T52" fmla="*/ 7 w 1068"/>
                <a:gd name="T53" fmla="*/ 829 h 1048"/>
                <a:gd name="T54" fmla="*/ 0 w 1068"/>
                <a:gd name="T55" fmla="*/ 805 h 1048"/>
                <a:gd name="T56" fmla="*/ 0 w 1068"/>
                <a:gd name="T57" fmla="*/ 778 h 1048"/>
                <a:gd name="T58" fmla="*/ 10 w 1068"/>
                <a:gd name="T59" fmla="*/ 754 h 1048"/>
                <a:gd name="T60" fmla="*/ 26 w 1068"/>
                <a:gd name="T61" fmla="*/ 733 h 1048"/>
                <a:gd name="T62" fmla="*/ 48 w 1068"/>
                <a:gd name="T63" fmla="*/ 719 h 1048"/>
                <a:gd name="T64" fmla="*/ 73 w 1068"/>
                <a:gd name="T65" fmla="*/ 712 h 1048"/>
                <a:gd name="T66" fmla="*/ 99 w 1068"/>
                <a:gd name="T67" fmla="*/ 714 h 1048"/>
                <a:gd name="T68" fmla="*/ 123 w 1068"/>
                <a:gd name="T69" fmla="*/ 723 h 1048"/>
                <a:gd name="T70" fmla="*/ 144 w 1068"/>
                <a:gd name="T71" fmla="*/ 738 h 1048"/>
                <a:gd name="T72" fmla="*/ 188 w 1068"/>
                <a:gd name="T73" fmla="*/ 782 h 1048"/>
                <a:gd name="T74" fmla="*/ 236 w 1068"/>
                <a:gd name="T75" fmla="*/ 817 h 1048"/>
                <a:gd name="T76" fmla="*/ 290 w 1068"/>
                <a:gd name="T77" fmla="*/ 845 h 1048"/>
                <a:gd name="T78" fmla="*/ 346 w 1068"/>
                <a:gd name="T79" fmla="*/ 866 h 1048"/>
                <a:gd name="T80" fmla="*/ 405 w 1068"/>
                <a:gd name="T81" fmla="*/ 878 h 1048"/>
                <a:gd name="T82" fmla="*/ 466 w 1068"/>
                <a:gd name="T83" fmla="*/ 881 h 1048"/>
                <a:gd name="T84" fmla="*/ 530 w 1068"/>
                <a:gd name="T85" fmla="*/ 878 h 1048"/>
                <a:gd name="T86" fmla="*/ 591 w 1068"/>
                <a:gd name="T87" fmla="*/ 864 h 1048"/>
                <a:gd name="T88" fmla="*/ 649 w 1068"/>
                <a:gd name="T89" fmla="*/ 841 h 1048"/>
                <a:gd name="T90" fmla="*/ 703 w 1068"/>
                <a:gd name="T91" fmla="*/ 812 h 1048"/>
                <a:gd name="T92" fmla="*/ 751 w 1068"/>
                <a:gd name="T93" fmla="*/ 775 h 1048"/>
                <a:gd name="T94" fmla="*/ 795 w 1068"/>
                <a:gd name="T95" fmla="*/ 731 h 1048"/>
                <a:gd name="T96" fmla="*/ 831 w 1068"/>
                <a:gd name="T97" fmla="*/ 683 h 1048"/>
                <a:gd name="T98" fmla="*/ 861 w 1068"/>
                <a:gd name="T99" fmla="*/ 629 h 1048"/>
                <a:gd name="T100" fmla="*/ 884 w 1068"/>
                <a:gd name="T101" fmla="*/ 571 h 1048"/>
                <a:gd name="T102" fmla="*/ 896 w 1068"/>
                <a:gd name="T103" fmla="*/ 510 h 1048"/>
                <a:gd name="T104" fmla="*/ 901 w 1068"/>
                <a:gd name="T105" fmla="*/ 446 h 1048"/>
                <a:gd name="T106" fmla="*/ 901 w 1068"/>
                <a:gd name="T107" fmla="*/ 83 h 1048"/>
                <a:gd name="T108" fmla="*/ 906 w 1068"/>
                <a:gd name="T109" fmla="*/ 57 h 1048"/>
                <a:gd name="T110" fmla="*/ 917 w 1068"/>
                <a:gd name="T111" fmla="*/ 35 h 1048"/>
                <a:gd name="T112" fmla="*/ 936 w 1068"/>
                <a:gd name="T113" fmla="*/ 16 h 1048"/>
                <a:gd name="T114" fmla="*/ 958 w 1068"/>
                <a:gd name="T115" fmla="*/ 5 h 1048"/>
                <a:gd name="T116" fmla="*/ 984 w 1068"/>
                <a:gd name="T11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8" h="1048">
                  <a:moveTo>
                    <a:pt x="984" y="0"/>
                  </a:moveTo>
                  <a:lnTo>
                    <a:pt x="1011" y="5"/>
                  </a:lnTo>
                  <a:lnTo>
                    <a:pt x="1033" y="16"/>
                  </a:lnTo>
                  <a:lnTo>
                    <a:pt x="1052" y="35"/>
                  </a:lnTo>
                  <a:lnTo>
                    <a:pt x="1063" y="57"/>
                  </a:lnTo>
                  <a:lnTo>
                    <a:pt x="1068" y="83"/>
                  </a:lnTo>
                  <a:lnTo>
                    <a:pt x="1068" y="446"/>
                  </a:lnTo>
                  <a:lnTo>
                    <a:pt x="1063" y="528"/>
                  </a:lnTo>
                  <a:lnTo>
                    <a:pt x="1045" y="606"/>
                  </a:lnTo>
                  <a:lnTo>
                    <a:pt x="1021" y="681"/>
                  </a:lnTo>
                  <a:lnTo>
                    <a:pt x="984" y="749"/>
                  </a:lnTo>
                  <a:lnTo>
                    <a:pt x="943" y="813"/>
                  </a:lnTo>
                  <a:lnTo>
                    <a:pt x="891" y="873"/>
                  </a:lnTo>
                  <a:lnTo>
                    <a:pt x="833" y="923"/>
                  </a:lnTo>
                  <a:lnTo>
                    <a:pt x="769" y="967"/>
                  </a:lnTo>
                  <a:lnTo>
                    <a:pt x="699" y="1001"/>
                  </a:lnTo>
                  <a:lnTo>
                    <a:pt x="626" y="1028"/>
                  </a:lnTo>
                  <a:lnTo>
                    <a:pt x="548" y="1043"/>
                  </a:lnTo>
                  <a:lnTo>
                    <a:pt x="466" y="1048"/>
                  </a:lnTo>
                  <a:lnTo>
                    <a:pt x="393" y="1043"/>
                  </a:lnTo>
                  <a:lnTo>
                    <a:pt x="323" y="1031"/>
                  </a:lnTo>
                  <a:lnTo>
                    <a:pt x="256" y="1010"/>
                  </a:lnTo>
                  <a:lnTo>
                    <a:pt x="191" y="980"/>
                  </a:lnTo>
                  <a:lnTo>
                    <a:pt x="128" y="946"/>
                  </a:lnTo>
                  <a:lnTo>
                    <a:pt x="73" y="902"/>
                  </a:lnTo>
                  <a:lnTo>
                    <a:pt x="21" y="852"/>
                  </a:lnTo>
                  <a:lnTo>
                    <a:pt x="7" y="829"/>
                  </a:lnTo>
                  <a:lnTo>
                    <a:pt x="0" y="805"/>
                  </a:lnTo>
                  <a:lnTo>
                    <a:pt x="0" y="778"/>
                  </a:lnTo>
                  <a:lnTo>
                    <a:pt x="10" y="754"/>
                  </a:lnTo>
                  <a:lnTo>
                    <a:pt x="26" y="733"/>
                  </a:lnTo>
                  <a:lnTo>
                    <a:pt x="48" y="719"/>
                  </a:lnTo>
                  <a:lnTo>
                    <a:pt x="73" y="712"/>
                  </a:lnTo>
                  <a:lnTo>
                    <a:pt x="99" y="714"/>
                  </a:lnTo>
                  <a:lnTo>
                    <a:pt x="123" y="723"/>
                  </a:lnTo>
                  <a:lnTo>
                    <a:pt x="144" y="738"/>
                  </a:lnTo>
                  <a:lnTo>
                    <a:pt x="188" y="782"/>
                  </a:lnTo>
                  <a:lnTo>
                    <a:pt x="236" y="817"/>
                  </a:lnTo>
                  <a:lnTo>
                    <a:pt x="290" y="845"/>
                  </a:lnTo>
                  <a:lnTo>
                    <a:pt x="346" y="866"/>
                  </a:lnTo>
                  <a:lnTo>
                    <a:pt x="405" y="878"/>
                  </a:lnTo>
                  <a:lnTo>
                    <a:pt x="466" y="881"/>
                  </a:lnTo>
                  <a:lnTo>
                    <a:pt x="530" y="878"/>
                  </a:lnTo>
                  <a:lnTo>
                    <a:pt x="591" y="864"/>
                  </a:lnTo>
                  <a:lnTo>
                    <a:pt x="649" y="841"/>
                  </a:lnTo>
                  <a:lnTo>
                    <a:pt x="703" y="812"/>
                  </a:lnTo>
                  <a:lnTo>
                    <a:pt x="751" y="775"/>
                  </a:lnTo>
                  <a:lnTo>
                    <a:pt x="795" y="731"/>
                  </a:lnTo>
                  <a:lnTo>
                    <a:pt x="831" y="683"/>
                  </a:lnTo>
                  <a:lnTo>
                    <a:pt x="861" y="629"/>
                  </a:lnTo>
                  <a:lnTo>
                    <a:pt x="884" y="571"/>
                  </a:lnTo>
                  <a:lnTo>
                    <a:pt x="896" y="510"/>
                  </a:lnTo>
                  <a:lnTo>
                    <a:pt x="901" y="446"/>
                  </a:lnTo>
                  <a:lnTo>
                    <a:pt x="901" y="83"/>
                  </a:lnTo>
                  <a:lnTo>
                    <a:pt x="906" y="57"/>
                  </a:lnTo>
                  <a:lnTo>
                    <a:pt x="917" y="35"/>
                  </a:lnTo>
                  <a:lnTo>
                    <a:pt x="936" y="16"/>
                  </a:lnTo>
                  <a:lnTo>
                    <a:pt x="958" y="5"/>
                  </a:lnTo>
                  <a:lnTo>
                    <a:pt x="9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9046027" y="2148616"/>
            <a:ext cx="784931" cy="786943"/>
            <a:chOff x="2276" y="595"/>
            <a:chExt cx="3121" cy="31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285" y="1353"/>
              <a:ext cx="879" cy="879"/>
            </a:xfrm>
            <a:custGeom>
              <a:avLst/>
              <a:gdLst>
                <a:gd name="T0" fmla="*/ 798 w 1758"/>
                <a:gd name="T1" fmla="*/ 288 h 1759"/>
                <a:gd name="T2" fmla="*/ 644 w 1758"/>
                <a:gd name="T3" fmla="*/ 330 h 1759"/>
                <a:gd name="T4" fmla="*/ 509 w 1758"/>
                <a:gd name="T5" fmla="*/ 410 h 1759"/>
                <a:gd name="T6" fmla="*/ 396 w 1758"/>
                <a:gd name="T7" fmla="*/ 522 h 1759"/>
                <a:gd name="T8" fmla="*/ 316 w 1758"/>
                <a:gd name="T9" fmla="*/ 657 h 1759"/>
                <a:gd name="T10" fmla="*/ 273 w 1758"/>
                <a:gd name="T11" fmla="*/ 812 h 1759"/>
                <a:gd name="T12" fmla="*/ 273 w 1758"/>
                <a:gd name="T13" fmla="*/ 976 h 1759"/>
                <a:gd name="T14" fmla="*/ 316 w 1758"/>
                <a:gd name="T15" fmla="*/ 1132 h 1759"/>
                <a:gd name="T16" fmla="*/ 396 w 1758"/>
                <a:gd name="T17" fmla="*/ 1267 h 1759"/>
                <a:gd name="T18" fmla="*/ 507 w 1758"/>
                <a:gd name="T19" fmla="*/ 1378 h 1759"/>
                <a:gd name="T20" fmla="*/ 644 w 1758"/>
                <a:gd name="T21" fmla="*/ 1458 h 1759"/>
                <a:gd name="T22" fmla="*/ 798 w 1758"/>
                <a:gd name="T23" fmla="*/ 1502 h 1759"/>
                <a:gd name="T24" fmla="*/ 962 w 1758"/>
                <a:gd name="T25" fmla="*/ 1502 h 1759"/>
                <a:gd name="T26" fmla="*/ 1116 w 1758"/>
                <a:gd name="T27" fmla="*/ 1458 h 1759"/>
                <a:gd name="T28" fmla="*/ 1251 w 1758"/>
                <a:gd name="T29" fmla="*/ 1378 h 1759"/>
                <a:gd name="T30" fmla="*/ 1364 w 1758"/>
                <a:gd name="T31" fmla="*/ 1267 h 1759"/>
                <a:gd name="T32" fmla="*/ 1444 w 1758"/>
                <a:gd name="T33" fmla="*/ 1132 h 1759"/>
                <a:gd name="T34" fmla="*/ 1488 w 1758"/>
                <a:gd name="T35" fmla="*/ 976 h 1759"/>
                <a:gd name="T36" fmla="*/ 1488 w 1758"/>
                <a:gd name="T37" fmla="*/ 812 h 1759"/>
                <a:gd name="T38" fmla="*/ 1446 w 1758"/>
                <a:gd name="T39" fmla="*/ 657 h 1759"/>
                <a:gd name="T40" fmla="*/ 1368 w 1758"/>
                <a:gd name="T41" fmla="*/ 522 h 1759"/>
                <a:gd name="T42" fmla="*/ 1257 w 1758"/>
                <a:gd name="T43" fmla="*/ 410 h 1759"/>
                <a:gd name="T44" fmla="*/ 1122 w 1758"/>
                <a:gd name="T45" fmla="*/ 330 h 1759"/>
                <a:gd name="T46" fmla="*/ 964 w 1758"/>
                <a:gd name="T47" fmla="*/ 288 h 1759"/>
                <a:gd name="T48" fmla="*/ 880 w 1758"/>
                <a:gd name="T49" fmla="*/ 0 h 1759"/>
                <a:gd name="T50" fmla="*/ 1067 w 1758"/>
                <a:gd name="T51" fmla="*/ 19 h 1759"/>
                <a:gd name="T52" fmla="*/ 1240 w 1758"/>
                <a:gd name="T53" fmla="*/ 76 h 1759"/>
                <a:gd name="T54" fmla="*/ 1396 w 1758"/>
                <a:gd name="T55" fmla="*/ 168 h 1759"/>
                <a:gd name="T56" fmla="*/ 1529 w 1758"/>
                <a:gd name="T57" fmla="*/ 288 h 1759"/>
                <a:gd name="T58" fmla="*/ 1638 w 1758"/>
                <a:gd name="T59" fmla="*/ 433 h 1759"/>
                <a:gd name="T60" fmla="*/ 1712 w 1758"/>
                <a:gd name="T61" fmla="*/ 598 h 1759"/>
                <a:gd name="T62" fmla="*/ 1754 w 1758"/>
                <a:gd name="T63" fmla="*/ 781 h 1759"/>
                <a:gd name="T64" fmla="*/ 1754 w 1758"/>
                <a:gd name="T65" fmla="*/ 976 h 1759"/>
                <a:gd name="T66" fmla="*/ 1712 w 1758"/>
                <a:gd name="T67" fmla="*/ 1161 h 1759"/>
                <a:gd name="T68" fmla="*/ 1638 w 1758"/>
                <a:gd name="T69" fmla="*/ 1326 h 1759"/>
                <a:gd name="T70" fmla="*/ 1529 w 1758"/>
                <a:gd name="T71" fmla="*/ 1471 h 1759"/>
                <a:gd name="T72" fmla="*/ 1396 w 1758"/>
                <a:gd name="T73" fmla="*/ 1591 h 1759"/>
                <a:gd name="T74" fmla="*/ 1240 w 1758"/>
                <a:gd name="T75" fmla="*/ 1681 h 1759"/>
                <a:gd name="T76" fmla="*/ 1067 w 1758"/>
                <a:gd name="T77" fmla="*/ 1738 h 1759"/>
                <a:gd name="T78" fmla="*/ 880 w 1758"/>
                <a:gd name="T79" fmla="*/ 1759 h 1759"/>
                <a:gd name="T80" fmla="*/ 693 w 1758"/>
                <a:gd name="T81" fmla="*/ 1738 h 1759"/>
                <a:gd name="T82" fmla="*/ 520 w 1758"/>
                <a:gd name="T83" fmla="*/ 1681 h 1759"/>
                <a:gd name="T84" fmla="*/ 364 w 1758"/>
                <a:gd name="T85" fmla="*/ 1591 h 1759"/>
                <a:gd name="T86" fmla="*/ 231 w 1758"/>
                <a:gd name="T87" fmla="*/ 1471 h 1759"/>
                <a:gd name="T88" fmla="*/ 122 w 1758"/>
                <a:gd name="T89" fmla="*/ 1326 h 1759"/>
                <a:gd name="T90" fmla="*/ 46 w 1758"/>
                <a:gd name="T91" fmla="*/ 1161 h 1759"/>
                <a:gd name="T92" fmla="*/ 6 w 1758"/>
                <a:gd name="T93" fmla="*/ 976 h 1759"/>
                <a:gd name="T94" fmla="*/ 6 w 1758"/>
                <a:gd name="T95" fmla="*/ 785 h 1759"/>
                <a:gd name="T96" fmla="*/ 46 w 1758"/>
                <a:gd name="T97" fmla="*/ 604 h 1759"/>
                <a:gd name="T98" fmla="*/ 120 w 1758"/>
                <a:gd name="T99" fmla="*/ 438 h 1759"/>
                <a:gd name="T100" fmla="*/ 225 w 1758"/>
                <a:gd name="T101" fmla="*/ 292 h 1759"/>
                <a:gd name="T102" fmla="*/ 358 w 1758"/>
                <a:gd name="T103" fmla="*/ 172 h 1759"/>
                <a:gd name="T104" fmla="*/ 514 w 1758"/>
                <a:gd name="T105" fmla="*/ 78 h 1759"/>
                <a:gd name="T106" fmla="*/ 690 w 1758"/>
                <a:gd name="T107" fmla="*/ 21 h 1759"/>
                <a:gd name="T108" fmla="*/ 880 w 1758"/>
                <a:gd name="T109" fmla="*/ 0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8" h="1759">
                  <a:moveTo>
                    <a:pt x="880" y="282"/>
                  </a:moveTo>
                  <a:lnTo>
                    <a:pt x="798" y="288"/>
                  </a:lnTo>
                  <a:lnTo>
                    <a:pt x="718" y="303"/>
                  </a:lnTo>
                  <a:lnTo>
                    <a:pt x="644" y="330"/>
                  </a:lnTo>
                  <a:lnTo>
                    <a:pt x="573" y="366"/>
                  </a:lnTo>
                  <a:lnTo>
                    <a:pt x="509" y="410"/>
                  </a:lnTo>
                  <a:lnTo>
                    <a:pt x="450" y="463"/>
                  </a:lnTo>
                  <a:lnTo>
                    <a:pt x="396" y="522"/>
                  </a:lnTo>
                  <a:lnTo>
                    <a:pt x="353" y="587"/>
                  </a:lnTo>
                  <a:lnTo>
                    <a:pt x="316" y="657"/>
                  </a:lnTo>
                  <a:lnTo>
                    <a:pt x="290" y="734"/>
                  </a:lnTo>
                  <a:lnTo>
                    <a:pt x="273" y="812"/>
                  </a:lnTo>
                  <a:lnTo>
                    <a:pt x="267" y="894"/>
                  </a:lnTo>
                  <a:lnTo>
                    <a:pt x="273" y="976"/>
                  </a:lnTo>
                  <a:lnTo>
                    <a:pt x="290" y="1056"/>
                  </a:lnTo>
                  <a:lnTo>
                    <a:pt x="316" y="1132"/>
                  </a:lnTo>
                  <a:lnTo>
                    <a:pt x="353" y="1202"/>
                  </a:lnTo>
                  <a:lnTo>
                    <a:pt x="396" y="1267"/>
                  </a:lnTo>
                  <a:lnTo>
                    <a:pt x="448" y="1326"/>
                  </a:lnTo>
                  <a:lnTo>
                    <a:pt x="507" y="1378"/>
                  </a:lnTo>
                  <a:lnTo>
                    <a:pt x="573" y="1423"/>
                  </a:lnTo>
                  <a:lnTo>
                    <a:pt x="644" y="1458"/>
                  </a:lnTo>
                  <a:lnTo>
                    <a:pt x="718" y="1484"/>
                  </a:lnTo>
                  <a:lnTo>
                    <a:pt x="798" y="1502"/>
                  </a:lnTo>
                  <a:lnTo>
                    <a:pt x="880" y="1507"/>
                  </a:lnTo>
                  <a:lnTo>
                    <a:pt x="962" y="1502"/>
                  </a:lnTo>
                  <a:lnTo>
                    <a:pt x="1042" y="1484"/>
                  </a:lnTo>
                  <a:lnTo>
                    <a:pt x="1116" y="1458"/>
                  </a:lnTo>
                  <a:lnTo>
                    <a:pt x="1187" y="1423"/>
                  </a:lnTo>
                  <a:lnTo>
                    <a:pt x="1251" y="1378"/>
                  </a:lnTo>
                  <a:lnTo>
                    <a:pt x="1312" y="1326"/>
                  </a:lnTo>
                  <a:lnTo>
                    <a:pt x="1364" y="1267"/>
                  </a:lnTo>
                  <a:lnTo>
                    <a:pt x="1408" y="1202"/>
                  </a:lnTo>
                  <a:lnTo>
                    <a:pt x="1444" y="1132"/>
                  </a:lnTo>
                  <a:lnTo>
                    <a:pt x="1470" y="1056"/>
                  </a:lnTo>
                  <a:lnTo>
                    <a:pt x="1488" y="976"/>
                  </a:lnTo>
                  <a:lnTo>
                    <a:pt x="1493" y="894"/>
                  </a:lnTo>
                  <a:lnTo>
                    <a:pt x="1488" y="812"/>
                  </a:lnTo>
                  <a:lnTo>
                    <a:pt x="1470" y="734"/>
                  </a:lnTo>
                  <a:lnTo>
                    <a:pt x="1446" y="657"/>
                  </a:lnTo>
                  <a:lnTo>
                    <a:pt x="1411" y="587"/>
                  </a:lnTo>
                  <a:lnTo>
                    <a:pt x="1368" y="522"/>
                  </a:lnTo>
                  <a:lnTo>
                    <a:pt x="1316" y="463"/>
                  </a:lnTo>
                  <a:lnTo>
                    <a:pt x="1257" y="410"/>
                  </a:lnTo>
                  <a:lnTo>
                    <a:pt x="1192" y="366"/>
                  </a:lnTo>
                  <a:lnTo>
                    <a:pt x="1122" y="330"/>
                  </a:lnTo>
                  <a:lnTo>
                    <a:pt x="1046" y="303"/>
                  </a:lnTo>
                  <a:lnTo>
                    <a:pt x="964" y="288"/>
                  </a:lnTo>
                  <a:lnTo>
                    <a:pt x="880" y="282"/>
                  </a:lnTo>
                  <a:close/>
                  <a:moveTo>
                    <a:pt x="880" y="0"/>
                  </a:moveTo>
                  <a:lnTo>
                    <a:pt x="975" y="4"/>
                  </a:lnTo>
                  <a:lnTo>
                    <a:pt x="1067" y="19"/>
                  </a:lnTo>
                  <a:lnTo>
                    <a:pt x="1154" y="44"/>
                  </a:lnTo>
                  <a:lnTo>
                    <a:pt x="1240" y="76"/>
                  </a:lnTo>
                  <a:lnTo>
                    <a:pt x="1320" y="118"/>
                  </a:lnTo>
                  <a:lnTo>
                    <a:pt x="1396" y="168"/>
                  </a:lnTo>
                  <a:lnTo>
                    <a:pt x="1467" y="223"/>
                  </a:lnTo>
                  <a:lnTo>
                    <a:pt x="1529" y="288"/>
                  </a:lnTo>
                  <a:lnTo>
                    <a:pt x="1587" y="356"/>
                  </a:lnTo>
                  <a:lnTo>
                    <a:pt x="1638" y="433"/>
                  </a:lnTo>
                  <a:lnTo>
                    <a:pt x="1680" y="513"/>
                  </a:lnTo>
                  <a:lnTo>
                    <a:pt x="1712" y="598"/>
                  </a:lnTo>
                  <a:lnTo>
                    <a:pt x="1739" y="688"/>
                  </a:lnTo>
                  <a:lnTo>
                    <a:pt x="1754" y="781"/>
                  </a:lnTo>
                  <a:lnTo>
                    <a:pt x="1758" y="878"/>
                  </a:lnTo>
                  <a:lnTo>
                    <a:pt x="1754" y="976"/>
                  </a:lnTo>
                  <a:lnTo>
                    <a:pt x="1739" y="1069"/>
                  </a:lnTo>
                  <a:lnTo>
                    <a:pt x="1712" y="1161"/>
                  </a:lnTo>
                  <a:lnTo>
                    <a:pt x="1680" y="1244"/>
                  </a:lnTo>
                  <a:lnTo>
                    <a:pt x="1638" y="1326"/>
                  </a:lnTo>
                  <a:lnTo>
                    <a:pt x="1587" y="1401"/>
                  </a:lnTo>
                  <a:lnTo>
                    <a:pt x="1529" y="1471"/>
                  </a:lnTo>
                  <a:lnTo>
                    <a:pt x="1467" y="1534"/>
                  </a:lnTo>
                  <a:lnTo>
                    <a:pt x="1396" y="1591"/>
                  </a:lnTo>
                  <a:lnTo>
                    <a:pt x="1320" y="1641"/>
                  </a:lnTo>
                  <a:lnTo>
                    <a:pt x="1240" y="1681"/>
                  </a:lnTo>
                  <a:lnTo>
                    <a:pt x="1154" y="1715"/>
                  </a:lnTo>
                  <a:lnTo>
                    <a:pt x="1067" y="1738"/>
                  </a:lnTo>
                  <a:lnTo>
                    <a:pt x="975" y="1753"/>
                  </a:lnTo>
                  <a:lnTo>
                    <a:pt x="880" y="1759"/>
                  </a:lnTo>
                  <a:lnTo>
                    <a:pt x="785" y="1753"/>
                  </a:lnTo>
                  <a:lnTo>
                    <a:pt x="693" y="1738"/>
                  </a:lnTo>
                  <a:lnTo>
                    <a:pt x="604" y="1715"/>
                  </a:lnTo>
                  <a:lnTo>
                    <a:pt x="520" y="1681"/>
                  </a:lnTo>
                  <a:lnTo>
                    <a:pt x="440" y="1641"/>
                  </a:lnTo>
                  <a:lnTo>
                    <a:pt x="364" y="1591"/>
                  </a:lnTo>
                  <a:lnTo>
                    <a:pt x="294" y="1534"/>
                  </a:lnTo>
                  <a:lnTo>
                    <a:pt x="231" y="1471"/>
                  </a:lnTo>
                  <a:lnTo>
                    <a:pt x="172" y="1401"/>
                  </a:lnTo>
                  <a:lnTo>
                    <a:pt x="122" y="1326"/>
                  </a:lnTo>
                  <a:lnTo>
                    <a:pt x="80" y="1244"/>
                  </a:lnTo>
                  <a:lnTo>
                    <a:pt x="46" y="1161"/>
                  </a:lnTo>
                  <a:lnTo>
                    <a:pt x="21" y="1069"/>
                  </a:lnTo>
                  <a:lnTo>
                    <a:pt x="6" y="976"/>
                  </a:lnTo>
                  <a:lnTo>
                    <a:pt x="0" y="878"/>
                  </a:lnTo>
                  <a:lnTo>
                    <a:pt x="6" y="785"/>
                  </a:lnTo>
                  <a:lnTo>
                    <a:pt x="21" y="692"/>
                  </a:lnTo>
                  <a:lnTo>
                    <a:pt x="46" y="604"/>
                  </a:lnTo>
                  <a:lnTo>
                    <a:pt x="78" y="518"/>
                  </a:lnTo>
                  <a:lnTo>
                    <a:pt x="120" y="438"/>
                  </a:lnTo>
                  <a:lnTo>
                    <a:pt x="168" y="362"/>
                  </a:lnTo>
                  <a:lnTo>
                    <a:pt x="225" y="292"/>
                  </a:lnTo>
                  <a:lnTo>
                    <a:pt x="288" y="229"/>
                  </a:lnTo>
                  <a:lnTo>
                    <a:pt x="358" y="172"/>
                  </a:lnTo>
                  <a:lnTo>
                    <a:pt x="433" y="122"/>
                  </a:lnTo>
                  <a:lnTo>
                    <a:pt x="514" y="78"/>
                  </a:lnTo>
                  <a:lnTo>
                    <a:pt x="600" y="46"/>
                  </a:lnTo>
                  <a:lnTo>
                    <a:pt x="690" y="21"/>
                  </a:lnTo>
                  <a:lnTo>
                    <a:pt x="783" y="6"/>
                  </a:lnTo>
                  <a:lnTo>
                    <a:pt x="8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059" y="2293"/>
              <a:ext cx="1338" cy="1431"/>
            </a:xfrm>
            <a:custGeom>
              <a:avLst/>
              <a:gdLst>
                <a:gd name="T0" fmla="*/ 594 w 2676"/>
                <a:gd name="T1" fmla="*/ 257 h 2862"/>
                <a:gd name="T2" fmla="*/ 489 w 2676"/>
                <a:gd name="T3" fmla="*/ 307 h 2862"/>
                <a:gd name="T4" fmla="*/ 398 w 2676"/>
                <a:gd name="T5" fmla="*/ 394 h 2862"/>
                <a:gd name="T6" fmla="*/ 328 w 2676"/>
                <a:gd name="T7" fmla="*/ 516 h 2862"/>
                <a:gd name="T8" fmla="*/ 282 w 2676"/>
                <a:gd name="T9" fmla="*/ 661 h 2862"/>
                <a:gd name="T10" fmla="*/ 265 w 2676"/>
                <a:gd name="T11" fmla="*/ 823 h 2862"/>
                <a:gd name="T12" fmla="*/ 785 w 2676"/>
                <a:gd name="T13" fmla="*/ 1741 h 2862"/>
                <a:gd name="T14" fmla="*/ 1876 w 2676"/>
                <a:gd name="T15" fmla="*/ 2595 h 2862"/>
                <a:gd name="T16" fmla="*/ 2396 w 2676"/>
                <a:gd name="T17" fmla="*/ 1741 h 2862"/>
                <a:gd name="T18" fmla="*/ 2392 w 2676"/>
                <a:gd name="T19" fmla="*/ 741 h 2862"/>
                <a:gd name="T20" fmla="*/ 2359 w 2676"/>
                <a:gd name="T21" fmla="*/ 587 h 2862"/>
                <a:gd name="T22" fmla="*/ 2300 w 2676"/>
                <a:gd name="T23" fmla="*/ 451 h 2862"/>
                <a:gd name="T24" fmla="*/ 2219 w 2676"/>
                <a:gd name="T25" fmla="*/ 347 h 2862"/>
                <a:gd name="T26" fmla="*/ 2121 w 2676"/>
                <a:gd name="T27" fmla="*/ 276 h 2862"/>
                <a:gd name="T28" fmla="*/ 2009 w 2676"/>
                <a:gd name="T29" fmla="*/ 251 h 2862"/>
                <a:gd name="T30" fmla="*/ 651 w 2676"/>
                <a:gd name="T31" fmla="*/ 0 h 2862"/>
                <a:gd name="T32" fmla="*/ 2099 w 2676"/>
                <a:gd name="T33" fmla="*/ 4 h 2862"/>
                <a:gd name="T34" fmla="*/ 2243 w 2676"/>
                <a:gd name="T35" fmla="*/ 47 h 2862"/>
                <a:gd name="T36" fmla="*/ 2373 w 2676"/>
                <a:gd name="T37" fmla="*/ 129 h 2862"/>
                <a:gd name="T38" fmla="*/ 2483 w 2676"/>
                <a:gd name="T39" fmla="*/ 244 h 2862"/>
                <a:gd name="T40" fmla="*/ 2573 w 2676"/>
                <a:gd name="T41" fmla="*/ 387 h 2862"/>
                <a:gd name="T42" fmla="*/ 2637 w 2676"/>
                <a:gd name="T43" fmla="*/ 554 h 2862"/>
                <a:gd name="T44" fmla="*/ 2672 w 2676"/>
                <a:gd name="T45" fmla="*/ 739 h 2862"/>
                <a:gd name="T46" fmla="*/ 2676 w 2676"/>
                <a:gd name="T47" fmla="*/ 2008 h 2862"/>
                <a:gd name="T48" fmla="*/ 2156 w 2676"/>
                <a:gd name="T49" fmla="*/ 2862 h 2862"/>
                <a:gd name="T50" fmla="*/ 518 w 2676"/>
                <a:gd name="T51" fmla="*/ 2008 h 2862"/>
                <a:gd name="T52" fmla="*/ 0 w 2676"/>
                <a:gd name="T53" fmla="*/ 838 h 2862"/>
                <a:gd name="T54" fmla="*/ 17 w 2676"/>
                <a:gd name="T55" fmla="*/ 644 h 2862"/>
                <a:gd name="T56" fmla="*/ 65 w 2676"/>
                <a:gd name="T57" fmla="*/ 467 h 2862"/>
                <a:gd name="T58" fmla="*/ 143 w 2676"/>
                <a:gd name="T59" fmla="*/ 312 h 2862"/>
                <a:gd name="T60" fmla="*/ 244 w 2676"/>
                <a:gd name="T61" fmla="*/ 183 h 2862"/>
                <a:gd name="T62" fmla="*/ 366 w 2676"/>
                <a:gd name="T63" fmla="*/ 84 h 2862"/>
                <a:gd name="T64" fmla="*/ 503 w 2676"/>
                <a:gd name="T65" fmla="*/ 21 h 2862"/>
                <a:gd name="T66" fmla="*/ 651 w 2676"/>
                <a:gd name="T67" fmla="*/ 0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6" h="2862">
                  <a:moveTo>
                    <a:pt x="651" y="251"/>
                  </a:moveTo>
                  <a:lnTo>
                    <a:pt x="594" y="257"/>
                  </a:lnTo>
                  <a:lnTo>
                    <a:pt x="541" y="276"/>
                  </a:lnTo>
                  <a:lnTo>
                    <a:pt x="489" y="307"/>
                  </a:lnTo>
                  <a:lnTo>
                    <a:pt x="442" y="347"/>
                  </a:lnTo>
                  <a:lnTo>
                    <a:pt x="398" y="394"/>
                  </a:lnTo>
                  <a:lnTo>
                    <a:pt x="360" y="451"/>
                  </a:lnTo>
                  <a:lnTo>
                    <a:pt x="328" y="516"/>
                  </a:lnTo>
                  <a:lnTo>
                    <a:pt x="301" y="587"/>
                  </a:lnTo>
                  <a:lnTo>
                    <a:pt x="282" y="661"/>
                  </a:lnTo>
                  <a:lnTo>
                    <a:pt x="270" y="741"/>
                  </a:lnTo>
                  <a:lnTo>
                    <a:pt x="265" y="823"/>
                  </a:lnTo>
                  <a:lnTo>
                    <a:pt x="265" y="1741"/>
                  </a:lnTo>
                  <a:lnTo>
                    <a:pt x="785" y="1741"/>
                  </a:lnTo>
                  <a:lnTo>
                    <a:pt x="785" y="2595"/>
                  </a:lnTo>
                  <a:lnTo>
                    <a:pt x="1876" y="2595"/>
                  </a:lnTo>
                  <a:lnTo>
                    <a:pt x="1876" y="1741"/>
                  </a:lnTo>
                  <a:lnTo>
                    <a:pt x="2396" y="1741"/>
                  </a:lnTo>
                  <a:lnTo>
                    <a:pt x="2396" y="823"/>
                  </a:lnTo>
                  <a:lnTo>
                    <a:pt x="2392" y="741"/>
                  </a:lnTo>
                  <a:lnTo>
                    <a:pt x="2378" y="661"/>
                  </a:lnTo>
                  <a:lnTo>
                    <a:pt x="2359" y="587"/>
                  </a:lnTo>
                  <a:lnTo>
                    <a:pt x="2333" y="516"/>
                  </a:lnTo>
                  <a:lnTo>
                    <a:pt x="2300" y="451"/>
                  </a:lnTo>
                  <a:lnTo>
                    <a:pt x="2262" y="394"/>
                  </a:lnTo>
                  <a:lnTo>
                    <a:pt x="2219" y="347"/>
                  </a:lnTo>
                  <a:lnTo>
                    <a:pt x="2171" y="307"/>
                  </a:lnTo>
                  <a:lnTo>
                    <a:pt x="2121" y="276"/>
                  </a:lnTo>
                  <a:lnTo>
                    <a:pt x="2066" y="257"/>
                  </a:lnTo>
                  <a:lnTo>
                    <a:pt x="2009" y="251"/>
                  </a:lnTo>
                  <a:lnTo>
                    <a:pt x="651" y="251"/>
                  </a:lnTo>
                  <a:close/>
                  <a:moveTo>
                    <a:pt x="651" y="0"/>
                  </a:moveTo>
                  <a:lnTo>
                    <a:pt x="2022" y="0"/>
                  </a:lnTo>
                  <a:lnTo>
                    <a:pt x="2099" y="4"/>
                  </a:lnTo>
                  <a:lnTo>
                    <a:pt x="2173" y="21"/>
                  </a:lnTo>
                  <a:lnTo>
                    <a:pt x="2243" y="47"/>
                  </a:lnTo>
                  <a:lnTo>
                    <a:pt x="2310" y="84"/>
                  </a:lnTo>
                  <a:lnTo>
                    <a:pt x="2373" y="129"/>
                  </a:lnTo>
                  <a:lnTo>
                    <a:pt x="2430" y="183"/>
                  </a:lnTo>
                  <a:lnTo>
                    <a:pt x="2483" y="244"/>
                  </a:lnTo>
                  <a:lnTo>
                    <a:pt x="2531" y="312"/>
                  </a:lnTo>
                  <a:lnTo>
                    <a:pt x="2573" y="387"/>
                  </a:lnTo>
                  <a:lnTo>
                    <a:pt x="2609" y="467"/>
                  </a:lnTo>
                  <a:lnTo>
                    <a:pt x="2637" y="554"/>
                  </a:lnTo>
                  <a:lnTo>
                    <a:pt x="2658" y="644"/>
                  </a:lnTo>
                  <a:lnTo>
                    <a:pt x="2672" y="739"/>
                  </a:lnTo>
                  <a:lnTo>
                    <a:pt x="2676" y="838"/>
                  </a:lnTo>
                  <a:lnTo>
                    <a:pt x="2676" y="2008"/>
                  </a:lnTo>
                  <a:lnTo>
                    <a:pt x="2156" y="2008"/>
                  </a:lnTo>
                  <a:lnTo>
                    <a:pt x="2156" y="2862"/>
                  </a:lnTo>
                  <a:lnTo>
                    <a:pt x="518" y="2862"/>
                  </a:lnTo>
                  <a:lnTo>
                    <a:pt x="518" y="2008"/>
                  </a:lnTo>
                  <a:lnTo>
                    <a:pt x="0" y="2008"/>
                  </a:lnTo>
                  <a:lnTo>
                    <a:pt x="0" y="838"/>
                  </a:lnTo>
                  <a:lnTo>
                    <a:pt x="4" y="739"/>
                  </a:lnTo>
                  <a:lnTo>
                    <a:pt x="17" y="644"/>
                  </a:lnTo>
                  <a:lnTo>
                    <a:pt x="38" y="554"/>
                  </a:lnTo>
                  <a:lnTo>
                    <a:pt x="65" y="467"/>
                  </a:lnTo>
                  <a:lnTo>
                    <a:pt x="101" y="387"/>
                  </a:lnTo>
                  <a:lnTo>
                    <a:pt x="143" y="312"/>
                  </a:lnTo>
                  <a:lnTo>
                    <a:pt x="190" y="244"/>
                  </a:lnTo>
                  <a:lnTo>
                    <a:pt x="244" y="183"/>
                  </a:lnTo>
                  <a:lnTo>
                    <a:pt x="303" y="129"/>
                  </a:lnTo>
                  <a:lnTo>
                    <a:pt x="366" y="84"/>
                  </a:lnTo>
                  <a:lnTo>
                    <a:pt x="432" y="47"/>
                  </a:lnTo>
                  <a:lnTo>
                    <a:pt x="503" y="21"/>
                  </a:lnTo>
                  <a:lnTo>
                    <a:pt x="575" y="4"/>
                  </a:lnTo>
                  <a:lnTo>
                    <a:pt x="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2503" y="1360"/>
              <a:ext cx="879" cy="872"/>
            </a:xfrm>
            <a:custGeom>
              <a:avLst/>
              <a:gdLst>
                <a:gd name="T0" fmla="*/ 794 w 1758"/>
                <a:gd name="T1" fmla="*/ 273 h 1746"/>
                <a:gd name="T2" fmla="*/ 636 w 1758"/>
                <a:gd name="T3" fmla="*/ 315 h 1746"/>
                <a:gd name="T4" fmla="*/ 501 w 1758"/>
                <a:gd name="T5" fmla="*/ 393 h 1746"/>
                <a:gd name="T6" fmla="*/ 391 w 1758"/>
                <a:gd name="T7" fmla="*/ 503 h 1746"/>
                <a:gd name="T8" fmla="*/ 313 w 1758"/>
                <a:gd name="T9" fmla="*/ 639 h 1746"/>
                <a:gd name="T10" fmla="*/ 271 w 1758"/>
                <a:gd name="T11" fmla="*/ 797 h 1746"/>
                <a:gd name="T12" fmla="*/ 271 w 1758"/>
                <a:gd name="T13" fmla="*/ 966 h 1746"/>
                <a:gd name="T14" fmla="*/ 315 w 1758"/>
                <a:gd name="T15" fmla="*/ 1123 h 1746"/>
                <a:gd name="T16" fmla="*/ 395 w 1758"/>
                <a:gd name="T17" fmla="*/ 1260 h 1746"/>
                <a:gd name="T18" fmla="*/ 505 w 1758"/>
                <a:gd name="T19" fmla="*/ 1369 h 1746"/>
                <a:gd name="T20" fmla="*/ 642 w 1758"/>
                <a:gd name="T21" fmla="*/ 1447 h 1746"/>
                <a:gd name="T22" fmla="*/ 796 w 1758"/>
                <a:gd name="T23" fmla="*/ 1489 h 1746"/>
                <a:gd name="T24" fmla="*/ 960 w 1758"/>
                <a:gd name="T25" fmla="*/ 1489 h 1746"/>
                <a:gd name="T26" fmla="*/ 1114 w 1758"/>
                <a:gd name="T27" fmla="*/ 1445 h 1746"/>
                <a:gd name="T28" fmla="*/ 1251 w 1758"/>
                <a:gd name="T29" fmla="*/ 1365 h 1746"/>
                <a:gd name="T30" fmla="*/ 1362 w 1758"/>
                <a:gd name="T31" fmla="*/ 1254 h 1746"/>
                <a:gd name="T32" fmla="*/ 1442 w 1758"/>
                <a:gd name="T33" fmla="*/ 1119 h 1746"/>
                <a:gd name="T34" fmla="*/ 1486 w 1758"/>
                <a:gd name="T35" fmla="*/ 963 h 1746"/>
                <a:gd name="T36" fmla="*/ 1486 w 1758"/>
                <a:gd name="T37" fmla="*/ 799 h 1746"/>
                <a:gd name="T38" fmla="*/ 1442 w 1758"/>
                <a:gd name="T39" fmla="*/ 644 h 1746"/>
                <a:gd name="T40" fmla="*/ 1362 w 1758"/>
                <a:gd name="T41" fmla="*/ 509 h 1746"/>
                <a:gd name="T42" fmla="*/ 1250 w 1758"/>
                <a:gd name="T43" fmla="*/ 397 h 1746"/>
                <a:gd name="T44" fmla="*/ 1114 w 1758"/>
                <a:gd name="T45" fmla="*/ 317 h 1746"/>
                <a:gd name="T46" fmla="*/ 960 w 1758"/>
                <a:gd name="T47" fmla="*/ 275 h 1746"/>
                <a:gd name="T48" fmla="*/ 878 w 1758"/>
                <a:gd name="T49" fmla="*/ 0 h 1746"/>
                <a:gd name="T50" fmla="*/ 1065 w 1758"/>
                <a:gd name="T51" fmla="*/ 21 h 1746"/>
                <a:gd name="T52" fmla="*/ 1238 w 1758"/>
                <a:gd name="T53" fmla="*/ 79 h 1746"/>
                <a:gd name="T54" fmla="*/ 1394 w 1758"/>
                <a:gd name="T55" fmla="*/ 168 h 1746"/>
                <a:gd name="T56" fmla="*/ 1530 w 1758"/>
                <a:gd name="T57" fmla="*/ 288 h 1746"/>
                <a:gd name="T58" fmla="*/ 1636 w 1758"/>
                <a:gd name="T59" fmla="*/ 433 h 1746"/>
                <a:gd name="T60" fmla="*/ 1712 w 1758"/>
                <a:gd name="T61" fmla="*/ 599 h 1746"/>
                <a:gd name="T62" fmla="*/ 1752 w 1758"/>
                <a:gd name="T63" fmla="*/ 784 h 1746"/>
                <a:gd name="T64" fmla="*/ 1749 w 1758"/>
                <a:gd name="T65" fmla="*/ 982 h 1746"/>
                <a:gd name="T66" fmla="*/ 1699 w 1758"/>
                <a:gd name="T67" fmla="*/ 1172 h 1746"/>
                <a:gd name="T68" fmla="*/ 1613 w 1758"/>
                <a:gd name="T69" fmla="*/ 1346 h 1746"/>
                <a:gd name="T70" fmla="*/ 1491 w 1758"/>
                <a:gd name="T71" fmla="*/ 1492 h 1746"/>
                <a:gd name="T72" fmla="*/ 1343 w 1758"/>
                <a:gd name="T73" fmla="*/ 1611 h 1746"/>
                <a:gd name="T74" fmla="*/ 1170 w 1758"/>
                <a:gd name="T75" fmla="*/ 1694 h 1746"/>
                <a:gd name="T76" fmla="*/ 979 w 1758"/>
                <a:gd name="T77" fmla="*/ 1740 h 1746"/>
                <a:gd name="T78" fmla="*/ 777 w 1758"/>
                <a:gd name="T79" fmla="*/ 1740 h 1746"/>
                <a:gd name="T80" fmla="*/ 585 w 1758"/>
                <a:gd name="T81" fmla="*/ 1694 h 1746"/>
                <a:gd name="T82" fmla="*/ 410 w 1758"/>
                <a:gd name="T83" fmla="*/ 1611 h 1746"/>
                <a:gd name="T84" fmla="*/ 259 w 1758"/>
                <a:gd name="T85" fmla="*/ 1492 h 1746"/>
                <a:gd name="T86" fmla="*/ 137 w 1758"/>
                <a:gd name="T87" fmla="*/ 1344 h 1746"/>
                <a:gd name="T88" fmla="*/ 52 w 1758"/>
                <a:gd name="T89" fmla="*/ 1172 h 1746"/>
                <a:gd name="T90" fmla="*/ 6 w 1758"/>
                <a:gd name="T91" fmla="*/ 982 h 1746"/>
                <a:gd name="T92" fmla="*/ 4 w 1758"/>
                <a:gd name="T93" fmla="*/ 784 h 1746"/>
                <a:gd name="T94" fmla="*/ 44 w 1758"/>
                <a:gd name="T95" fmla="*/ 599 h 1746"/>
                <a:gd name="T96" fmla="*/ 120 w 1758"/>
                <a:gd name="T97" fmla="*/ 433 h 1746"/>
                <a:gd name="T98" fmla="*/ 227 w 1758"/>
                <a:gd name="T99" fmla="*/ 288 h 1746"/>
                <a:gd name="T100" fmla="*/ 362 w 1758"/>
                <a:gd name="T101" fmla="*/ 168 h 1746"/>
                <a:gd name="T102" fmla="*/ 518 w 1758"/>
                <a:gd name="T103" fmla="*/ 79 h 1746"/>
                <a:gd name="T104" fmla="*/ 692 w 1758"/>
                <a:gd name="T105" fmla="*/ 21 h 1746"/>
                <a:gd name="T106" fmla="*/ 878 w 1758"/>
                <a:gd name="T10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58" h="1746">
                  <a:moveTo>
                    <a:pt x="878" y="269"/>
                  </a:moveTo>
                  <a:lnTo>
                    <a:pt x="794" y="273"/>
                  </a:lnTo>
                  <a:lnTo>
                    <a:pt x="713" y="290"/>
                  </a:lnTo>
                  <a:lnTo>
                    <a:pt x="636" y="315"/>
                  </a:lnTo>
                  <a:lnTo>
                    <a:pt x="566" y="349"/>
                  </a:lnTo>
                  <a:lnTo>
                    <a:pt x="501" y="393"/>
                  </a:lnTo>
                  <a:lnTo>
                    <a:pt x="442" y="444"/>
                  </a:lnTo>
                  <a:lnTo>
                    <a:pt x="391" y="503"/>
                  </a:lnTo>
                  <a:lnTo>
                    <a:pt x="347" y="568"/>
                  </a:lnTo>
                  <a:lnTo>
                    <a:pt x="313" y="639"/>
                  </a:lnTo>
                  <a:lnTo>
                    <a:pt x="286" y="715"/>
                  </a:lnTo>
                  <a:lnTo>
                    <a:pt x="271" y="797"/>
                  </a:lnTo>
                  <a:lnTo>
                    <a:pt x="265" y="881"/>
                  </a:lnTo>
                  <a:lnTo>
                    <a:pt x="271" y="966"/>
                  </a:lnTo>
                  <a:lnTo>
                    <a:pt x="288" y="1047"/>
                  </a:lnTo>
                  <a:lnTo>
                    <a:pt x="315" y="1123"/>
                  </a:lnTo>
                  <a:lnTo>
                    <a:pt x="351" y="1195"/>
                  </a:lnTo>
                  <a:lnTo>
                    <a:pt x="395" y="1260"/>
                  </a:lnTo>
                  <a:lnTo>
                    <a:pt x="446" y="1317"/>
                  </a:lnTo>
                  <a:lnTo>
                    <a:pt x="505" y="1369"/>
                  </a:lnTo>
                  <a:lnTo>
                    <a:pt x="572" y="1412"/>
                  </a:lnTo>
                  <a:lnTo>
                    <a:pt x="642" y="1447"/>
                  </a:lnTo>
                  <a:lnTo>
                    <a:pt x="716" y="1473"/>
                  </a:lnTo>
                  <a:lnTo>
                    <a:pt x="796" y="1489"/>
                  </a:lnTo>
                  <a:lnTo>
                    <a:pt x="878" y="1494"/>
                  </a:lnTo>
                  <a:lnTo>
                    <a:pt x="960" y="1489"/>
                  </a:lnTo>
                  <a:lnTo>
                    <a:pt x="1040" y="1471"/>
                  </a:lnTo>
                  <a:lnTo>
                    <a:pt x="1114" y="1445"/>
                  </a:lnTo>
                  <a:lnTo>
                    <a:pt x="1185" y="1410"/>
                  </a:lnTo>
                  <a:lnTo>
                    <a:pt x="1251" y="1365"/>
                  </a:lnTo>
                  <a:lnTo>
                    <a:pt x="1311" y="1313"/>
                  </a:lnTo>
                  <a:lnTo>
                    <a:pt x="1362" y="1254"/>
                  </a:lnTo>
                  <a:lnTo>
                    <a:pt x="1406" y="1189"/>
                  </a:lnTo>
                  <a:lnTo>
                    <a:pt x="1442" y="1119"/>
                  </a:lnTo>
                  <a:lnTo>
                    <a:pt x="1469" y="1043"/>
                  </a:lnTo>
                  <a:lnTo>
                    <a:pt x="1486" y="963"/>
                  </a:lnTo>
                  <a:lnTo>
                    <a:pt x="1491" y="881"/>
                  </a:lnTo>
                  <a:lnTo>
                    <a:pt x="1486" y="799"/>
                  </a:lnTo>
                  <a:lnTo>
                    <a:pt x="1469" y="721"/>
                  </a:lnTo>
                  <a:lnTo>
                    <a:pt x="1442" y="644"/>
                  </a:lnTo>
                  <a:lnTo>
                    <a:pt x="1406" y="574"/>
                  </a:lnTo>
                  <a:lnTo>
                    <a:pt x="1362" y="509"/>
                  </a:lnTo>
                  <a:lnTo>
                    <a:pt x="1309" y="450"/>
                  </a:lnTo>
                  <a:lnTo>
                    <a:pt x="1250" y="397"/>
                  </a:lnTo>
                  <a:lnTo>
                    <a:pt x="1185" y="353"/>
                  </a:lnTo>
                  <a:lnTo>
                    <a:pt x="1114" y="317"/>
                  </a:lnTo>
                  <a:lnTo>
                    <a:pt x="1038" y="290"/>
                  </a:lnTo>
                  <a:lnTo>
                    <a:pt x="960" y="275"/>
                  </a:lnTo>
                  <a:lnTo>
                    <a:pt x="878" y="269"/>
                  </a:lnTo>
                  <a:close/>
                  <a:moveTo>
                    <a:pt x="878" y="0"/>
                  </a:moveTo>
                  <a:lnTo>
                    <a:pt x="973" y="6"/>
                  </a:lnTo>
                  <a:lnTo>
                    <a:pt x="1065" y="21"/>
                  </a:lnTo>
                  <a:lnTo>
                    <a:pt x="1154" y="44"/>
                  </a:lnTo>
                  <a:lnTo>
                    <a:pt x="1238" y="79"/>
                  </a:lnTo>
                  <a:lnTo>
                    <a:pt x="1320" y="119"/>
                  </a:lnTo>
                  <a:lnTo>
                    <a:pt x="1394" y="168"/>
                  </a:lnTo>
                  <a:lnTo>
                    <a:pt x="1465" y="225"/>
                  </a:lnTo>
                  <a:lnTo>
                    <a:pt x="1530" y="288"/>
                  </a:lnTo>
                  <a:lnTo>
                    <a:pt x="1587" y="357"/>
                  </a:lnTo>
                  <a:lnTo>
                    <a:pt x="1636" y="433"/>
                  </a:lnTo>
                  <a:lnTo>
                    <a:pt x="1678" y="513"/>
                  </a:lnTo>
                  <a:lnTo>
                    <a:pt x="1712" y="599"/>
                  </a:lnTo>
                  <a:lnTo>
                    <a:pt x="1737" y="690"/>
                  </a:lnTo>
                  <a:lnTo>
                    <a:pt x="1752" y="784"/>
                  </a:lnTo>
                  <a:lnTo>
                    <a:pt x="1758" y="881"/>
                  </a:lnTo>
                  <a:lnTo>
                    <a:pt x="1749" y="982"/>
                  </a:lnTo>
                  <a:lnTo>
                    <a:pt x="1729" y="1079"/>
                  </a:lnTo>
                  <a:lnTo>
                    <a:pt x="1699" y="1172"/>
                  </a:lnTo>
                  <a:lnTo>
                    <a:pt x="1661" y="1262"/>
                  </a:lnTo>
                  <a:lnTo>
                    <a:pt x="1613" y="1346"/>
                  </a:lnTo>
                  <a:lnTo>
                    <a:pt x="1556" y="1422"/>
                  </a:lnTo>
                  <a:lnTo>
                    <a:pt x="1491" y="1492"/>
                  </a:lnTo>
                  <a:lnTo>
                    <a:pt x="1421" y="1555"/>
                  </a:lnTo>
                  <a:lnTo>
                    <a:pt x="1343" y="1611"/>
                  </a:lnTo>
                  <a:lnTo>
                    <a:pt x="1259" y="1658"/>
                  </a:lnTo>
                  <a:lnTo>
                    <a:pt x="1170" y="1694"/>
                  </a:lnTo>
                  <a:lnTo>
                    <a:pt x="1076" y="1723"/>
                  </a:lnTo>
                  <a:lnTo>
                    <a:pt x="979" y="1740"/>
                  </a:lnTo>
                  <a:lnTo>
                    <a:pt x="878" y="1746"/>
                  </a:lnTo>
                  <a:lnTo>
                    <a:pt x="777" y="1740"/>
                  </a:lnTo>
                  <a:lnTo>
                    <a:pt x="678" y="1723"/>
                  </a:lnTo>
                  <a:lnTo>
                    <a:pt x="585" y="1694"/>
                  </a:lnTo>
                  <a:lnTo>
                    <a:pt x="495" y="1658"/>
                  </a:lnTo>
                  <a:lnTo>
                    <a:pt x="410" y="1611"/>
                  </a:lnTo>
                  <a:lnTo>
                    <a:pt x="332" y="1555"/>
                  </a:lnTo>
                  <a:lnTo>
                    <a:pt x="259" y="1492"/>
                  </a:lnTo>
                  <a:lnTo>
                    <a:pt x="195" y="1422"/>
                  </a:lnTo>
                  <a:lnTo>
                    <a:pt x="137" y="1344"/>
                  </a:lnTo>
                  <a:lnTo>
                    <a:pt x="90" y="1262"/>
                  </a:lnTo>
                  <a:lnTo>
                    <a:pt x="52" y="1172"/>
                  </a:lnTo>
                  <a:lnTo>
                    <a:pt x="23" y="1079"/>
                  </a:lnTo>
                  <a:lnTo>
                    <a:pt x="6" y="982"/>
                  </a:lnTo>
                  <a:lnTo>
                    <a:pt x="0" y="881"/>
                  </a:lnTo>
                  <a:lnTo>
                    <a:pt x="4" y="784"/>
                  </a:lnTo>
                  <a:lnTo>
                    <a:pt x="19" y="690"/>
                  </a:lnTo>
                  <a:lnTo>
                    <a:pt x="44" y="599"/>
                  </a:lnTo>
                  <a:lnTo>
                    <a:pt x="78" y="513"/>
                  </a:lnTo>
                  <a:lnTo>
                    <a:pt x="120" y="433"/>
                  </a:lnTo>
                  <a:lnTo>
                    <a:pt x="170" y="357"/>
                  </a:lnTo>
                  <a:lnTo>
                    <a:pt x="227" y="288"/>
                  </a:lnTo>
                  <a:lnTo>
                    <a:pt x="292" y="225"/>
                  </a:lnTo>
                  <a:lnTo>
                    <a:pt x="362" y="168"/>
                  </a:lnTo>
                  <a:lnTo>
                    <a:pt x="436" y="119"/>
                  </a:lnTo>
                  <a:lnTo>
                    <a:pt x="518" y="79"/>
                  </a:lnTo>
                  <a:lnTo>
                    <a:pt x="602" y="44"/>
                  </a:lnTo>
                  <a:lnTo>
                    <a:pt x="692" y="21"/>
                  </a:lnTo>
                  <a:lnTo>
                    <a:pt x="783" y="6"/>
                  </a:lnTo>
                  <a:lnTo>
                    <a:pt x="8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2276" y="2293"/>
              <a:ext cx="1338" cy="1431"/>
            </a:xfrm>
            <a:custGeom>
              <a:avLst/>
              <a:gdLst>
                <a:gd name="T0" fmla="*/ 583 w 2676"/>
                <a:gd name="T1" fmla="*/ 257 h 2862"/>
                <a:gd name="T2" fmla="*/ 476 w 2676"/>
                <a:gd name="T3" fmla="*/ 307 h 2862"/>
                <a:gd name="T4" fmla="*/ 387 w 2676"/>
                <a:gd name="T5" fmla="*/ 394 h 2862"/>
                <a:gd name="T6" fmla="*/ 316 w 2676"/>
                <a:gd name="T7" fmla="*/ 516 h 2862"/>
                <a:gd name="T8" fmla="*/ 269 w 2676"/>
                <a:gd name="T9" fmla="*/ 661 h 2862"/>
                <a:gd name="T10" fmla="*/ 253 w 2676"/>
                <a:gd name="T11" fmla="*/ 823 h 2862"/>
                <a:gd name="T12" fmla="*/ 771 w 2676"/>
                <a:gd name="T13" fmla="*/ 1741 h 2862"/>
                <a:gd name="T14" fmla="*/ 1876 w 2676"/>
                <a:gd name="T15" fmla="*/ 2595 h 2862"/>
                <a:gd name="T16" fmla="*/ 2396 w 2676"/>
                <a:gd name="T17" fmla="*/ 1741 h 2862"/>
                <a:gd name="T18" fmla="*/ 2392 w 2676"/>
                <a:gd name="T19" fmla="*/ 741 h 2862"/>
                <a:gd name="T20" fmla="*/ 2360 w 2676"/>
                <a:gd name="T21" fmla="*/ 587 h 2862"/>
                <a:gd name="T22" fmla="*/ 2301 w 2676"/>
                <a:gd name="T23" fmla="*/ 451 h 2862"/>
                <a:gd name="T24" fmla="*/ 2221 w 2676"/>
                <a:gd name="T25" fmla="*/ 347 h 2862"/>
                <a:gd name="T26" fmla="*/ 2122 w 2676"/>
                <a:gd name="T27" fmla="*/ 276 h 2862"/>
                <a:gd name="T28" fmla="*/ 2009 w 2676"/>
                <a:gd name="T29" fmla="*/ 251 h 2862"/>
                <a:gd name="T30" fmla="*/ 653 w 2676"/>
                <a:gd name="T31" fmla="*/ 0 h 2862"/>
                <a:gd name="T32" fmla="*/ 2099 w 2676"/>
                <a:gd name="T33" fmla="*/ 4 h 2862"/>
                <a:gd name="T34" fmla="*/ 2243 w 2676"/>
                <a:gd name="T35" fmla="*/ 47 h 2862"/>
                <a:gd name="T36" fmla="*/ 2373 w 2676"/>
                <a:gd name="T37" fmla="*/ 129 h 2862"/>
                <a:gd name="T38" fmla="*/ 2485 w 2676"/>
                <a:gd name="T39" fmla="*/ 244 h 2862"/>
                <a:gd name="T40" fmla="*/ 2575 w 2676"/>
                <a:gd name="T41" fmla="*/ 387 h 2862"/>
                <a:gd name="T42" fmla="*/ 2638 w 2676"/>
                <a:gd name="T43" fmla="*/ 554 h 2862"/>
                <a:gd name="T44" fmla="*/ 2672 w 2676"/>
                <a:gd name="T45" fmla="*/ 739 h 2862"/>
                <a:gd name="T46" fmla="*/ 2676 w 2676"/>
                <a:gd name="T47" fmla="*/ 2008 h 2862"/>
                <a:gd name="T48" fmla="*/ 2156 w 2676"/>
                <a:gd name="T49" fmla="*/ 2862 h 2862"/>
                <a:gd name="T50" fmla="*/ 518 w 2676"/>
                <a:gd name="T51" fmla="*/ 2008 h 2862"/>
                <a:gd name="T52" fmla="*/ 0 w 2676"/>
                <a:gd name="T53" fmla="*/ 838 h 2862"/>
                <a:gd name="T54" fmla="*/ 17 w 2676"/>
                <a:gd name="T55" fmla="*/ 644 h 2862"/>
                <a:gd name="T56" fmla="*/ 67 w 2676"/>
                <a:gd name="T57" fmla="*/ 467 h 2862"/>
                <a:gd name="T58" fmla="*/ 145 w 2676"/>
                <a:gd name="T59" fmla="*/ 312 h 2862"/>
                <a:gd name="T60" fmla="*/ 246 w 2676"/>
                <a:gd name="T61" fmla="*/ 183 h 2862"/>
                <a:gd name="T62" fmla="*/ 368 w 2676"/>
                <a:gd name="T63" fmla="*/ 84 h 2862"/>
                <a:gd name="T64" fmla="*/ 505 w 2676"/>
                <a:gd name="T65" fmla="*/ 21 h 2862"/>
                <a:gd name="T66" fmla="*/ 653 w 2676"/>
                <a:gd name="T67" fmla="*/ 0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6" h="2862">
                  <a:moveTo>
                    <a:pt x="640" y="251"/>
                  </a:moveTo>
                  <a:lnTo>
                    <a:pt x="583" y="257"/>
                  </a:lnTo>
                  <a:lnTo>
                    <a:pt x="528" y="276"/>
                  </a:lnTo>
                  <a:lnTo>
                    <a:pt x="476" y="307"/>
                  </a:lnTo>
                  <a:lnTo>
                    <a:pt x="429" y="347"/>
                  </a:lnTo>
                  <a:lnTo>
                    <a:pt x="387" y="394"/>
                  </a:lnTo>
                  <a:lnTo>
                    <a:pt x="349" y="451"/>
                  </a:lnTo>
                  <a:lnTo>
                    <a:pt x="316" y="516"/>
                  </a:lnTo>
                  <a:lnTo>
                    <a:pt x="290" y="587"/>
                  </a:lnTo>
                  <a:lnTo>
                    <a:pt x="269" y="661"/>
                  </a:lnTo>
                  <a:lnTo>
                    <a:pt x="257" y="741"/>
                  </a:lnTo>
                  <a:lnTo>
                    <a:pt x="253" y="823"/>
                  </a:lnTo>
                  <a:lnTo>
                    <a:pt x="253" y="1741"/>
                  </a:lnTo>
                  <a:lnTo>
                    <a:pt x="771" y="1741"/>
                  </a:lnTo>
                  <a:lnTo>
                    <a:pt x="771" y="2595"/>
                  </a:lnTo>
                  <a:lnTo>
                    <a:pt x="1876" y="2595"/>
                  </a:lnTo>
                  <a:lnTo>
                    <a:pt x="1876" y="1741"/>
                  </a:lnTo>
                  <a:lnTo>
                    <a:pt x="2396" y="1741"/>
                  </a:lnTo>
                  <a:lnTo>
                    <a:pt x="2396" y="823"/>
                  </a:lnTo>
                  <a:lnTo>
                    <a:pt x="2392" y="741"/>
                  </a:lnTo>
                  <a:lnTo>
                    <a:pt x="2379" y="661"/>
                  </a:lnTo>
                  <a:lnTo>
                    <a:pt x="2360" y="587"/>
                  </a:lnTo>
                  <a:lnTo>
                    <a:pt x="2333" y="516"/>
                  </a:lnTo>
                  <a:lnTo>
                    <a:pt x="2301" y="451"/>
                  </a:lnTo>
                  <a:lnTo>
                    <a:pt x="2262" y="394"/>
                  </a:lnTo>
                  <a:lnTo>
                    <a:pt x="2221" y="347"/>
                  </a:lnTo>
                  <a:lnTo>
                    <a:pt x="2173" y="307"/>
                  </a:lnTo>
                  <a:lnTo>
                    <a:pt x="2122" y="276"/>
                  </a:lnTo>
                  <a:lnTo>
                    <a:pt x="2066" y="257"/>
                  </a:lnTo>
                  <a:lnTo>
                    <a:pt x="2009" y="251"/>
                  </a:lnTo>
                  <a:lnTo>
                    <a:pt x="640" y="251"/>
                  </a:lnTo>
                  <a:close/>
                  <a:moveTo>
                    <a:pt x="653" y="0"/>
                  </a:moveTo>
                  <a:lnTo>
                    <a:pt x="2023" y="0"/>
                  </a:lnTo>
                  <a:lnTo>
                    <a:pt x="2099" y="4"/>
                  </a:lnTo>
                  <a:lnTo>
                    <a:pt x="2173" y="21"/>
                  </a:lnTo>
                  <a:lnTo>
                    <a:pt x="2243" y="47"/>
                  </a:lnTo>
                  <a:lnTo>
                    <a:pt x="2310" y="84"/>
                  </a:lnTo>
                  <a:lnTo>
                    <a:pt x="2373" y="129"/>
                  </a:lnTo>
                  <a:lnTo>
                    <a:pt x="2432" y="183"/>
                  </a:lnTo>
                  <a:lnTo>
                    <a:pt x="2485" y="244"/>
                  </a:lnTo>
                  <a:lnTo>
                    <a:pt x="2533" y="312"/>
                  </a:lnTo>
                  <a:lnTo>
                    <a:pt x="2575" y="387"/>
                  </a:lnTo>
                  <a:lnTo>
                    <a:pt x="2609" y="467"/>
                  </a:lnTo>
                  <a:lnTo>
                    <a:pt x="2638" y="554"/>
                  </a:lnTo>
                  <a:lnTo>
                    <a:pt x="2659" y="644"/>
                  </a:lnTo>
                  <a:lnTo>
                    <a:pt x="2672" y="739"/>
                  </a:lnTo>
                  <a:lnTo>
                    <a:pt x="2676" y="838"/>
                  </a:lnTo>
                  <a:lnTo>
                    <a:pt x="2676" y="2008"/>
                  </a:lnTo>
                  <a:lnTo>
                    <a:pt x="2156" y="2008"/>
                  </a:lnTo>
                  <a:lnTo>
                    <a:pt x="2156" y="2862"/>
                  </a:lnTo>
                  <a:lnTo>
                    <a:pt x="518" y="2862"/>
                  </a:lnTo>
                  <a:lnTo>
                    <a:pt x="518" y="2008"/>
                  </a:lnTo>
                  <a:lnTo>
                    <a:pt x="0" y="2008"/>
                  </a:lnTo>
                  <a:lnTo>
                    <a:pt x="0" y="838"/>
                  </a:lnTo>
                  <a:lnTo>
                    <a:pt x="6" y="739"/>
                  </a:lnTo>
                  <a:lnTo>
                    <a:pt x="17" y="644"/>
                  </a:lnTo>
                  <a:lnTo>
                    <a:pt x="38" y="554"/>
                  </a:lnTo>
                  <a:lnTo>
                    <a:pt x="67" y="467"/>
                  </a:lnTo>
                  <a:lnTo>
                    <a:pt x="103" y="387"/>
                  </a:lnTo>
                  <a:lnTo>
                    <a:pt x="145" y="312"/>
                  </a:lnTo>
                  <a:lnTo>
                    <a:pt x="192" y="244"/>
                  </a:lnTo>
                  <a:lnTo>
                    <a:pt x="246" y="183"/>
                  </a:lnTo>
                  <a:lnTo>
                    <a:pt x="305" y="129"/>
                  </a:lnTo>
                  <a:lnTo>
                    <a:pt x="368" y="84"/>
                  </a:lnTo>
                  <a:lnTo>
                    <a:pt x="434" y="47"/>
                  </a:lnTo>
                  <a:lnTo>
                    <a:pt x="505" y="21"/>
                  </a:lnTo>
                  <a:lnTo>
                    <a:pt x="577" y="4"/>
                  </a:lnTo>
                  <a:lnTo>
                    <a:pt x="6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347" y="595"/>
              <a:ext cx="1098" cy="946"/>
            </a:xfrm>
            <a:custGeom>
              <a:avLst/>
              <a:gdLst>
                <a:gd name="T0" fmla="*/ 267 w 2196"/>
                <a:gd name="T1" fmla="*/ 1172 h 1892"/>
                <a:gd name="T2" fmla="*/ 389 w 2196"/>
                <a:gd name="T3" fmla="*/ 1176 h 1892"/>
                <a:gd name="T4" fmla="*/ 440 w 2196"/>
                <a:gd name="T5" fmla="*/ 1199 h 1892"/>
                <a:gd name="T6" fmla="*/ 478 w 2196"/>
                <a:gd name="T7" fmla="*/ 1245 h 1892"/>
                <a:gd name="T8" fmla="*/ 494 w 2196"/>
                <a:gd name="T9" fmla="*/ 1306 h 1892"/>
                <a:gd name="T10" fmla="*/ 732 w 2196"/>
                <a:gd name="T11" fmla="*/ 1212 h 1892"/>
                <a:gd name="T12" fmla="*/ 774 w 2196"/>
                <a:gd name="T13" fmla="*/ 1182 h 1892"/>
                <a:gd name="T14" fmla="*/ 825 w 2196"/>
                <a:gd name="T15" fmla="*/ 1172 h 1892"/>
                <a:gd name="T16" fmla="*/ 1943 w 2196"/>
                <a:gd name="T17" fmla="*/ 265 h 1892"/>
                <a:gd name="T18" fmla="*/ 134 w 2196"/>
                <a:gd name="T19" fmla="*/ 0 h 1892"/>
                <a:gd name="T20" fmla="*/ 2091 w 2196"/>
                <a:gd name="T21" fmla="*/ 2 h 1892"/>
                <a:gd name="T22" fmla="*/ 2143 w 2196"/>
                <a:gd name="T23" fmla="*/ 27 h 1892"/>
                <a:gd name="T24" fmla="*/ 2181 w 2196"/>
                <a:gd name="T25" fmla="*/ 73 h 1892"/>
                <a:gd name="T26" fmla="*/ 2196 w 2196"/>
                <a:gd name="T27" fmla="*/ 134 h 1892"/>
                <a:gd name="T28" fmla="*/ 2192 w 2196"/>
                <a:gd name="T29" fmla="*/ 1332 h 1892"/>
                <a:gd name="T30" fmla="*/ 2168 w 2196"/>
                <a:gd name="T31" fmla="*/ 1384 h 1892"/>
                <a:gd name="T32" fmla="*/ 2124 w 2196"/>
                <a:gd name="T33" fmla="*/ 1422 h 1892"/>
                <a:gd name="T34" fmla="*/ 2063 w 2196"/>
                <a:gd name="T35" fmla="*/ 1437 h 1892"/>
                <a:gd name="T36" fmla="*/ 438 w 2196"/>
                <a:gd name="T37" fmla="*/ 1864 h 1892"/>
                <a:gd name="T38" fmla="*/ 389 w 2196"/>
                <a:gd name="T39" fmla="*/ 1889 h 1892"/>
                <a:gd name="T40" fmla="*/ 332 w 2196"/>
                <a:gd name="T41" fmla="*/ 1891 h 1892"/>
                <a:gd name="T42" fmla="*/ 280 w 2196"/>
                <a:gd name="T43" fmla="*/ 1870 h 1892"/>
                <a:gd name="T44" fmla="*/ 242 w 2196"/>
                <a:gd name="T45" fmla="*/ 1826 h 1892"/>
                <a:gd name="T46" fmla="*/ 227 w 2196"/>
                <a:gd name="T47" fmla="*/ 1759 h 1892"/>
                <a:gd name="T48" fmla="*/ 134 w 2196"/>
                <a:gd name="T49" fmla="*/ 1426 h 1892"/>
                <a:gd name="T50" fmla="*/ 79 w 2196"/>
                <a:gd name="T51" fmla="*/ 1412 h 1892"/>
                <a:gd name="T52" fmla="*/ 31 w 2196"/>
                <a:gd name="T53" fmla="*/ 1378 h 1892"/>
                <a:gd name="T54" fmla="*/ 4 w 2196"/>
                <a:gd name="T55" fmla="*/ 1325 h 1892"/>
                <a:gd name="T56" fmla="*/ 0 w 2196"/>
                <a:gd name="T57" fmla="*/ 134 h 1892"/>
                <a:gd name="T58" fmla="*/ 12 w 2196"/>
                <a:gd name="T59" fmla="*/ 77 h 1892"/>
                <a:gd name="T60" fmla="*/ 48 w 2196"/>
                <a:gd name="T61" fmla="*/ 31 h 1892"/>
                <a:gd name="T62" fmla="*/ 101 w 2196"/>
                <a:gd name="T63" fmla="*/ 4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6" h="1892">
                  <a:moveTo>
                    <a:pt x="267" y="265"/>
                  </a:moveTo>
                  <a:lnTo>
                    <a:pt x="267" y="1172"/>
                  </a:lnTo>
                  <a:lnTo>
                    <a:pt x="360" y="1172"/>
                  </a:lnTo>
                  <a:lnTo>
                    <a:pt x="389" y="1176"/>
                  </a:lnTo>
                  <a:lnTo>
                    <a:pt x="416" y="1186"/>
                  </a:lnTo>
                  <a:lnTo>
                    <a:pt x="440" y="1199"/>
                  </a:lnTo>
                  <a:lnTo>
                    <a:pt x="461" y="1220"/>
                  </a:lnTo>
                  <a:lnTo>
                    <a:pt x="478" y="1245"/>
                  </a:lnTo>
                  <a:lnTo>
                    <a:pt x="488" y="1273"/>
                  </a:lnTo>
                  <a:lnTo>
                    <a:pt x="494" y="1306"/>
                  </a:lnTo>
                  <a:lnTo>
                    <a:pt x="494" y="1450"/>
                  </a:lnTo>
                  <a:lnTo>
                    <a:pt x="732" y="1212"/>
                  </a:lnTo>
                  <a:lnTo>
                    <a:pt x="753" y="1195"/>
                  </a:lnTo>
                  <a:lnTo>
                    <a:pt x="774" y="1182"/>
                  </a:lnTo>
                  <a:lnTo>
                    <a:pt x="798" y="1174"/>
                  </a:lnTo>
                  <a:lnTo>
                    <a:pt x="825" y="1172"/>
                  </a:lnTo>
                  <a:lnTo>
                    <a:pt x="1943" y="1172"/>
                  </a:lnTo>
                  <a:lnTo>
                    <a:pt x="1943" y="265"/>
                  </a:lnTo>
                  <a:lnTo>
                    <a:pt x="267" y="265"/>
                  </a:lnTo>
                  <a:close/>
                  <a:moveTo>
                    <a:pt x="134" y="0"/>
                  </a:moveTo>
                  <a:lnTo>
                    <a:pt x="2063" y="0"/>
                  </a:lnTo>
                  <a:lnTo>
                    <a:pt x="2091" y="2"/>
                  </a:lnTo>
                  <a:lnTo>
                    <a:pt x="2118" y="12"/>
                  </a:lnTo>
                  <a:lnTo>
                    <a:pt x="2143" y="27"/>
                  </a:lnTo>
                  <a:lnTo>
                    <a:pt x="2164" y="48"/>
                  </a:lnTo>
                  <a:lnTo>
                    <a:pt x="2181" y="73"/>
                  </a:lnTo>
                  <a:lnTo>
                    <a:pt x="2192" y="101"/>
                  </a:lnTo>
                  <a:lnTo>
                    <a:pt x="2196" y="134"/>
                  </a:lnTo>
                  <a:lnTo>
                    <a:pt x="2196" y="1304"/>
                  </a:lnTo>
                  <a:lnTo>
                    <a:pt x="2192" y="1332"/>
                  </a:lnTo>
                  <a:lnTo>
                    <a:pt x="2183" y="1359"/>
                  </a:lnTo>
                  <a:lnTo>
                    <a:pt x="2168" y="1384"/>
                  </a:lnTo>
                  <a:lnTo>
                    <a:pt x="2149" y="1407"/>
                  </a:lnTo>
                  <a:lnTo>
                    <a:pt x="2124" y="1422"/>
                  </a:lnTo>
                  <a:lnTo>
                    <a:pt x="2095" y="1433"/>
                  </a:lnTo>
                  <a:lnTo>
                    <a:pt x="2063" y="1437"/>
                  </a:lnTo>
                  <a:lnTo>
                    <a:pt x="865" y="1437"/>
                  </a:lnTo>
                  <a:lnTo>
                    <a:pt x="438" y="1864"/>
                  </a:lnTo>
                  <a:lnTo>
                    <a:pt x="416" y="1879"/>
                  </a:lnTo>
                  <a:lnTo>
                    <a:pt x="389" y="1889"/>
                  </a:lnTo>
                  <a:lnTo>
                    <a:pt x="360" y="1892"/>
                  </a:lnTo>
                  <a:lnTo>
                    <a:pt x="332" y="1891"/>
                  </a:lnTo>
                  <a:lnTo>
                    <a:pt x="305" y="1883"/>
                  </a:lnTo>
                  <a:lnTo>
                    <a:pt x="280" y="1870"/>
                  </a:lnTo>
                  <a:lnTo>
                    <a:pt x="259" y="1851"/>
                  </a:lnTo>
                  <a:lnTo>
                    <a:pt x="242" y="1826"/>
                  </a:lnTo>
                  <a:lnTo>
                    <a:pt x="231" y="1795"/>
                  </a:lnTo>
                  <a:lnTo>
                    <a:pt x="227" y="1759"/>
                  </a:lnTo>
                  <a:lnTo>
                    <a:pt x="227" y="1426"/>
                  </a:lnTo>
                  <a:lnTo>
                    <a:pt x="134" y="1426"/>
                  </a:lnTo>
                  <a:lnTo>
                    <a:pt x="105" y="1422"/>
                  </a:lnTo>
                  <a:lnTo>
                    <a:pt x="79" y="1412"/>
                  </a:lnTo>
                  <a:lnTo>
                    <a:pt x="54" y="1399"/>
                  </a:lnTo>
                  <a:lnTo>
                    <a:pt x="31" y="1378"/>
                  </a:lnTo>
                  <a:lnTo>
                    <a:pt x="16" y="1353"/>
                  </a:lnTo>
                  <a:lnTo>
                    <a:pt x="4" y="1325"/>
                  </a:lnTo>
                  <a:lnTo>
                    <a:pt x="0" y="1292"/>
                  </a:lnTo>
                  <a:lnTo>
                    <a:pt x="0" y="134"/>
                  </a:lnTo>
                  <a:lnTo>
                    <a:pt x="4" y="105"/>
                  </a:lnTo>
                  <a:lnTo>
                    <a:pt x="12" y="77"/>
                  </a:lnTo>
                  <a:lnTo>
                    <a:pt x="27" y="52"/>
                  </a:lnTo>
                  <a:lnTo>
                    <a:pt x="48" y="31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040819" y="3803650"/>
            <a:ext cx="792163" cy="815975"/>
          </a:xfrm>
          <a:custGeom>
            <a:avLst/>
            <a:gdLst>
              <a:gd name="T0" fmla="*/ 1294 w 3492"/>
              <a:gd name="T1" fmla="*/ 2370 h 3597"/>
              <a:gd name="T2" fmla="*/ 255 w 3492"/>
              <a:gd name="T3" fmla="*/ 2245 h 3597"/>
              <a:gd name="T4" fmla="*/ 1183 w 3492"/>
              <a:gd name="T5" fmla="*/ 2415 h 3597"/>
              <a:gd name="T6" fmla="*/ 255 w 3492"/>
              <a:gd name="T7" fmla="*/ 2245 h 3597"/>
              <a:gd name="T8" fmla="*/ 2292 w 3492"/>
              <a:gd name="T9" fmla="*/ 2044 h 3597"/>
              <a:gd name="T10" fmla="*/ 3232 w 3492"/>
              <a:gd name="T11" fmla="*/ 2201 h 3597"/>
              <a:gd name="T12" fmla="*/ 2413 w 3492"/>
              <a:gd name="T13" fmla="*/ 703 h 3597"/>
              <a:gd name="T14" fmla="*/ 3492 w 3492"/>
              <a:gd name="T15" fmla="*/ 3597 h 3597"/>
              <a:gd name="T16" fmla="*/ 7 w 3492"/>
              <a:gd name="T17" fmla="*/ 3356 h 3597"/>
              <a:gd name="T18" fmla="*/ 151 w 3492"/>
              <a:gd name="T19" fmla="*/ 2111 h 3597"/>
              <a:gd name="T20" fmla="*/ 0 w 3492"/>
              <a:gd name="T21" fmla="*/ 845 h 3597"/>
              <a:gd name="T22" fmla="*/ 698 w 3492"/>
              <a:gd name="T23" fmla="*/ 1188 h 3597"/>
              <a:gd name="T24" fmla="*/ 274 w 3492"/>
              <a:gd name="T25" fmla="*/ 2086 h 3597"/>
              <a:gd name="T26" fmla="*/ 1165 w 3492"/>
              <a:gd name="T27" fmla="*/ 2260 h 3597"/>
              <a:gd name="T28" fmla="*/ 1298 w 3492"/>
              <a:gd name="T29" fmla="*/ 2408 h 3597"/>
              <a:gd name="T30" fmla="*/ 1199 w 3492"/>
              <a:gd name="T31" fmla="*/ 3463 h 3597"/>
              <a:gd name="T32" fmla="*/ 3220 w 3492"/>
              <a:gd name="T33" fmla="*/ 2300 h 3597"/>
              <a:gd name="T34" fmla="*/ 2308 w 3492"/>
              <a:gd name="T35" fmla="*/ 2205 h 3597"/>
              <a:gd name="T36" fmla="*/ 2193 w 3492"/>
              <a:gd name="T37" fmla="*/ 2222 h 3597"/>
              <a:gd name="T38" fmla="*/ 2182 w 3492"/>
              <a:gd name="T39" fmla="*/ 2106 h 3597"/>
              <a:gd name="T40" fmla="*/ 2024 w 3492"/>
              <a:gd name="T41" fmla="*/ 1019 h 3597"/>
              <a:gd name="T42" fmla="*/ 2072 w 3492"/>
              <a:gd name="T43" fmla="*/ 867 h 3597"/>
              <a:gd name="T44" fmla="*/ 1252 w 3492"/>
              <a:gd name="T45" fmla="*/ 260 h 3597"/>
              <a:gd name="T46" fmla="*/ 1112 w 3492"/>
              <a:gd name="T47" fmla="*/ 306 h 3597"/>
              <a:gd name="T48" fmla="*/ 998 w 3492"/>
              <a:gd name="T49" fmla="*/ 395 h 3597"/>
              <a:gd name="T50" fmla="*/ 923 w 3492"/>
              <a:gd name="T51" fmla="*/ 519 h 3597"/>
              <a:gd name="T52" fmla="*/ 896 w 3492"/>
              <a:gd name="T53" fmla="*/ 667 h 3597"/>
              <a:gd name="T54" fmla="*/ 923 w 3492"/>
              <a:gd name="T55" fmla="*/ 815 h 3597"/>
              <a:gd name="T56" fmla="*/ 998 w 3492"/>
              <a:gd name="T57" fmla="*/ 939 h 3597"/>
              <a:gd name="T58" fmla="*/ 1112 w 3492"/>
              <a:gd name="T59" fmla="*/ 1029 h 3597"/>
              <a:gd name="T60" fmla="*/ 1252 w 3492"/>
              <a:gd name="T61" fmla="*/ 1074 h 3597"/>
              <a:gd name="T62" fmla="*/ 1404 w 3492"/>
              <a:gd name="T63" fmla="*/ 1064 h 3597"/>
              <a:gd name="T64" fmla="*/ 1537 w 3492"/>
              <a:gd name="T65" fmla="*/ 1003 h 3597"/>
              <a:gd name="T66" fmla="*/ 1638 w 3492"/>
              <a:gd name="T67" fmla="*/ 901 h 3597"/>
              <a:gd name="T68" fmla="*/ 1699 w 3492"/>
              <a:gd name="T69" fmla="*/ 767 h 3597"/>
              <a:gd name="T70" fmla="*/ 1709 w 3492"/>
              <a:gd name="T71" fmla="*/ 616 h 3597"/>
              <a:gd name="T72" fmla="*/ 1664 w 3492"/>
              <a:gd name="T73" fmla="*/ 475 h 3597"/>
              <a:gd name="T74" fmla="*/ 1574 w 3492"/>
              <a:gd name="T75" fmla="*/ 361 h 3597"/>
              <a:gd name="T76" fmla="*/ 1451 w 3492"/>
              <a:gd name="T77" fmla="*/ 285 h 3597"/>
              <a:gd name="T78" fmla="*/ 1304 w 3492"/>
              <a:gd name="T79" fmla="*/ 257 h 3597"/>
              <a:gd name="T80" fmla="*/ 1437 w 3492"/>
              <a:gd name="T81" fmla="*/ 15 h 3597"/>
              <a:gd name="T82" fmla="*/ 1619 w 3492"/>
              <a:gd name="T83" fmla="*/ 81 h 3597"/>
              <a:gd name="T84" fmla="*/ 1773 w 3492"/>
              <a:gd name="T85" fmla="*/ 196 h 3597"/>
              <a:gd name="T86" fmla="*/ 1888 w 3492"/>
              <a:gd name="T87" fmla="*/ 350 h 3597"/>
              <a:gd name="T88" fmla="*/ 1955 w 3492"/>
              <a:gd name="T89" fmla="*/ 533 h 3597"/>
              <a:gd name="T90" fmla="*/ 1965 w 3492"/>
              <a:gd name="T91" fmla="*/ 729 h 3597"/>
              <a:gd name="T92" fmla="*/ 1925 w 3492"/>
              <a:gd name="T93" fmla="*/ 901 h 3597"/>
              <a:gd name="T94" fmla="*/ 1843 w 3492"/>
              <a:gd name="T95" fmla="*/ 1055 h 3597"/>
              <a:gd name="T96" fmla="*/ 788 w 3492"/>
              <a:gd name="T97" fmla="*/ 1090 h 3597"/>
              <a:gd name="T98" fmla="*/ 719 w 3492"/>
              <a:gd name="T99" fmla="*/ 983 h 3597"/>
              <a:gd name="T100" fmla="*/ 653 w 3492"/>
              <a:gd name="T101" fmla="*/ 801 h 3597"/>
              <a:gd name="T102" fmla="*/ 643 w 3492"/>
              <a:gd name="T103" fmla="*/ 599 h 3597"/>
              <a:gd name="T104" fmla="*/ 692 w 3492"/>
              <a:gd name="T105" fmla="*/ 408 h 3597"/>
              <a:gd name="T106" fmla="*/ 791 w 3492"/>
              <a:gd name="T107" fmla="*/ 244 h 3597"/>
              <a:gd name="T108" fmla="*/ 932 w 3492"/>
              <a:gd name="T109" fmla="*/ 114 h 3597"/>
              <a:gd name="T110" fmla="*/ 1106 w 3492"/>
              <a:gd name="T111" fmla="*/ 30 h 3597"/>
              <a:gd name="T112" fmla="*/ 1304 w 3492"/>
              <a:gd name="T113" fmla="*/ 0 h 3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92" h="3597">
                <a:moveTo>
                  <a:pt x="1333" y="2352"/>
                </a:moveTo>
                <a:lnTo>
                  <a:pt x="1308" y="2398"/>
                </a:lnTo>
                <a:lnTo>
                  <a:pt x="1294" y="2370"/>
                </a:lnTo>
                <a:lnTo>
                  <a:pt x="1293" y="2359"/>
                </a:lnTo>
                <a:lnTo>
                  <a:pt x="1333" y="2352"/>
                </a:lnTo>
                <a:close/>
                <a:moveTo>
                  <a:pt x="255" y="2245"/>
                </a:moveTo>
                <a:lnTo>
                  <a:pt x="135" y="3262"/>
                </a:lnTo>
                <a:lnTo>
                  <a:pt x="1075" y="3439"/>
                </a:lnTo>
                <a:lnTo>
                  <a:pt x="1183" y="2415"/>
                </a:lnTo>
                <a:lnTo>
                  <a:pt x="1177" y="2375"/>
                </a:lnTo>
                <a:lnTo>
                  <a:pt x="1137" y="2382"/>
                </a:lnTo>
                <a:lnTo>
                  <a:pt x="255" y="2245"/>
                </a:lnTo>
                <a:close/>
                <a:moveTo>
                  <a:pt x="2417" y="831"/>
                </a:moveTo>
                <a:lnTo>
                  <a:pt x="2404" y="836"/>
                </a:lnTo>
                <a:lnTo>
                  <a:pt x="2292" y="2044"/>
                </a:lnTo>
                <a:lnTo>
                  <a:pt x="2297" y="2088"/>
                </a:lnTo>
                <a:lnTo>
                  <a:pt x="2317" y="2085"/>
                </a:lnTo>
                <a:lnTo>
                  <a:pt x="3232" y="2201"/>
                </a:lnTo>
                <a:lnTo>
                  <a:pt x="3360" y="1189"/>
                </a:lnTo>
                <a:lnTo>
                  <a:pt x="2417" y="831"/>
                </a:lnTo>
                <a:close/>
                <a:moveTo>
                  <a:pt x="2413" y="703"/>
                </a:moveTo>
                <a:lnTo>
                  <a:pt x="3487" y="1113"/>
                </a:lnTo>
                <a:lnTo>
                  <a:pt x="3337" y="2299"/>
                </a:lnTo>
                <a:lnTo>
                  <a:pt x="3492" y="3597"/>
                </a:lnTo>
                <a:lnTo>
                  <a:pt x="2417" y="3347"/>
                </a:lnTo>
                <a:lnTo>
                  <a:pt x="1199" y="3581"/>
                </a:lnTo>
                <a:lnTo>
                  <a:pt x="7" y="3356"/>
                </a:lnTo>
                <a:lnTo>
                  <a:pt x="140" y="2227"/>
                </a:lnTo>
                <a:lnTo>
                  <a:pt x="133" y="2226"/>
                </a:lnTo>
                <a:lnTo>
                  <a:pt x="151" y="2111"/>
                </a:lnTo>
                <a:lnTo>
                  <a:pt x="153" y="2111"/>
                </a:lnTo>
                <a:lnTo>
                  <a:pt x="157" y="2086"/>
                </a:lnTo>
                <a:lnTo>
                  <a:pt x="0" y="845"/>
                </a:lnTo>
                <a:lnTo>
                  <a:pt x="652" y="1122"/>
                </a:lnTo>
                <a:lnTo>
                  <a:pt x="674" y="1156"/>
                </a:lnTo>
                <a:lnTo>
                  <a:pt x="698" y="1188"/>
                </a:lnTo>
                <a:lnTo>
                  <a:pt x="749" y="1289"/>
                </a:lnTo>
                <a:lnTo>
                  <a:pt x="140" y="1031"/>
                </a:lnTo>
                <a:lnTo>
                  <a:pt x="274" y="2086"/>
                </a:lnTo>
                <a:lnTo>
                  <a:pt x="268" y="2128"/>
                </a:lnTo>
                <a:lnTo>
                  <a:pt x="1137" y="2263"/>
                </a:lnTo>
                <a:lnTo>
                  <a:pt x="1165" y="2260"/>
                </a:lnTo>
                <a:lnTo>
                  <a:pt x="1143" y="2072"/>
                </a:lnTo>
                <a:lnTo>
                  <a:pt x="1294" y="2370"/>
                </a:lnTo>
                <a:lnTo>
                  <a:pt x="1298" y="2408"/>
                </a:lnTo>
                <a:lnTo>
                  <a:pt x="1298" y="2415"/>
                </a:lnTo>
                <a:lnTo>
                  <a:pt x="1189" y="3460"/>
                </a:lnTo>
                <a:lnTo>
                  <a:pt x="1199" y="3463"/>
                </a:lnTo>
                <a:lnTo>
                  <a:pt x="2419" y="3229"/>
                </a:lnTo>
                <a:lnTo>
                  <a:pt x="3356" y="3446"/>
                </a:lnTo>
                <a:lnTo>
                  <a:pt x="3220" y="2300"/>
                </a:lnTo>
                <a:lnTo>
                  <a:pt x="3218" y="2318"/>
                </a:lnTo>
                <a:lnTo>
                  <a:pt x="2318" y="2202"/>
                </a:lnTo>
                <a:lnTo>
                  <a:pt x="2308" y="2205"/>
                </a:lnTo>
                <a:lnTo>
                  <a:pt x="2408" y="3230"/>
                </a:lnTo>
                <a:lnTo>
                  <a:pt x="2292" y="3241"/>
                </a:lnTo>
                <a:lnTo>
                  <a:pt x="2193" y="2222"/>
                </a:lnTo>
                <a:lnTo>
                  <a:pt x="1333" y="2352"/>
                </a:lnTo>
                <a:lnTo>
                  <a:pt x="1397" y="2225"/>
                </a:lnTo>
                <a:lnTo>
                  <a:pt x="2182" y="2106"/>
                </a:lnTo>
                <a:lnTo>
                  <a:pt x="2175" y="2044"/>
                </a:lnTo>
                <a:lnTo>
                  <a:pt x="2282" y="895"/>
                </a:lnTo>
                <a:lnTo>
                  <a:pt x="2024" y="1019"/>
                </a:lnTo>
                <a:lnTo>
                  <a:pt x="2044" y="969"/>
                </a:lnTo>
                <a:lnTo>
                  <a:pt x="2060" y="918"/>
                </a:lnTo>
                <a:lnTo>
                  <a:pt x="2072" y="867"/>
                </a:lnTo>
                <a:lnTo>
                  <a:pt x="2413" y="703"/>
                </a:lnTo>
                <a:close/>
                <a:moveTo>
                  <a:pt x="1304" y="257"/>
                </a:moveTo>
                <a:lnTo>
                  <a:pt x="1252" y="260"/>
                </a:lnTo>
                <a:lnTo>
                  <a:pt x="1204" y="270"/>
                </a:lnTo>
                <a:lnTo>
                  <a:pt x="1156" y="285"/>
                </a:lnTo>
                <a:lnTo>
                  <a:pt x="1112" y="306"/>
                </a:lnTo>
                <a:lnTo>
                  <a:pt x="1070" y="331"/>
                </a:lnTo>
                <a:lnTo>
                  <a:pt x="1033" y="361"/>
                </a:lnTo>
                <a:lnTo>
                  <a:pt x="998" y="395"/>
                </a:lnTo>
                <a:lnTo>
                  <a:pt x="969" y="433"/>
                </a:lnTo>
                <a:lnTo>
                  <a:pt x="943" y="475"/>
                </a:lnTo>
                <a:lnTo>
                  <a:pt x="923" y="519"/>
                </a:lnTo>
                <a:lnTo>
                  <a:pt x="908" y="566"/>
                </a:lnTo>
                <a:lnTo>
                  <a:pt x="899" y="616"/>
                </a:lnTo>
                <a:lnTo>
                  <a:pt x="896" y="667"/>
                </a:lnTo>
                <a:lnTo>
                  <a:pt x="899" y="719"/>
                </a:lnTo>
                <a:lnTo>
                  <a:pt x="908" y="767"/>
                </a:lnTo>
                <a:lnTo>
                  <a:pt x="923" y="815"/>
                </a:lnTo>
                <a:lnTo>
                  <a:pt x="943" y="859"/>
                </a:lnTo>
                <a:lnTo>
                  <a:pt x="969" y="901"/>
                </a:lnTo>
                <a:lnTo>
                  <a:pt x="998" y="939"/>
                </a:lnTo>
                <a:lnTo>
                  <a:pt x="1033" y="973"/>
                </a:lnTo>
                <a:lnTo>
                  <a:pt x="1070" y="1003"/>
                </a:lnTo>
                <a:lnTo>
                  <a:pt x="1112" y="1029"/>
                </a:lnTo>
                <a:lnTo>
                  <a:pt x="1156" y="1050"/>
                </a:lnTo>
                <a:lnTo>
                  <a:pt x="1204" y="1064"/>
                </a:lnTo>
                <a:lnTo>
                  <a:pt x="1252" y="1074"/>
                </a:lnTo>
                <a:lnTo>
                  <a:pt x="1304" y="1077"/>
                </a:lnTo>
                <a:lnTo>
                  <a:pt x="1355" y="1074"/>
                </a:lnTo>
                <a:lnTo>
                  <a:pt x="1404" y="1064"/>
                </a:lnTo>
                <a:lnTo>
                  <a:pt x="1451" y="1050"/>
                </a:lnTo>
                <a:lnTo>
                  <a:pt x="1496" y="1029"/>
                </a:lnTo>
                <a:lnTo>
                  <a:pt x="1537" y="1003"/>
                </a:lnTo>
                <a:lnTo>
                  <a:pt x="1574" y="973"/>
                </a:lnTo>
                <a:lnTo>
                  <a:pt x="1608" y="939"/>
                </a:lnTo>
                <a:lnTo>
                  <a:pt x="1638" y="901"/>
                </a:lnTo>
                <a:lnTo>
                  <a:pt x="1664" y="859"/>
                </a:lnTo>
                <a:lnTo>
                  <a:pt x="1685" y="815"/>
                </a:lnTo>
                <a:lnTo>
                  <a:pt x="1699" y="767"/>
                </a:lnTo>
                <a:lnTo>
                  <a:pt x="1709" y="719"/>
                </a:lnTo>
                <a:lnTo>
                  <a:pt x="1712" y="667"/>
                </a:lnTo>
                <a:lnTo>
                  <a:pt x="1709" y="616"/>
                </a:lnTo>
                <a:lnTo>
                  <a:pt x="1699" y="566"/>
                </a:lnTo>
                <a:lnTo>
                  <a:pt x="1685" y="519"/>
                </a:lnTo>
                <a:lnTo>
                  <a:pt x="1664" y="475"/>
                </a:lnTo>
                <a:lnTo>
                  <a:pt x="1638" y="433"/>
                </a:lnTo>
                <a:lnTo>
                  <a:pt x="1608" y="395"/>
                </a:lnTo>
                <a:lnTo>
                  <a:pt x="1574" y="361"/>
                </a:lnTo>
                <a:lnTo>
                  <a:pt x="1537" y="331"/>
                </a:lnTo>
                <a:lnTo>
                  <a:pt x="1496" y="306"/>
                </a:lnTo>
                <a:lnTo>
                  <a:pt x="1451" y="285"/>
                </a:lnTo>
                <a:lnTo>
                  <a:pt x="1404" y="270"/>
                </a:lnTo>
                <a:lnTo>
                  <a:pt x="1355" y="260"/>
                </a:lnTo>
                <a:lnTo>
                  <a:pt x="1304" y="257"/>
                </a:lnTo>
                <a:close/>
                <a:moveTo>
                  <a:pt x="1304" y="0"/>
                </a:moveTo>
                <a:lnTo>
                  <a:pt x="1371" y="3"/>
                </a:lnTo>
                <a:lnTo>
                  <a:pt x="1437" y="15"/>
                </a:lnTo>
                <a:lnTo>
                  <a:pt x="1501" y="30"/>
                </a:lnTo>
                <a:lnTo>
                  <a:pt x="1562" y="53"/>
                </a:lnTo>
                <a:lnTo>
                  <a:pt x="1619" y="81"/>
                </a:lnTo>
                <a:lnTo>
                  <a:pt x="1675" y="114"/>
                </a:lnTo>
                <a:lnTo>
                  <a:pt x="1725" y="153"/>
                </a:lnTo>
                <a:lnTo>
                  <a:pt x="1773" y="196"/>
                </a:lnTo>
                <a:lnTo>
                  <a:pt x="1816" y="244"/>
                </a:lnTo>
                <a:lnTo>
                  <a:pt x="1854" y="295"/>
                </a:lnTo>
                <a:lnTo>
                  <a:pt x="1888" y="350"/>
                </a:lnTo>
                <a:lnTo>
                  <a:pt x="1915" y="408"/>
                </a:lnTo>
                <a:lnTo>
                  <a:pt x="1938" y="470"/>
                </a:lnTo>
                <a:lnTo>
                  <a:pt x="1955" y="533"/>
                </a:lnTo>
                <a:lnTo>
                  <a:pt x="1965" y="599"/>
                </a:lnTo>
                <a:lnTo>
                  <a:pt x="1968" y="667"/>
                </a:lnTo>
                <a:lnTo>
                  <a:pt x="1965" y="729"/>
                </a:lnTo>
                <a:lnTo>
                  <a:pt x="1957" y="788"/>
                </a:lnTo>
                <a:lnTo>
                  <a:pt x="1944" y="846"/>
                </a:lnTo>
                <a:lnTo>
                  <a:pt x="1925" y="901"/>
                </a:lnTo>
                <a:lnTo>
                  <a:pt x="1902" y="956"/>
                </a:lnTo>
                <a:lnTo>
                  <a:pt x="1874" y="1007"/>
                </a:lnTo>
                <a:lnTo>
                  <a:pt x="1843" y="1055"/>
                </a:lnTo>
                <a:lnTo>
                  <a:pt x="1808" y="1101"/>
                </a:lnTo>
                <a:lnTo>
                  <a:pt x="1301" y="2105"/>
                </a:lnTo>
                <a:lnTo>
                  <a:pt x="788" y="1090"/>
                </a:lnTo>
                <a:lnTo>
                  <a:pt x="790" y="1090"/>
                </a:lnTo>
                <a:lnTo>
                  <a:pt x="752" y="1038"/>
                </a:lnTo>
                <a:lnTo>
                  <a:pt x="719" y="983"/>
                </a:lnTo>
                <a:lnTo>
                  <a:pt x="692" y="925"/>
                </a:lnTo>
                <a:lnTo>
                  <a:pt x="670" y="864"/>
                </a:lnTo>
                <a:lnTo>
                  <a:pt x="653" y="801"/>
                </a:lnTo>
                <a:lnTo>
                  <a:pt x="643" y="735"/>
                </a:lnTo>
                <a:lnTo>
                  <a:pt x="640" y="667"/>
                </a:lnTo>
                <a:lnTo>
                  <a:pt x="643" y="599"/>
                </a:lnTo>
                <a:lnTo>
                  <a:pt x="653" y="533"/>
                </a:lnTo>
                <a:lnTo>
                  <a:pt x="670" y="470"/>
                </a:lnTo>
                <a:lnTo>
                  <a:pt x="692" y="408"/>
                </a:lnTo>
                <a:lnTo>
                  <a:pt x="719" y="350"/>
                </a:lnTo>
                <a:lnTo>
                  <a:pt x="753" y="295"/>
                </a:lnTo>
                <a:lnTo>
                  <a:pt x="791" y="244"/>
                </a:lnTo>
                <a:lnTo>
                  <a:pt x="834" y="196"/>
                </a:lnTo>
                <a:lnTo>
                  <a:pt x="881" y="153"/>
                </a:lnTo>
                <a:lnTo>
                  <a:pt x="932" y="114"/>
                </a:lnTo>
                <a:lnTo>
                  <a:pt x="987" y="81"/>
                </a:lnTo>
                <a:lnTo>
                  <a:pt x="1046" y="53"/>
                </a:lnTo>
                <a:lnTo>
                  <a:pt x="1106" y="30"/>
                </a:lnTo>
                <a:lnTo>
                  <a:pt x="1170" y="15"/>
                </a:lnTo>
                <a:lnTo>
                  <a:pt x="1236" y="3"/>
                </a:lnTo>
                <a:lnTo>
                  <a:pt x="13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5" name="Group 25"/>
          <p:cNvGrpSpPr>
            <a:grpSpLocks noChangeAspect="1"/>
          </p:cNvGrpSpPr>
          <p:nvPr/>
        </p:nvGrpSpPr>
        <p:grpSpPr bwMode="auto">
          <a:xfrm>
            <a:off x="9178916" y="5532438"/>
            <a:ext cx="514350" cy="812800"/>
            <a:chOff x="5782" y="3485"/>
            <a:chExt cx="324" cy="51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5782" y="3485"/>
              <a:ext cx="324" cy="512"/>
            </a:xfrm>
            <a:custGeom>
              <a:avLst/>
              <a:gdLst>
                <a:gd name="T0" fmla="*/ 166 w 2265"/>
                <a:gd name="T1" fmla="*/ 3224 h 3584"/>
                <a:gd name="T2" fmla="*/ 178 w 2265"/>
                <a:gd name="T3" fmla="*/ 3292 h 3584"/>
                <a:gd name="T4" fmla="*/ 212 w 2265"/>
                <a:gd name="T5" fmla="*/ 3350 h 3584"/>
                <a:gd name="T6" fmla="*/ 262 w 2265"/>
                <a:gd name="T7" fmla="*/ 3392 h 3584"/>
                <a:gd name="T8" fmla="*/ 326 w 2265"/>
                <a:gd name="T9" fmla="*/ 3415 h 3584"/>
                <a:gd name="T10" fmla="*/ 1903 w 2265"/>
                <a:gd name="T11" fmla="*/ 3418 h 3584"/>
                <a:gd name="T12" fmla="*/ 1971 w 2265"/>
                <a:gd name="T13" fmla="*/ 3406 h 3584"/>
                <a:gd name="T14" fmla="*/ 2029 w 2265"/>
                <a:gd name="T15" fmla="*/ 3373 h 3584"/>
                <a:gd name="T16" fmla="*/ 2072 w 2265"/>
                <a:gd name="T17" fmla="*/ 3322 h 3584"/>
                <a:gd name="T18" fmla="*/ 2096 w 2265"/>
                <a:gd name="T19" fmla="*/ 3259 h 3584"/>
                <a:gd name="T20" fmla="*/ 2099 w 2265"/>
                <a:gd name="T21" fmla="*/ 3125 h 3584"/>
                <a:gd name="T22" fmla="*/ 166 w 2265"/>
                <a:gd name="T23" fmla="*/ 607 h 3584"/>
                <a:gd name="T24" fmla="*/ 2099 w 2265"/>
                <a:gd name="T25" fmla="*/ 2959 h 3584"/>
                <a:gd name="T26" fmla="*/ 166 w 2265"/>
                <a:gd name="T27" fmla="*/ 607 h 3584"/>
                <a:gd name="T28" fmla="*/ 326 w 2265"/>
                <a:gd name="T29" fmla="*/ 169 h 3584"/>
                <a:gd name="T30" fmla="*/ 262 w 2265"/>
                <a:gd name="T31" fmla="*/ 192 h 3584"/>
                <a:gd name="T32" fmla="*/ 212 w 2265"/>
                <a:gd name="T33" fmla="*/ 236 h 3584"/>
                <a:gd name="T34" fmla="*/ 178 w 2265"/>
                <a:gd name="T35" fmla="*/ 293 h 3584"/>
                <a:gd name="T36" fmla="*/ 166 w 2265"/>
                <a:gd name="T37" fmla="*/ 361 h 3584"/>
                <a:gd name="T38" fmla="*/ 2099 w 2265"/>
                <a:gd name="T39" fmla="*/ 441 h 3584"/>
                <a:gd name="T40" fmla="*/ 2096 w 2265"/>
                <a:gd name="T41" fmla="*/ 326 h 3584"/>
                <a:gd name="T42" fmla="*/ 2072 w 2265"/>
                <a:gd name="T43" fmla="*/ 263 h 3584"/>
                <a:gd name="T44" fmla="*/ 2029 w 2265"/>
                <a:gd name="T45" fmla="*/ 212 h 3584"/>
                <a:gd name="T46" fmla="*/ 1971 w 2265"/>
                <a:gd name="T47" fmla="*/ 178 h 3584"/>
                <a:gd name="T48" fmla="*/ 1903 w 2265"/>
                <a:gd name="T49" fmla="*/ 166 h 3584"/>
                <a:gd name="T50" fmla="*/ 361 w 2265"/>
                <a:gd name="T51" fmla="*/ 0 h 3584"/>
                <a:gd name="T52" fmla="*/ 1953 w 2265"/>
                <a:gd name="T53" fmla="*/ 4 h 3584"/>
                <a:gd name="T54" fmla="*/ 2044 w 2265"/>
                <a:gd name="T55" fmla="*/ 29 h 3584"/>
                <a:gd name="T56" fmla="*/ 2124 w 2265"/>
                <a:gd name="T57" fmla="*/ 76 h 3584"/>
                <a:gd name="T58" fmla="*/ 2190 w 2265"/>
                <a:gd name="T59" fmla="*/ 141 h 3584"/>
                <a:gd name="T60" fmla="*/ 2237 w 2265"/>
                <a:gd name="T61" fmla="*/ 221 h 3584"/>
                <a:gd name="T62" fmla="*/ 2262 w 2265"/>
                <a:gd name="T63" fmla="*/ 312 h 3584"/>
                <a:gd name="T64" fmla="*/ 2265 w 2265"/>
                <a:gd name="T65" fmla="*/ 3224 h 3584"/>
                <a:gd name="T66" fmla="*/ 2252 w 2265"/>
                <a:gd name="T67" fmla="*/ 3319 h 3584"/>
                <a:gd name="T68" fmla="*/ 2216 w 2265"/>
                <a:gd name="T69" fmla="*/ 3405 h 3584"/>
                <a:gd name="T70" fmla="*/ 2159 w 2265"/>
                <a:gd name="T71" fmla="*/ 3478 h 3584"/>
                <a:gd name="T72" fmla="*/ 2086 w 2265"/>
                <a:gd name="T73" fmla="*/ 3535 h 3584"/>
                <a:gd name="T74" fmla="*/ 2000 w 2265"/>
                <a:gd name="T75" fmla="*/ 3572 h 3584"/>
                <a:gd name="T76" fmla="*/ 1903 w 2265"/>
                <a:gd name="T77" fmla="*/ 3584 h 3584"/>
                <a:gd name="T78" fmla="*/ 313 w 2265"/>
                <a:gd name="T79" fmla="*/ 3581 h 3584"/>
                <a:gd name="T80" fmla="*/ 221 w 2265"/>
                <a:gd name="T81" fmla="*/ 3556 h 3584"/>
                <a:gd name="T82" fmla="*/ 140 w 2265"/>
                <a:gd name="T83" fmla="*/ 3509 h 3584"/>
                <a:gd name="T84" fmla="*/ 75 w 2265"/>
                <a:gd name="T85" fmla="*/ 3444 h 3584"/>
                <a:gd name="T86" fmla="*/ 28 w 2265"/>
                <a:gd name="T87" fmla="*/ 3364 h 3584"/>
                <a:gd name="T88" fmla="*/ 3 w 2265"/>
                <a:gd name="T89" fmla="*/ 3272 h 3584"/>
                <a:gd name="T90" fmla="*/ 0 w 2265"/>
                <a:gd name="T91" fmla="*/ 361 h 3584"/>
                <a:gd name="T92" fmla="*/ 12 w 2265"/>
                <a:gd name="T93" fmla="*/ 265 h 3584"/>
                <a:gd name="T94" fmla="*/ 49 w 2265"/>
                <a:gd name="T95" fmla="*/ 179 h 3584"/>
                <a:gd name="T96" fmla="*/ 106 w 2265"/>
                <a:gd name="T97" fmla="*/ 106 h 3584"/>
                <a:gd name="T98" fmla="*/ 179 w 2265"/>
                <a:gd name="T99" fmla="*/ 49 h 3584"/>
                <a:gd name="T100" fmla="*/ 266 w 2265"/>
                <a:gd name="T101" fmla="*/ 13 h 3584"/>
                <a:gd name="T102" fmla="*/ 361 w 2265"/>
                <a:gd name="T103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5" h="3584">
                  <a:moveTo>
                    <a:pt x="166" y="3125"/>
                  </a:moveTo>
                  <a:lnTo>
                    <a:pt x="166" y="3224"/>
                  </a:lnTo>
                  <a:lnTo>
                    <a:pt x="169" y="3259"/>
                  </a:lnTo>
                  <a:lnTo>
                    <a:pt x="178" y="3292"/>
                  </a:lnTo>
                  <a:lnTo>
                    <a:pt x="192" y="3322"/>
                  </a:lnTo>
                  <a:lnTo>
                    <a:pt x="212" y="3350"/>
                  </a:lnTo>
                  <a:lnTo>
                    <a:pt x="235" y="3373"/>
                  </a:lnTo>
                  <a:lnTo>
                    <a:pt x="262" y="3392"/>
                  </a:lnTo>
                  <a:lnTo>
                    <a:pt x="293" y="3406"/>
                  </a:lnTo>
                  <a:lnTo>
                    <a:pt x="326" y="3415"/>
                  </a:lnTo>
                  <a:lnTo>
                    <a:pt x="361" y="3418"/>
                  </a:lnTo>
                  <a:lnTo>
                    <a:pt x="1903" y="3418"/>
                  </a:lnTo>
                  <a:lnTo>
                    <a:pt x="1938" y="3415"/>
                  </a:lnTo>
                  <a:lnTo>
                    <a:pt x="1971" y="3406"/>
                  </a:lnTo>
                  <a:lnTo>
                    <a:pt x="2002" y="3392"/>
                  </a:lnTo>
                  <a:lnTo>
                    <a:pt x="2029" y="3373"/>
                  </a:lnTo>
                  <a:lnTo>
                    <a:pt x="2053" y="3350"/>
                  </a:lnTo>
                  <a:lnTo>
                    <a:pt x="2072" y="3322"/>
                  </a:lnTo>
                  <a:lnTo>
                    <a:pt x="2087" y="3292"/>
                  </a:lnTo>
                  <a:lnTo>
                    <a:pt x="2096" y="3259"/>
                  </a:lnTo>
                  <a:lnTo>
                    <a:pt x="2099" y="3224"/>
                  </a:lnTo>
                  <a:lnTo>
                    <a:pt x="2099" y="3125"/>
                  </a:lnTo>
                  <a:lnTo>
                    <a:pt x="166" y="3125"/>
                  </a:lnTo>
                  <a:close/>
                  <a:moveTo>
                    <a:pt x="166" y="607"/>
                  </a:moveTo>
                  <a:lnTo>
                    <a:pt x="166" y="2959"/>
                  </a:lnTo>
                  <a:lnTo>
                    <a:pt x="2099" y="2959"/>
                  </a:lnTo>
                  <a:lnTo>
                    <a:pt x="2099" y="607"/>
                  </a:lnTo>
                  <a:lnTo>
                    <a:pt x="166" y="607"/>
                  </a:lnTo>
                  <a:close/>
                  <a:moveTo>
                    <a:pt x="361" y="166"/>
                  </a:moveTo>
                  <a:lnTo>
                    <a:pt x="326" y="169"/>
                  </a:lnTo>
                  <a:lnTo>
                    <a:pt x="293" y="178"/>
                  </a:lnTo>
                  <a:lnTo>
                    <a:pt x="262" y="192"/>
                  </a:lnTo>
                  <a:lnTo>
                    <a:pt x="235" y="212"/>
                  </a:lnTo>
                  <a:lnTo>
                    <a:pt x="212" y="236"/>
                  </a:lnTo>
                  <a:lnTo>
                    <a:pt x="192" y="263"/>
                  </a:lnTo>
                  <a:lnTo>
                    <a:pt x="178" y="293"/>
                  </a:lnTo>
                  <a:lnTo>
                    <a:pt x="169" y="326"/>
                  </a:lnTo>
                  <a:lnTo>
                    <a:pt x="166" y="361"/>
                  </a:lnTo>
                  <a:lnTo>
                    <a:pt x="166" y="441"/>
                  </a:lnTo>
                  <a:lnTo>
                    <a:pt x="2099" y="441"/>
                  </a:lnTo>
                  <a:lnTo>
                    <a:pt x="2099" y="361"/>
                  </a:lnTo>
                  <a:lnTo>
                    <a:pt x="2096" y="326"/>
                  </a:lnTo>
                  <a:lnTo>
                    <a:pt x="2087" y="293"/>
                  </a:lnTo>
                  <a:lnTo>
                    <a:pt x="2072" y="263"/>
                  </a:lnTo>
                  <a:lnTo>
                    <a:pt x="2053" y="236"/>
                  </a:lnTo>
                  <a:lnTo>
                    <a:pt x="2029" y="212"/>
                  </a:lnTo>
                  <a:lnTo>
                    <a:pt x="2002" y="192"/>
                  </a:lnTo>
                  <a:lnTo>
                    <a:pt x="1971" y="178"/>
                  </a:lnTo>
                  <a:lnTo>
                    <a:pt x="1938" y="169"/>
                  </a:lnTo>
                  <a:lnTo>
                    <a:pt x="1903" y="166"/>
                  </a:lnTo>
                  <a:lnTo>
                    <a:pt x="361" y="166"/>
                  </a:lnTo>
                  <a:close/>
                  <a:moveTo>
                    <a:pt x="361" y="0"/>
                  </a:moveTo>
                  <a:lnTo>
                    <a:pt x="1903" y="0"/>
                  </a:lnTo>
                  <a:lnTo>
                    <a:pt x="1953" y="4"/>
                  </a:lnTo>
                  <a:lnTo>
                    <a:pt x="2000" y="13"/>
                  </a:lnTo>
                  <a:lnTo>
                    <a:pt x="2044" y="29"/>
                  </a:lnTo>
                  <a:lnTo>
                    <a:pt x="2086" y="49"/>
                  </a:lnTo>
                  <a:lnTo>
                    <a:pt x="2124" y="76"/>
                  </a:lnTo>
                  <a:lnTo>
                    <a:pt x="2159" y="106"/>
                  </a:lnTo>
                  <a:lnTo>
                    <a:pt x="2190" y="141"/>
                  </a:lnTo>
                  <a:lnTo>
                    <a:pt x="2216" y="179"/>
                  </a:lnTo>
                  <a:lnTo>
                    <a:pt x="2237" y="221"/>
                  </a:lnTo>
                  <a:lnTo>
                    <a:pt x="2252" y="265"/>
                  </a:lnTo>
                  <a:lnTo>
                    <a:pt x="2262" y="312"/>
                  </a:lnTo>
                  <a:lnTo>
                    <a:pt x="2265" y="361"/>
                  </a:lnTo>
                  <a:lnTo>
                    <a:pt x="2265" y="3224"/>
                  </a:lnTo>
                  <a:lnTo>
                    <a:pt x="2262" y="3272"/>
                  </a:lnTo>
                  <a:lnTo>
                    <a:pt x="2252" y="3319"/>
                  </a:lnTo>
                  <a:lnTo>
                    <a:pt x="2237" y="3364"/>
                  </a:lnTo>
                  <a:lnTo>
                    <a:pt x="2216" y="3405"/>
                  </a:lnTo>
                  <a:lnTo>
                    <a:pt x="2190" y="3444"/>
                  </a:lnTo>
                  <a:lnTo>
                    <a:pt x="2159" y="3478"/>
                  </a:lnTo>
                  <a:lnTo>
                    <a:pt x="2124" y="3509"/>
                  </a:lnTo>
                  <a:lnTo>
                    <a:pt x="2086" y="3535"/>
                  </a:lnTo>
                  <a:lnTo>
                    <a:pt x="2044" y="3556"/>
                  </a:lnTo>
                  <a:lnTo>
                    <a:pt x="2000" y="3572"/>
                  </a:lnTo>
                  <a:lnTo>
                    <a:pt x="1953" y="3581"/>
                  </a:lnTo>
                  <a:lnTo>
                    <a:pt x="1903" y="3584"/>
                  </a:lnTo>
                  <a:lnTo>
                    <a:pt x="361" y="3584"/>
                  </a:lnTo>
                  <a:lnTo>
                    <a:pt x="313" y="3581"/>
                  </a:lnTo>
                  <a:lnTo>
                    <a:pt x="266" y="3572"/>
                  </a:lnTo>
                  <a:lnTo>
                    <a:pt x="221" y="3556"/>
                  </a:lnTo>
                  <a:lnTo>
                    <a:pt x="179" y="3535"/>
                  </a:lnTo>
                  <a:lnTo>
                    <a:pt x="140" y="3509"/>
                  </a:lnTo>
                  <a:lnTo>
                    <a:pt x="106" y="3478"/>
                  </a:lnTo>
                  <a:lnTo>
                    <a:pt x="75" y="3444"/>
                  </a:lnTo>
                  <a:lnTo>
                    <a:pt x="49" y="3405"/>
                  </a:lnTo>
                  <a:lnTo>
                    <a:pt x="28" y="3364"/>
                  </a:lnTo>
                  <a:lnTo>
                    <a:pt x="12" y="3319"/>
                  </a:lnTo>
                  <a:lnTo>
                    <a:pt x="3" y="3272"/>
                  </a:lnTo>
                  <a:lnTo>
                    <a:pt x="0" y="3224"/>
                  </a:lnTo>
                  <a:lnTo>
                    <a:pt x="0" y="361"/>
                  </a:lnTo>
                  <a:lnTo>
                    <a:pt x="3" y="312"/>
                  </a:lnTo>
                  <a:lnTo>
                    <a:pt x="12" y="265"/>
                  </a:lnTo>
                  <a:lnTo>
                    <a:pt x="28" y="221"/>
                  </a:lnTo>
                  <a:lnTo>
                    <a:pt x="49" y="179"/>
                  </a:lnTo>
                  <a:lnTo>
                    <a:pt x="75" y="141"/>
                  </a:lnTo>
                  <a:lnTo>
                    <a:pt x="106" y="106"/>
                  </a:lnTo>
                  <a:lnTo>
                    <a:pt x="140" y="76"/>
                  </a:lnTo>
                  <a:lnTo>
                    <a:pt x="179" y="49"/>
                  </a:lnTo>
                  <a:lnTo>
                    <a:pt x="221" y="29"/>
                  </a:lnTo>
                  <a:lnTo>
                    <a:pt x="266" y="13"/>
                  </a:lnTo>
                  <a:lnTo>
                    <a:pt x="313" y="4"/>
                  </a:lnTo>
                  <a:lnTo>
                    <a:pt x="3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32" y="3942"/>
              <a:ext cx="24" cy="24"/>
            </a:xfrm>
            <a:custGeom>
              <a:avLst/>
              <a:gdLst>
                <a:gd name="T0" fmla="*/ 83 w 166"/>
                <a:gd name="T1" fmla="*/ 0 h 166"/>
                <a:gd name="T2" fmla="*/ 105 w 166"/>
                <a:gd name="T3" fmla="*/ 3 h 166"/>
                <a:gd name="T4" fmla="*/ 125 w 166"/>
                <a:gd name="T5" fmla="*/ 11 h 166"/>
                <a:gd name="T6" fmla="*/ 142 w 166"/>
                <a:gd name="T7" fmla="*/ 24 h 166"/>
                <a:gd name="T8" fmla="*/ 155 w 166"/>
                <a:gd name="T9" fmla="*/ 41 h 166"/>
                <a:gd name="T10" fmla="*/ 164 w 166"/>
                <a:gd name="T11" fmla="*/ 61 h 166"/>
                <a:gd name="T12" fmla="*/ 166 w 166"/>
                <a:gd name="T13" fmla="*/ 83 h 166"/>
                <a:gd name="T14" fmla="*/ 164 w 166"/>
                <a:gd name="T15" fmla="*/ 105 h 166"/>
                <a:gd name="T16" fmla="*/ 155 w 166"/>
                <a:gd name="T17" fmla="*/ 124 h 166"/>
                <a:gd name="T18" fmla="*/ 142 w 166"/>
                <a:gd name="T19" fmla="*/ 142 h 166"/>
                <a:gd name="T20" fmla="*/ 125 w 166"/>
                <a:gd name="T21" fmla="*/ 155 h 166"/>
                <a:gd name="T22" fmla="*/ 105 w 166"/>
                <a:gd name="T23" fmla="*/ 164 h 166"/>
                <a:gd name="T24" fmla="*/ 83 w 166"/>
                <a:gd name="T25" fmla="*/ 166 h 166"/>
                <a:gd name="T26" fmla="*/ 62 w 166"/>
                <a:gd name="T27" fmla="*/ 164 h 166"/>
                <a:gd name="T28" fmla="*/ 42 w 166"/>
                <a:gd name="T29" fmla="*/ 155 h 166"/>
                <a:gd name="T30" fmla="*/ 25 w 166"/>
                <a:gd name="T31" fmla="*/ 142 h 166"/>
                <a:gd name="T32" fmla="*/ 11 w 166"/>
                <a:gd name="T33" fmla="*/ 124 h 166"/>
                <a:gd name="T34" fmla="*/ 3 w 166"/>
                <a:gd name="T35" fmla="*/ 105 h 166"/>
                <a:gd name="T36" fmla="*/ 0 w 166"/>
                <a:gd name="T37" fmla="*/ 83 h 166"/>
                <a:gd name="T38" fmla="*/ 3 w 166"/>
                <a:gd name="T39" fmla="*/ 61 h 166"/>
                <a:gd name="T40" fmla="*/ 11 w 166"/>
                <a:gd name="T41" fmla="*/ 41 h 166"/>
                <a:gd name="T42" fmla="*/ 25 w 166"/>
                <a:gd name="T43" fmla="*/ 24 h 166"/>
                <a:gd name="T44" fmla="*/ 42 w 166"/>
                <a:gd name="T45" fmla="*/ 11 h 166"/>
                <a:gd name="T46" fmla="*/ 62 w 166"/>
                <a:gd name="T47" fmla="*/ 3 h 166"/>
                <a:gd name="T48" fmla="*/ 83 w 166"/>
                <a:gd name="T4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" h="166">
                  <a:moveTo>
                    <a:pt x="83" y="0"/>
                  </a:moveTo>
                  <a:lnTo>
                    <a:pt x="105" y="3"/>
                  </a:lnTo>
                  <a:lnTo>
                    <a:pt x="125" y="11"/>
                  </a:lnTo>
                  <a:lnTo>
                    <a:pt x="142" y="24"/>
                  </a:lnTo>
                  <a:lnTo>
                    <a:pt x="155" y="41"/>
                  </a:lnTo>
                  <a:lnTo>
                    <a:pt x="164" y="61"/>
                  </a:lnTo>
                  <a:lnTo>
                    <a:pt x="166" y="83"/>
                  </a:lnTo>
                  <a:lnTo>
                    <a:pt x="164" y="105"/>
                  </a:lnTo>
                  <a:lnTo>
                    <a:pt x="155" y="124"/>
                  </a:lnTo>
                  <a:lnTo>
                    <a:pt x="142" y="142"/>
                  </a:lnTo>
                  <a:lnTo>
                    <a:pt x="125" y="155"/>
                  </a:lnTo>
                  <a:lnTo>
                    <a:pt x="105" y="164"/>
                  </a:lnTo>
                  <a:lnTo>
                    <a:pt x="83" y="166"/>
                  </a:lnTo>
                  <a:lnTo>
                    <a:pt x="62" y="164"/>
                  </a:lnTo>
                  <a:lnTo>
                    <a:pt x="42" y="155"/>
                  </a:lnTo>
                  <a:lnTo>
                    <a:pt x="25" y="142"/>
                  </a:lnTo>
                  <a:lnTo>
                    <a:pt x="11" y="124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5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849" y="3684"/>
              <a:ext cx="61" cy="97"/>
            </a:xfrm>
            <a:custGeom>
              <a:avLst/>
              <a:gdLst>
                <a:gd name="T0" fmla="*/ 332 w 424"/>
                <a:gd name="T1" fmla="*/ 0 h 682"/>
                <a:gd name="T2" fmla="*/ 351 w 424"/>
                <a:gd name="T3" fmla="*/ 0 h 682"/>
                <a:gd name="T4" fmla="*/ 369 w 424"/>
                <a:gd name="T5" fmla="*/ 4 h 682"/>
                <a:gd name="T6" fmla="*/ 386 w 424"/>
                <a:gd name="T7" fmla="*/ 12 h 682"/>
                <a:gd name="T8" fmla="*/ 401 w 424"/>
                <a:gd name="T9" fmla="*/ 24 h 682"/>
                <a:gd name="T10" fmla="*/ 413 w 424"/>
                <a:gd name="T11" fmla="*/ 39 h 682"/>
                <a:gd name="T12" fmla="*/ 421 w 424"/>
                <a:gd name="T13" fmla="*/ 55 h 682"/>
                <a:gd name="T14" fmla="*/ 424 w 424"/>
                <a:gd name="T15" fmla="*/ 74 h 682"/>
                <a:gd name="T16" fmla="*/ 424 w 424"/>
                <a:gd name="T17" fmla="*/ 91 h 682"/>
                <a:gd name="T18" fmla="*/ 421 w 424"/>
                <a:gd name="T19" fmla="*/ 110 h 682"/>
                <a:gd name="T20" fmla="*/ 413 w 424"/>
                <a:gd name="T21" fmla="*/ 126 h 682"/>
                <a:gd name="T22" fmla="*/ 401 w 424"/>
                <a:gd name="T23" fmla="*/ 142 h 682"/>
                <a:gd name="T24" fmla="*/ 201 w 424"/>
                <a:gd name="T25" fmla="*/ 341 h 682"/>
                <a:gd name="T26" fmla="*/ 401 w 424"/>
                <a:gd name="T27" fmla="*/ 541 h 682"/>
                <a:gd name="T28" fmla="*/ 413 w 424"/>
                <a:gd name="T29" fmla="*/ 555 h 682"/>
                <a:gd name="T30" fmla="*/ 421 w 424"/>
                <a:gd name="T31" fmla="*/ 572 h 682"/>
                <a:gd name="T32" fmla="*/ 424 w 424"/>
                <a:gd name="T33" fmla="*/ 590 h 682"/>
                <a:gd name="T34" fmla="*/ 424 w 424"/>
                <a:gd name="T35" fmla="*/ 608 h 682"/>
                <a:gd name="T36" fmla="*/ 421 w 424"/>
                <a:gd name="T37" fmla="*/ 626 h 682"/>
                <a:gd name="T38" fmla="*/ 413 w 424"/>
                <a:gd name="T39" fmla="*/ 643 h 682"/>
                <a:gd name="T40" fmla="*/ 401 w 424"/>
                <a:gd name="T41" fmla="*/ 657 h 682"/>
                <a:gd name="T42" fmla="*/ 382 w 424"/>
                <a:gd name="T43" fmla="*/ 672 h 682"/>
                <a:gd name="T44" fmla="*/ 363 w 424"/>
                <a:gd name="T45" fmla="*/ 679 h 682"/>
                <a:gd name="T46" fmla="*/ 342 w 424"/>
                <a:gd name="T47" fmla="*/ 682 h 682"/>
                <a:gd name="T48" fmla="*/ 321 w 424"/>
                <a:gd name="T49" fmla="*/ 679 h 682"/>
                <a:gd name="T50" fmla="*/ 300 w 424"/>
                <a:gd name="T51" fmla="*/ 672 h 682"/>
                <a:gd name="T52" fmla="*/ 283 w 424"/>
                <a:gd name="T53" fmla="*/ 657 h 682"/>
                <a:gd name="T54" fmla="*/ 24 w 424"/>
                <a:gd name="T55" fmla="*/ 400 h 682"/>
                <a:gd name="T56" fmla="*/ 11 w 424"/>
                <a:gd name="T57" fmla="*/ 383 h 682"/>
                <a:gd name="T58" fmla="*/ 3 w 424"/>
                <a:gd name="T59" fmla="*/ 363 h 682"/>
                <a:gd name="T60" fmla="*/ 0 w 424"/>
                <a:gd name="T61" fmla="*/ 341 h 682"/>
                <a:gd name="T62" fmla="*/ 3 w 424"/>
                <a:gd name="T63" fmla="*/ 319 h 682"/>
                <a:gd name="T64" fmla="*/ 11 w 424"/>
                <a:gd name="T65" fmla="*/ 300 h 682"/>
                <a:gd name="T66" fmla="*/ 24 w 424"/>
                <a:gd name="T67" fmla="*/ 282 h 682"/>
                <a:gd name="T68" fmla="*/ 283 w 424"/>
                <a:gd name="T69" fmla="*/ 24 h 682"/>
                <a:gd name="T70" fmla="*/ 298 w 424"/>
                <a:gd name="T71" fmla="*/ 12 h 682"/>
                <a:gd name="T72" fmla="*/ 315 w 424"/>
                <a:gd name="T73" fmla="*/ 4 h 682"/>
                <a:gd name="T74" fmla="*/ 332 w 424"/>
                <a:gd name="T75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682">
                  <a:moveTo>
                    <a:pt x="332" y="0"/>
                  </a:moveTo>
                  <a:lnTo>
                    <a:pt x="351" y="0"/>
                  </a:lnTo>
                  <a:lnTo>
                    <a:pt x="369" y="4"/>
                  </a:lnTo>
                  <a:lnTo>
                    <a:pt x="386" y="12"/>
                  </a:lnTo>
                  <a:lnTo>
                    <a:pt x="401" y="24"/>
                  </a:lnTo>
                  <a:lnTo>
                    <a:pt x="413" y="39"/>
                  </a:lnTo>
                  <a:lnTo>
                    <a:pt x="421" y="55"/>
                  </a:lnTo>
                  <a:lnTo>
                    <a:pt x="424" y="74"/>
                  </a:lnTo>
                  <a:lnTo>
                    <a:pt x="424" y="91"/>
                  </a:lnTo>
                  <a:lnTo>
                    <a:pt x="421" y="110"/>
                  </a:lnTo>
                  <a:lnTo>
                    <a:pt x="413" y="126"/>
                  </a:lnTo>
                  <a:lnTo>
                    <a:pt x="401" y="142"/>
                  </a:lnTo>
                  <a:lnTo>
                    <a:pt x="201" y="341"/>
                  </a:lnTo>
                  <a:lnTo>
                    <a:pt x="401" y="541"/>
                  </a:lnTo>
                  <a:lnTo>
                    <a:pt x="413" y="555"/>
                  </a:lnTo>
                  <a:lnTo>
                    <a:pt x="421" y="572"/>
                  </a:lnTo>
                  <a:lnTo>
                    <a:pt x="424" y="590"/>
                  </a:lnTo>
                  <a:lnTo>
                    <a:pt x="424" y="608"/>
                  </a:lnTo>
                  <a:lnTo>
                    <a:pt x="421" y="626"/>
                  </a:lnTo>
                  <a:lnTo>
                    <a:pt x="413" y="643"/>
                  </a:lnTo>
                  <a:lnTo>
                    <a:pt x="401" y="657"/>
                  </a:lnTo>
                  <a:lnTo>
                    <a:pt x="382" y="672"/>
                  </a:lnTo>
                  <a:lnTo>
                    <a:pt x="363" y="679"/>
                  </a:lnTo>
                  <a:lnTo>
                    <a:pt x="342" y="682"/>
                  </a:lnTo>
                  <a:lnTo>
                    <a:pt x="321" y="679"/>
                  </a:lnTo>
                  <a:lnTo>
                    <a:pt x="300" y="672"/>
                  </a:lnTo>
                  <a:lnTo>
                    <a:pt x="283" y="657"/>
                  </a:lnTo>
                  <a:lnTo>
                    <a:pt x="24" y="400"/>
                  </a:lnTo>
                  <a:lnTo>
                    <a:pt x="11" y="383"/>
                  </a:lnTo>
                  <a:lnTo>
                    <a:pt x="3" y="363"/>
                  </a:lnTo>
                  <a:lnTo>
                    <a:pt x="0" y="341"/>
                  </a:lnTo>
                  <a:lnTo>
                    <a:pt x="3" y="319"/>
                  </a:lnTo>
                  <a:lnTo>
                    <a:pt x="11" y="300"/>
                  </a:lnTo>
                  <a:lnTo>
                    <a:pt x="24" y="282"/>
                  </a:lnTo>
                  <a:lnTo>
                    <a:pt x="283" y="24"/>
                  </a:lnTo>
                  <a:lnTo>
                    <a:pt x="298" y="12"/>
                  </a:lnTo>
                  <a:lnTo>
                    <a:pt x="315" y="4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78" y="3684"/>
              <a:ext cx="60" cy="97"/>
            </a:xfrm>
            <a:custGeom>
              <a:avLst/>
              <a:gdLst>
                <a:gd name="T0" fmla="*/ 73 w 425"/>
                <a:gd name="T1" fmla="*/ 0 h 682"/>
                <a:gd name="T2" fmla="*/ 92 w 425"/>
                <a:gd name="T3" fmla="*/ 0 h 682"/>
                <a:gd name="T4" fmla="*/ 109 w 425"/>
                <a:gd name="T5" fmla="*/ 4 h 682"/>
                <a:gd name="T6" fmla="*/ 127 w 425"/>
                <a:gd name="T7" fmla="*/ 12 h 682"/>
                <a:gd name="T8" fmla="*/ 142 w 425"/>
                <a:gd name="T9" fmla="*/ 24 h 682"/>
                <a:gd name="T10" fmla="*/ 400 w 425"/>
                <a:gd name="T11" fmla="*/ 282 h 682"/>
                <a:gd name="T12" fmla="*/ 413 w 425"/>
                <a:gd name="T13" fmla="*/ 300 h 682"/>
                <a:gd name="T14" fmla="*/ 422 w 425"/>
                <a:gd name="T15" fmla="*/ 319 h 682"/>
                <a:gd name="T16" fmla="*/ 425 w 425"/>
                <a:gd name="T17" fmla="*/ 341 h 682"/>
                <a:gd name="T18" fmla="*/ 422 w 425"/>
                <a:gd name="T19" fmla="*/ 363 h 682"/>
                <a:gd name="T20" fmla="*/ 413 w 425"/>
                <a:gd name="T21" fmla="*/ 383 h 682"/>
                <a:gd name="T22" fmla="*/ 400 w 425"/>
                <a:gd name="T23" fmla="*/ 400 h 682"/>
                <a:gd name="T24" fmla="*/ 142 w 425"/>
                <a:gd name="T25" fmla="*/ 657 h 682"/>
                <a:gd name="T26" fmla="*/ 124 w 425"/>
                <a:gd name="T27" fmla="*/ 672 h 682"/>
                <a:gd name="T28" fmla="*/ 104 w 425"/>
                <a:gd name="T29" fmla="*/ 679 h 682"/>
                <a:gd name="T30" fmla="*/ 83 w 425"/>
                <a:gd name="T31" fmla="*/ 682 h 682"/>
                <a:gd name="T32" fmla="*/ 61 w 425"/>
                <a:gd name="T33" fmla="*/ 679 h 682"/>
                <a:gd name="T34" fmla="*/ 42 w 425"/>
                <a:gd name="T35" fmla="*/ 672 h 682"/>
                <a:gd name="T36" fmla="*/ 24 w 425"/>
                <a:gd name="T37" fmla="*/ 657 h 682"/>
                <a:gd name="T38" fmla="*/ 12 w 425"/>
                <a:gd name="T39" fmla="*/ 643 h 682"/>
                <a:gd name="T40" fmla="*/ 5 w 425"/>
                <a:gd name="T41" fmla="*/ 626 h 682"/>
                <a:gd name="T42" fmla="*/ 0 w 425"/>
                <a:gd name="T43" fmla="*/ 608 h 682"/>
                <a:gd name="T44" fmla="*/ 0 w 425"/>
                <a:gd name="T45" fmla="*/ 590 h 682"/>
                <a:gd name="T46" fmla="*/ 5 w 425"/>
                <a:gd name="T47" fmla="*/ 572 h 682"/>
                <a:gd name="T48" fmla="*/ 12 w 425"/>
                <a:gd name="T49" fmla="*/ 555 h 682"/>
                <a:gd name="T50" fmla="*/ 24 w 425"/>
                <a:gd name="T51" fmla="*/ 541 h 682"/>
                <a:gd name="T52" fmla="*/ 224 w 425"/>
                <a:gd name="T53" fmla="*/ 341 h 682"/>
                <a:gd name="T54" fmla="*/ 24 w 425"/>
                <a:gd name="T55" fmla="*/ 142 h 682"/>
                <a:gd name="T56" fmla="*/ 12 w 425"/>
                <a:gd name="T57" fmla="*/ 126 h 682"/>
                <a:gd name="T58" fmla="*/ 5 w 425"/>
                <a:gd name="T59" fmla="*/ 110 h 682"/>
                <a:gd name="T60" fmla="*/ 0 w 425"/>
                <a:gd name="T61" fmla="*/ 91 h 682"/>
                <a:gd name="T62" fmla="*/ 0 w 425"/>
                <a:gd name="T63" fmla="*/ 74 h 682"/>
                <a:gd name="T64" fmla="*/ 5 w 425"/>
                <a:gd name="T65" fmla="*/ 55 h 682"/>
                <a:gd name="T66" fmla="*/ 12 w 425"/>
                <a:gd name="T67" fmla="*/ 39 h 682"/>
                <a:gd name="T68" fmla="*/ 24 w 425"/>
                <a:gd name="T69" fmla="*/ 24 h 682"/>
                <a:gd name="T70" fmla="*/ 39 w 425"/>
                <a:gd name="T71" fmla="*/ 12 h 682"/>
                <a:gd name="T72" fmla="*/ 56 w 425"/>
                <a:gd name="T73" fmla="*/ 4 h 682"/>
                <a:gd name="T74" fmla="*/ 73 w 425"/>
                <a:gd name="T75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682">
                  <a:moveTo>
                    <a:pt x="73" y="0"/>
                  </a:moveTo>
                  <a:lnTo>
                    <a:pt x="92" y="0"/>
                  </a:lnTo>
                  <a:lnTo>
                    <a:pt x="109" y="4"/>
                  </a:lnTo>
                  <a:lnTo>
                    <a:pt x="127" y="12"/>
                  </a:lnTo>
                  <a:lnTo>
                    <a:pt x="142" y="24"/>
                  </a:lnTo>
                  <a:lnTo>
                    <a:pt x="400" y="282"/>
                  </a:lnTo>
                  <a:lnTo>
                    <a:pt x="413" y="300"/>
                  </a:lnTo>
                  <a:lnTo>
                    <a:pt x="422" y="319"/>
                  </a:lnTo>
                  <a:lnTo>
                    <a:pt x="425" y="341"/>
                  </a:lnTo>
                  <a:lnTo>
                    <a:pt x="422" y="363"/>
                  </a:lnTo>
                  <a:lnTo>
                    <a:pt x="413" y="383"/>
                  </a:lnTo>
                  <a:lnTo>
                    <a:pt x="400" y="400"/>
                  </a:lnTo>
                  <a:lnTo>
                    <a:pt x="142" y="657"/>
                  </a:lnTo>
                  <a:lnTo>
                    <a:pt x="124" y="672"/>
                  </a:lnTo>
                  <a:lnTo>
                    <a:pt x="104" y="679"/>
                  </a:lnTo>
                  <a:lnTo>
                    <a:pt x="83" y="682"/>
                  </a:lnTo>
                  <a:lnTo>
                    <a:pt x="61" y="679"/>
                  </a:lnTo>
                  <a:lnTo>
                    <a:pt x="42" y="672"/>
                  </a:lnTo>
                  <a:lnTo>
                    <a:pt x="24" y="657"/>
                  </a:lnTo>
                  <a:lnTo>
                    <a:pt x="12" y="643"/>
                  </a:lnTo>
                  <a:lnTo>
                    <a:pt x="5" y="626"/>
                  </a:lnTo>
                  <a:lnTo>
                    <a:pt x="0" y="608"/>
                  </a:lnTo>
                  <a:lnTo>
                    <a:pt x="0" y="590"/>
                  </a:lnTo>
                  <a:lnTo>
                    <a:pt x="5" y="572"/>
                  </a:lnTo>
                  <a:lnTo>
                    <a:pt x="12" y="555"/>
                  </a:lnTo>
                  <a:lnTo>
                    <a:pt x="24" y="541"/>
                  </a:lnTo>
                  <a:lnTo>
                    <a:pt x="224" y="341"/>
                  </a:lnTo>
                  <a:lnTo>
                    <a:pt x="24" y="142"/>
                  </a:lnTo>
                  <a:lnTo>
                    <a:pt x="12" y="126"/>
                  </a:lnTo>
                  <a:lnTo>
                    <a:pt x="5" y="110"/>
                  </a:lnTo>
                  <a:lnTo>
                    <a:pt x="0" y="91"/>
                  </a:lnTo>
                  <a:lnTo>
                    <a:pt x="0" y="74"/>
                  </a:lnTo>
                  <a:lnTo>
                    <a:pt x="5" y="55"/>
                  </a:lnTo>
                  <a:lnTo>
                    <a:pt x="12" y="39"/>
                  </a:lnTo>
                  <a:lnTo>
                    <a:pt x="24" y="24"/>
                  </a:lnTo>
                  <a:lnTo>
                    <a:pt x="39" y="12"/>
                  </a:lnTo>
                  <a:lnTo>
                    <a:pt x="56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917" y="3655"/>
              <a:ext cx="50" cy="156"/>
            </a:xfrm>
            <a:custGeom>
              <a:avLst/>
              <a:gdLst>
                <a:gd name="T0" fmla="*/ 259 w 349"/>
                <a:gd name="T1" fmla="*/ 0 h 1095"/>
                <a:gd name="T2" fmla="*/ 282 w 349"/>
                <a:gd name="T3" fmla="*/ 1 h 1095"/>
                <a:gd name="T4" fmla="*/ 303 w 349"/>
                <a:gd name="T5" fmla="*/ 8 h 1095"/>
                <a:gd name="T6" fmla="*/ 320 w 349"/>
                <a:gd name="T7" fmla="*/ 20 h 1095"/>
                <a:gd name="T8" fmla="*/ 335 w 349"/>
                <a:gd name="T9" fmla="*/ 36 h 1095"/>
                <a:gd name="T10" fmla="*/ 344 w 349"/>
                <a:gd name="T11" fmla="*/ 55 h 1095"/>
                <a:gd name="T12" fmla="*/ 349 w 349"/>
                <a:gd name="T13" fmla="*/ 76 h 1095"/>
                <a:gd name="T14" fmla="*/ 348 w 349"/>
                <a:gd name="T15" fmla="*/ 98 h 1095"/>
                <a:gd name="T16" fmla="*/ 164 w 349"/>
                <a:gd name="T17" fmla="*/ 1028 h 1095"/>
                <a:gd name="T18" fmla="*/ 159 w 349"/>
                <a:gd name="T19" fmla="*/ 1047 h 1095"/>
                <a:gd name="T20" fmla="*/ 149 w 349"/>
                <a:gd name="T21" fmla="*/ 1063 h 1095"/>
                <a:gd name="T22" fmla="*/ 136 w 349"/>
                <a:gd name="T23" fmla="*/ 1076 h 1095"/>
                <a:gd name="T24" fmla="*/ 119 w 349"/>
                <a:gd name="T25" fmla="*/ 1086 h 1095"/>
                <a:gd name="T26" fmla="*/ 102 w 349"/>
                <a:gd name="T27" fmla="*/ 1092 h 1095"/>
                <a:gd name="T28" fmla="*/ 83 w 349"/>
                <a:gd name="T29" fmla="*/ 1095 h 1095"/>
                <a:gd name="T30" fmla="*/ 75 w 349"/>
                <a:gd name="T31" fmla="*/ 1095 h 1095"/>
                <a:gd name="T32" fmla="*/ 67 w 349"/>
                <a:gd name="T33" fmla="*/ 1092 h 1095"/>
                <a:gd name="T34" fmla="*/ 46 w 349"/>
                <a:gd name="T35" fmla="*/ 1086 h 1095"/>
                <a:gd name="T36" fmla="*/ 28 w 349"/>
                <a:gd name="T37" fmla="*/ 1074 h 1095"/>
                <a:gd name="T38" fmla="*/ 13 w 349"/>
                <a:gd name="T39" fmla="*/ 1058 h 1095"/>
                <a:gd name="T40" fmla="*/ 5 w 349"/>
                <a:gd name="T41" fmla="*/ 1039 h 1095"/>
                <a:gd name="T42" fmla="*/ 0 w 349"/>
                <a:gd name="T43" fmla="*/ 1018 h 1095"/>
                <a:gd name="T44" fmla="*/ 1 w 349"/>
                <a:gd name="T45" fmla="*/ 995 h 1095"/>
                <a:gd name="T46" fmla="*/ 184 w 349"/>
                <a:gd name="T47" fmla="*/ 66 h 1095"/>
                <a:gd name="T48" fmla="*/ 190 w 349"/>
                <a:gd name="T49" fmla="*/ 45 h 1095"/>
                <a:gd name="T50" fmla="*/ 204 w 349"/>
                <a:gd name="T51" fmla="*/ 27 h 1095"/>
                <a:gd name="T52" fmla="*/ 220 w 349"/>
                <a:gd name="T53" fmla="*/ 14 h 1095"/>
                <a:gd name="T54" fmla="*/ 238 w 349"/>
                <a:gd name="T55" fmla="*/ 4 h 1095"/>
                <a:gd name="T56" fmla="*/ 259 w 349"/>
                <a:gd name="T5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9" h="1095">
                  <a:moveTo>
                    <a:pt x="259" y="0"/>
                  </a:moveTo>
                  <a:lnTo>
                    <a:pt x="282" y="1"/>
                  </a:lnTo>
                  <a:lnTo>
                    <a:pt x="303" y="8"/>
                  </a:lnTo>
                  <a:lnTo>
                    <a:pt x="320" y="20"/>
                  </a:lnTo>
                  <a:lnTo>
                    <a:pt x="335" y="36"/>
                  </a:lnTo>
                  <a:lnTo>
                    <a:pt x="344" y="55"/>
                  </a:lnTo>
                  <a:lnTo>
                    <a:pt x="349" y="76"/>
                  </a:lnTo>
                  <a:lnTo>
                    <a:pt x="348" y="98"/>
                  </a:lnTo>
                  <a:lnTo>
                    <a:pt x="164" y="1028"/>
                  </a:lnTo>
                  <a:lnTo>
                    <a:pt x="159" y="1047"/>
                  </a:lnTo>
                  <a:lnTo>
                    <a:pt x="149" y="1063"/>
                  </a:lnTo>
                  <a:lnTo>
                    <a:pt x="136" y="1076"/>
                  </a:lnTo>
                  <a:lnTo>
                    <a:pt x="119" y="1086"/>
                  </a:lnTo>
                  <a:lnTo>
                    <a:pt x="102" y="1092"/>
                  </a:lnTo>
                  <a:lnTo>
                    <a:pt x="83" y="1095"/>
                  </a:lnTo>
                  <a:lnTo>
                    <a:pt x="75" y="1095"/>
                  </a:lnTo>
                  <a:lnTo>
                    <a:pt x="67" y="1092"/>
                  </a:lnTo>
                  <a:lnTo>
                    <a:pt x="46" y="1086"/>
                  </a:lnTo>
                  <a:lnTo>
                    <a:pt x="28" y="1074"/>
                  </a:lnTo>
                  <a:lnTo>
                    <a:pt x="13" y="1058"/>
                  </a:lnTo>
                  <a:lnTo>
                    <a:pt x="5" y="1039"/>
                  </a:lnTo>
                  <a:lnTo>
                    <a:pt x="0" y="1018"/>
                  </a:lnTo>
                  <a:lnTo>
                    <a:pt x="1" y="995"/>
                  </a:lnTo>
                  <a:lnTo>
                    <a:pt x="184" y="66"/>
                  </a:lnTo>
                  <a:lnTo>
                    <a:pt x="190" y="45"/>
                  </a:lnTo>
                  <a:lnTo>
                    <a:pt x="204" y="27"/>
                  </a:lnTo>
                  <a:lnTo>
                    <a:pt x="220" y="14"/>
                  </a:lnTo>
                  <a:lnTo>
                    <a:pt x="238" y="4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8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  <p:bldP spid="7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3726787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379521" y="5041935"/>
              <a:ext cx="33638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USE POWERSHELL TO HELP OUT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026237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379522" y="3157464"/>
              <a:ext cx="33757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USE MSPS WITH YOUR MSIS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276901" y="2459503"/>
            <a:ext cx="37382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0" spc="3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Fix and Package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1840641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3541192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348160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79522" y="1211384"/>
              <a:ext cx="33638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BAKE IN SECURITY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16256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43362" y="5405517"/>
            <a:ext cx="4952999" cy="1373770"/>
            <a:chOff x="4043363" y="4676808"/>
            <a:chExt cx="4952999" cy="1373770"/>
          </a:xfrm>
        </p:grpSpPr>
        <p:grpSp>
          <p:nvGrpSpPr>
            <p:cNvPr id="5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60" name="Rectangle 5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7" name="Right Triangle 66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379521" y="5041935"/>
              <a:ext cx="33638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VULNERABILITY ASSESEMENT</a:t>
              </a:r>
            </a:p>
          </p:txBody>
        </p:sp>
      </p:grpSp>
      <p:sp>
        <p:nvSpPr>
          <p:cNvPr id="71" name="Sev01"/>
          <p:cNvSpPr>
            <a:spLocks noChangeAspect="1"/>
          </p:cNvSpPr>
          <p:nvPr/>
        </p:nvSpPr>
        <p:spPr>
          <a:xfrm>
            <a:off x="8712031" y="5219922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59863" y="576263"/>
            <a:ext cx="798512" cy="588963"/>
            <a:chOff x="5689" y="363"/>
            <a:chExt cx="503" cy="37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5689" y="538"/>
              <a:ext cx="503" cy="140"/>
            </a:xfrm>
            <a:custGeom>
              <a:avLst/>
              <a:gdLst>
                <a:gd name="T0" fmla="*/ 418 w 3522"/>
                <a:gd name="T1" fmla="*/ 207 h 980"/>
                <a:gd name="T2" fmla="*/ 223 w 3522"/>
                <a:gd name="T3" fmla="*/ 341 h 980"/>
                <a:gd name="T4" fmla="*/ 172 w 3522"/>
                <a:gd name="T5" fmla="*/ 530 h 980"/>
                <a:gd name="T6" fmla="*/ 287 w 3522"/>
                <a:gd name="T7" fmla="*/ 702 h 980"/>
                <a:gd name="T8" fmla="*/ 522 w 3522"/>
                <a:gd name="T9" fmla="*/ 802 h 980"/>
                <a:gd name="T10" fmla="*/ 702 w 3522"/>
                <a:gd name="T11" fmla="*/ 811 h 980"/>
                <a:gd name="T12" fmla="*/ 936 w 3522"/>
                <a:gd name="T13" fmla="*/ 810 h 980"/>
                <a:gd name="T14" fmla="*/ 1280 w 3522"/>
                <a:gd name="T15" fmla="*/ 806 h 980"/>
                <a:gd name="T16" fmla="*/ 1678 w 3522"/>
                <a:gd name="T17" fmla="*/ 803 h 980"/>
                <a:gd name="T18" fmla="*/ 2085 w 3522"/>
                <a:gd name="T19" fmla="*/ 800 h 980"/>
                <a:gd name="T20" fmla="*/ 2457 w 3522"/>
                <a:gd name="T21" fmla="*/ 798 h 980"/>
                <a:gd name="T22" fmla="*/ 2742 w 3522"/>
                <a:gd name="T23" fmla="*/ 796 h 980"/>
                <a:gd name="T24" fmla="*/ 2887 w 3522"/>
                <a:gd name="T25" fmla="*/ 794 h 980"/>
                <a:gd name="T26" fmla="*/ 3154 w 3522"/>
                <a:gd name="T27" fmla="*/ 738 h 980"/>
                <a:gd name="T28" fmla="*/ 3323 w 3522"/>
                <a:gd name="T29" fmla="*/ 594 h 980"/>
                <a:gd name="T30" fmla="*/ 3340 w 3522"/>
                <a:gd name="T31" fmla="*/ 405 h 980"/>
                <a:gd name="T32" fmla="*/ 3197 w 3522"/>
                <a:gd name="T33" fmla="*/ 247 h 980"/>
                <a:gd name="T34" fmla="*/ 2945 w 3522"/>
                <a:gd name="T35" fmla="*/ 171 h 980"/>
                <a:gd name="T36" fmla="*/ 2687 w 3522"/>
                <a:gd name="T37" fmla="*/ 200 h 980"/>
                <a:gd name="T38" fmla="*/ 2465 w 3522"/>
                <a:gd name="T39" fmla="*/ 264 h 980"/>
                <a:gd name="T40" fmla="*/ 2240 w 3522"/>
                <a:gd name="T41" fmla="*/ 177 h 980"/>
                <a:gd name="T42" fmla="*/ 1984 w 3522"/>
                <a:gd name="T43" fmla="*/ 186 h 980"/>
                <a:gd name="T44" fmla="*/ 1761 w 3522"/>
                <a:gd name="T45" fmla="*/ 296 h 980"/>
                <a:gd name="T46" fmla="*/ 1538 w 3522"/>
                <a:gd name="T47" fmla="*/ 186 h 980"/>
                <a:gd name="T48" fmla="*/ 1283 w 3522"/>
                <a:gd name="T49" fmla="*/ 177 h 980"/>
                <a:gd name="T50" fmla="*/ 1057 w 3522"/>
                <a:gd name="T51" fmla="*/ 264 h 980"/>
                <a:gd name="T52" fmla="*/ 836 w 3522"/>
                <a:gd name="T53" fmla="*/ 200 h 980"/>
                <a:gd name="T54" fmla="*/ 635 w 3522"/>
                <a:gd name="T55" fmla="*/ 0 h 980"/>
                <a:gd name="T56" fmla="*/ 955 w 3522"/>
                <a:gd name="T57" fmla="*/ 66 h 980"/>
                <a:gd name="T58" fmla="*/ 1252 w 3522"/>
                <a:gd name="T59" fmla="*/ 11 h 980"/>
                <a:gd name="T60" fmla="*/ 1583 w 3522"/>
                <a:gd name="T61" fmla="*/ 24 h 980"/>
                <a:gd name="T62" fmla="*/ 1876 w 3522"/>
                <a:gd name="T63" fmla="*/ 43 h 980"/>
                <a:gd name="T64" fmla="*/ 2203 w 3522"/>
                <a:gd name="T65" fmla="*/ 2 h 980"/>
                <a:gd name="T66" fmla="*/ 2512 w 3522"/>
                <a:gd name="T67" fmla="*/ 94 h 980"/>
                <a:gd name="T68" fmla="*/ 2820 w 3522"/>
                <a:gd name="T69" fmla="*/ 2 h 980"/>
                <a:gd name="T70" fmla="*/ 3136 w 3522"/>
                <a:gd name="T71" fmla="*/ 37 h 980"/>
                <a:gd name="T72" fmla="*/ 3378 w 3522"/>
                <a:gd name="T73" fmla="*/ 173 h 980"/>
                <a:gd name="T74" fmla="*/ 3509 w 3522"/>
                <a:gd name="T75" fmla="*/ 383 h 980"/>
                <a:gd name="T76" fmla="*/ 3494 w 3522"/>
                <a:gd name="T77" fmla="*/ 626 h 980"/>
                <a:gd name="T78" fmla="*/ 3338 w 3522"/>
                <a:gd name="T79" fmla="*/ 824 h 980"/>
                <a:gd name="T80" fmla="*/ 3078 w 3522"/>
                <a:gd name="T81" fmla="*/ 942 h 980"/>
                <a:gd name="T82" fmla="*/ 2849 w 3522"/>
                <a:gd name="T83" fmla="*/ 963 h 980"/>
                <a:gd name="T84" fmla="*/ 2643 w 3522"/>
                <a:gd name="T85" fmla="*/ 965 h 980"/>
                <a:gd name="T86" fmla="*/ 2317 w 3522"/>
                <a:gd name="T87" fmla="*/ 967 h 980"/>
                <a:gd name="T88" fmla="*/ 1926 w 3522"/>
                <a:gd name="T89" fmla="*/ 971 h 980"/>
                <a:gd name="T90" fmla="*/ 1517 w 3522"/>
                <a:gd name="T91" fmla="*/ 974 h 980"/>
                <a:gd name="T92" fmla="*/ 1134 w 3522"/>
                <a:gd name="T93" fmla="*/ 977 h 980"/>
                <a:gd name="T94" fmla="*/ 827 w 3522"/>
                <a:gd name="T95" fmla="*/ 979 h 980"/>
                <a:gd name="T96" fmla="*/ 650 w 3522"/>
                <a:gd name="T97" fmla="*/ 980 h 980"/>
                <a:gd name="T98" fmla="*/ 388 w 3522"/>
                <a:gd name="T99" fmla="*/ 941 h 980"/>
                <a:gd name="T100" fmla="*/ 145 w 3522"/>
                <a:gd name="T101" fmla="*/ 802 h 980"/>
                <a:gd name="T102" fmla="*/ 13 w 3522"/>
                <a:gd name="T103" fmla="*/ 589 h 980"/>
                <a:gd name="T104" fmla="*/ 28 w 3522"/>
                <a:gd name="T105" fmla="*/ 344 h 980"/>
                <a:gd name="T106" fmla="*/ 186 w 3522"/>
                <a:gd name="T107" fmla="*/ 144 h 980"/>
                <a:gd name="T108" fmla="*/ 446 w 3522"/>
                <a:gd name="T109" fmla="*/ 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22" h="980">
                  <a:moveTo>
                    <a:pt x="635" y="169"/>
                  </a:moveTo>
                  <a:lnTo>
                    <a:pt x="578" y="171"/>
                  </a:lnTo>
                  <a:lnTo>
                    <a:pt x="522" y="179"/>
                  </a:lnTo>
                  <a:lnTo>
                    <a:pt x="468" y="191"/>
                  </a:lnTo>
                  <a:lnTo>
                    <a:pt x="418" y="207"/>
                  </a:lnTo>
                  <a:lnTo>
                    <a:pt x="370" y="228"/>
                  </a:lnTo>
                  <a:lnTo>
                    <a:pt x="326" y="251"/>
                  </a:lnTo>
                  <a:lnTo>
                    <a:pt x="287" y="278"/>
                  </a:lnTo>
                  <a:lnTo>
                    <a:pt x="253" y="308"/>
                  </a:lnTo>
                  <a:lnTo>
                    <a:pt x="223" y="341"/>
                  </a:lnTo>
                  <a:lnTo>
                    <a:pt x="200" y="376"/>
                  </a:lnTo>
                  <a:lnTo>
                    <a:pt x="182" y="412"/>
                  </a:lnTo>
                  <a:lnTo>
                    <a:pt x="172" y="451"/>
                  </a:lnTo>
                  <a:lnTo>
                    <a:pt x="167" y="490"/>
                  </a:lnTo>
                  <a:lnTo>
                    <a:pt x="172" y="530"/>
                  </a:lnTo>
                  <a:lnTo>
                    <a:pt x="182" y="568"/>
                  </a:lnTo>
                  <a:lnTo>
                    <a:pt x="200" y="605"/>
                  </a:lnTo>
                  <a:lnTo>
                    <a:pt x="223" y="640"/>
                  </a:lnTo>
                  <a:lnTo>
                    <a:pt x="253" y="673"/>
                  </a:lnTo>
                  <a:lnTo>
                    <a:pt x="287" y="702"/>
                  </a:lnTo>
                  <a:lnTo>
                    <a:pt x="326" y="729"/>
                  </a:lnTo>
                  <a:lnTo>
                    <a:pt x="370" y="753"/>
                  </a:lnTo>
                  <a:lnTo>
                    <a:pt x="418" y="774"/>
                  </a:lnTo>
                  <a:lnTo>
                    <a:pt x="468" y="789"/>
                  </a:lnTo>
                  <a:lnTo>
                    <a:pt x="522" y="802"/>
                  </a:lnTo>
                  <a:lnTo>
                    <a:pt x="578" y="809"/>
                  </a:lnTo>
                  <a:lnTo>
                    <a:pt x="635" y="812"/>
                  </a:lnTo>
                  <a:lnTo>
                    <a:pt x="650" y="812"/>
                  </a:lnTo>
                  <a:lnTo>
                    <a:pt x="673" y="812"/>
                  </a:lnTo>
                  <a:lnTo>
                    <a:pt x="702" y="811"/>
                  </a:lnTo>
                  <a:lnTo>
                    <a:pt x="738" y="811"/>
                  </a:lnTo>
                  <a:lnTo>
                    <a:pt x="780" y="811"/>
                  </a:lnTo>
                  <a:lnTo>
                    <a:pt x="827" y="811"/>
                  </a:lnTo>
                  <a:lnTo>
                    <a:pt x="879" y="810"/>
                  </a:lnTo>
                  <a:lnTo>
                    <a:pt x="936" y="810"/>
                  </a:lnTo>
                  <a:lnTo>
                    <a:pt x="998" y="809"/>
                  </a:lnTo>
                  <a:lnTo>
                    <a:pt x="1064" y="809"/>
                  </a:lnTo>
                  <a:lnTo>
                    <a:pt x="1133" y="808"/>
                  </a:lnTo>
                  <a:lnTo>
                    <a:pt x="1205" y="808"/>
                  </a:lnTo>
                  <a:lnTo>
                    <a:pt x="1280" y="806"/>
                  </a:lnTo>
                  <a:lnTo>
                    <a:pt x="1356" y="806"/>
                  </a:lnTo>
                  <a:lnTo>
                    <a:pt x="1435" y="805"/>
                  </a:lnTo>
                  <a:lnTo>
                    <a:pt x="1515" y="805"/>
                  </a:lnTo>
                  <a:lnTo>
                    <a:pt x="1597" y="804"/>
                  </a:lnTo>
                  <a:lnTo>
                    <a:pt x="1678" y="803"/>
                  </a:lnTo>
                  <a:lnTo>
                    <a:pt x="1760" y="803"/>
                  </a:lnTo>
                  <a:lnTo>
                    <a:pt x="1842" y="802"/>
                  </a:lnTo>
                  <a:lnTo>
                    <a:pt x="1923" y="801"/>
                  </a:lnTo>
                  <a:lnTo>
                    <a:pt x="2006" y="801"/>
                  </a:lnTo>
                  <a:lnTo>
                    <a:pt x="2085" y="800"/>
                  </a:lnTo>
                  <a:lnTo>
                    <a:pt x="2164" y="800"/>
                  </a:lnTo>
                  <a:lnTo>
                    <a:pt x="2241" y="799"/>
                  </a:lnTo>
                  <a:lnTo>
                    <a:pt x="2317" y="799"/>
                  </a:lnTo>
                  <a:lnTo>
                    <a:pt x="2388" y="798"/>
                  </a:lnTo>
                  <a:lnTo>
                    <a:pt x="2457" y="798"/>
                  </a:lnTo>
                  <a:lnTo>
                    <a:pt x="2523" y="797"/>
                  </a:lnTo>
                  <a:lnTo>
                    <a:pt x="2584" y="797"/>
                  </a:lnTo>
                  <a:lnTo>
                    <a:pt x="2642" y="796"/>
                  </a:lnTo>
                  <a:lnTo>
                    <a:pt x="2695" y="796"/>
                  </a:lnTo>
                  <a:lnTo>
                    <a:pt x="2742" y="796"/>
                  </a:lnTo>
                  <a:lnTo>
                    <a:pt x="2784" y="794"/>
                  </a:lnTo>
                  <a:lnTo>
                    <a:pt x="2820" y="794"/>
                  </a:lnTo>
                  <a:lnTo>
                    <a:pt x="2849" y="794"/>
                  </a:lnTo>
                  <a:lnTo>
                    <a:pt x="2872" y="794"/>
                  </a:lnTo>
                  <a:lnTo>
                    <a:pt x="2887" y="794"/>
                  </a:lnTo>
                  <a:lnTo>
                    <a:pt x="2945" y="792"/>
                  </a:lnTo>
                  <a:lnTo>
                    <a:pt x="3002" y="785"/>
                  </a:lnTo>
                  <a:lnTo>
                    <a:pt x="3055" y="773"/>
                  </a:lnTo>
                  <a:lnTo>
                    <a:pt x="3106" y="757"/>
                  </a:lnTo>
                  <a:lnTo>
                    <a:pt x="3154" y="738"/>
                  </a:lnTo>
                  <a:lnTo>
                    <a:pt x="3197" y="715"/>
                  </a:lnTo>
                  <a:lnTo>
                    <a:pt x="3237" y="689"/>
                  </a:lnTo>
                  <a:lnTo>
                    <a:pt x="3270" y="660"/>
                  </a:lnTo>
                  <a:lnTo>
                    <a:pt x="3299" y="628"/>
                  </a:lnTo>
                  <a:lnTo>
                    <a:pt x="3323" y="594"/>
                  </a:lnTo>
                  <a:lnTo>
                    <a:pt x="3340" y="558"/>
                  </a:lnTo>
                  <a:lnTo>
                    <a:pt x="3351" y="520"/>
                  </a:lnTo>
                  <a:lnTo>
                    <a:pt x="3354" y="481"/>
                  </a:lnTo>
                  <a:lnTo>
                    <a:pt x="3351" y="442"/>
                  </a:lnTo>
                  <a:lnTo>
                    <a:pt x="3340" y="405"/>
                  </a:lnTo>
                  <a:lnTo>
                    <a:pt x="3323" y="368"/>
                  </a:lnTo>
                  <a:lnTo>
                    <a:pt x="3299" y="334"/>
                  </a:lnTo>
                  <a:lnTo>
                    <a:pt x="3270" y="303"/>
                  </a:lnTo>
                  <a:lnTo>
                    <a:pt x="3237" y="273"/>
                  </a:lnTo>
                  <a:lnTo>
                    <a:pt x="3197" y="247"/>
                  </a:lnTo>
                  <a:lnTo>
                    <a:pt x="3154" y="224"/>
                  </a:lnTo>
                  <a:lnTo>
                    <a:pt x="3106" y="206"/>
                  </a:lnTo>
                  <a:lnTo>
                    <a:pt x="3055" y="190"/>
                  </a:lnTo>
                  <a:lnTo>
                    <a:pt x="3002" y="179"/>
                  </a:lnTo>
                  <a:lnTo>
                    <a:pt x="2945" y="171"/>
                  </a:lnTo>
                  <a:lnTo>
                    <a:pt x="2887" y="169"/>
                  </a:lnTo>
                  <a:lnTo>
                    <a:pt x="2835" y="171"/>
                  </a:lnTo>
                  <a:lnTo>
                    <a:pt x="2784" y="177"/>
                  </a:lnTo>
                  <a:lnTo>
                    <a:pt x="2735" y="186"/>
                  </a:lnTo>
                  <a:lnTo>
                    <a:pt x="2687" y="200"/>
                  </a:lnTo>
                  <a:lnTo>
                    <a:pt x="2642" y="218"/>
                  </a:lnTo>
                  <a:lnTo>
                    <a:pt x="2598" y="239"/>
                  </a:lnTo>
                  <a:lnTo>
                    <a:pt x="2558" y="264"/>
                  </a:lnTo>
                  <a:lnTo>
                    <a:pt x="2512" y="296"/>
                  </a:lnTo>
                  <a:lnTo>
                    <a:pt x="2465" y="264"/>
                  </a:lnTo>
                  <a:lnTo>
                    <a:pt x="2425" y="239"/>
                  </a:lnTo>
                  <a:lnTo>
                    <a:pt x="2382" y="218"/>
                  </a:lnTo>
                  <a:lnTo>
                    <a:pt x="2337" y="200"/>
                  </a:lnTo>
                  <a:lnTo>
                    <a:pt x="2290" y="186"/>
                  </a:lnTo>
                  <a:lnTo>
                    <a:pt x="2240" y="177"/>
                  </a:lnTo>
                  <a:lnTo>
                    <a:pt x="2188" y="171"/>
                  </a:lnTo>
                  <a:lnTo>
                    <a:pt x="2136" y="169"/>
                  </a:lnTo>
                  <a:lnTo>
                    <a:pt x="2084" y="171"/>
                  </a:lnTo>
                  <a:lnTo>
                    <a:pt x="2033" y="177"/>
                  </a:lnTo>
                  <a:lnTo>
                    <a:pt x="1984" y="186"/>
                  </a:lnTo>
                  <a:lnTo>
                    <a:pt x="1936" y="200"/>
                  </a:lnTo>
                  <a:lnTo>
                    <a:pt x="1891" y="218"/>
                  </a:lnTo>
                  <a:lnTo>
                    <a:pt x="1848" y="239"/>
                  </a:lnTo>
                  <a:lnTo>
                    <a:pt x="1808" y="264"/>
                  </a:lnTo>
                  <a:lnTo>
                    <a:pt x="1761" y="296"/>
                  </a:lnTo>
                  <a:lnTo>
                    <a:pt x="1714" y="264"/>
                  </a:lnTo>
                  <a:lnTo>
                    <a:pt x="1674" y="239"/>
                  </a:lnTo>
                  <a:lnTo>
                    <a:pt x="1632" y="218"/>
                  </a:lnTo>
                  <a:lnTo>
                    <a:pt x="1586" y="200"/>
                  </a:lnTo>
                  <a:lnTo>
                    <a:pt x="1538" y="186"/>
                  </a:lnTo>
                  <a:lnTo>
                    <a:pt x="1489" y="177"/>
                  </a:lnTo>
                  <a:lnTo>
                    <a:pt x="1437" y="171"/>
                  </a:lnTo>
                  <a:lnTo>
                    <a:pt x="1386" y="169"/>
                  </a:lnTo>
                  <a:lnTo>
                    <a:pt x="1334" y="171"/>
                  </a:lnTo>
                  <a:lnTo>
                    <a:pt x="1283" y="177"/>
                  </a:lnTo>
                  <a:lnTo>
                    <a:pt x="1233" y="186"/>
                  </a:lnTo>
                  <a:lnTo>
                    <a:pt x="1186" y="200"/>
                  </a:lnTo>
                  <a:lnTo>
                    <a:pt x="1140" y="218"/>
                  </a:lnTo>
                  <a:lnTo>
                    <a:pt x="1097" y="239"/>
                  </a:lnTo>
                  <a:lnTo>
                    <a:pt x="1057" y="264"/>
                  </a:lnTo>
                  <a:lnTo>
                    <a:pt x="1011" y="296"/>
                  </a:lnTo>
                  <a:lnTo>
                    <a:pt x="963" y="264"/>
                  </a:lnTo>
                  <a:lnTo>
                    <a:pt x="923" y="239"/>
                  </a:lnTo>
                  <a:lnTo>
                    <a:pt x="880" y="218"/>
                  </a:lnTo>
                  <a:lnTo>
                    <a:pt x="836" y="200"/>
                  </a:lnTo>
                  <a:lnTo>
                    <a:pt x="787" y="186"/>
                  </a:lnTo>
                  <a:lnTo>
                    <a:pt x="739" y="177"/>
                  </a:lnTo>
                  <a:lnTo>
                    <a:pt x="687" y="171"/>
                  </a:lnTo>
                  <a:lnTo>
                    <a:pt x="635" y="169"/>
                  </a:lnTo>
                  <a:close/>
                  <a:moveTo>
                    <a:pt x="635" y="0"/>
                  </a:moveTo>
                  <a:lnTo>
                    <a:pt x="703" y="2"/>
                  </a:lnTo>
                  <a:lnTo>
                    <a:pt x="769" y="11"/>
                  </a:lnTo>
                  <a:lnTo>
                    <a:pt x="833" y="24"/>
                  </a:lnTo>
                  <a:lnTo>
                    <a:pt x="895" y="43"/>
                  </a:lnTo>
                  <a:lnTo>
                    <a:pt x="955" y="66"/>
                  </a:lnTo>
                  <a:lnTo>
                    <a:pt x="1011" y="94"/>
                  </a:lnTo>
                  <a:lnTo>
                    <a:pt x="1067" y="66"/>
                  </a:lnTo>
                  <a:lnTo>
                    <a:pt x="1125" y="43"/>
                  </a:lnTo>
                  <a:lnTo>
                    <a:pt x="1188" y="24"/>
                  </a:lnTo>
                  <a:lnTo>
                    <a:pt x="1252" y="11"/>
                  </a:lnTo>
                  <a:lnTo>
                    <a:pt x="1319" y="2"/>
                  </a:lnTo>
                  <a:lnTo>
                    <a:pt x="1386" y="0"/>
                  </a:lnTo>
                  <a:lnTo>
                    <a:pt x="1453" y="2"/>
                  </a:lnTo>
                  <a:lnTo>
                    <a:pt x="1520" y="11"/>
                  </a:lnTo>
                  <a:lnTo>
                    <a:pt x="1583" y="24"/>
                  </a:lnTo>
                  <a:lnTo>
                    <a:pt x="1646" y="43"/>
                  </a:lnTo>
                  <a:lnTo>
                    <a:pt x="1705" y="66"/>
                  </a:lnTo>
                  <a:lnTo>
                    <a:pt x="1761" y="94"/>
                  </a:lnTo>
                  <a:lnTo>
                    <a:pt x="1817" y="66"/>
                  </a:lnTo>
                  <a:lnTo>
                    <a:pt x="1876" y="43"/>
                  </a:lnTo>
                  <a:lnTo>
                    <a:pt x="1939" y="24"/>
                  </a:lnTo>
                  <a:lnTo>
                    <a:pt x="2002" y="11"/>
                  </a:lnTo>
                  <a:lnTo>
                    <a:pt x="2069" y="2"/>
                  </a:lnTo>
                  <a:lnTo>
                    <a:pt x="2136" y="0"/>
                  </a:lnTo>
                  <a:lnTo>
                    <a:pt x="2203" y="2"/>
                  </a:lnTo>
                  <a:lnTo>
                    <a:pt x="2270" y="11"/>
                  </a:lnTo>
                  <a:lnTo>
                    <a:pt x="2334" y="24"/>
                  </a:lnTo>
                  <a:lnTo>
                    <a:pt x="2396" y="43"/>
                  </a:lnTo>
                  <a:lnTo>
                    <a:pt x="2456" y="66"/>
                  </a:lnTo>
                  <a:lnTo>
                    <a:pt x="2512" y="94"/>
                  </a:lnTo>
                  <a:lnTo>
                    <a:pt x="2567" y="66"/>
                  </a:lnTo>
                  <a:lnTo>
                    <a:pt x="2627" y="43"/>
                  </a:lnTo>
                  <a:lnTo>
                    <a:pt x="2689" y="24"/>
                  </a:lnTo>
                  <a:lnTo>
                    <a:pt x="2754" y="11"/>
                  </a:lnTo>
                  <a:lnTo>
                    <a:pt x="2820" y="2"/>
                  </a:lnTo>
                  <a:lnTo>
                    <a:pt x="2887" y="0"/>
                  </a:lnTo>
                  <a:lnTo>
                    <a:pt x="2953" y="2"/>
                  </a:lnTo>
                  <a:lnTo>
                    <a:pt x="3016" y="9"/>
                  </a:lnTo>
                  <a:lnTo>
                    <a:pt x="3078" y="21"/>
                  </a:lnTo>
                  <a:lnTo>
                    <a:pt x="3136" y="37"/>
                  </a:lnTo>
                  <a:lnTo>
                    <a:pt x="3192" y="57"/>
                  </a:lnTo>
                  <a:lnTo>
                    <a:pt x="3244" y="81"/>
                  </a:lnTo>
                  <a:lnTo>
                    <a:pt x="3293" y="108"/>
                  </a:lnTo>
                  <a:lnTo>
                    <a:pt x="3338" y="140"/>
                  </a:lnTo>
                  <a:lnTo>
                    <a:pt x="3378" y="173"/>
                  </a:lnTo>
                  <a:lnTo>
                    <a:pt x="3415" y="210"/>
                  </a:lnTo>
                  <a:lnTo>
                    <a:pt x="3446" y="251"/>
                  </a:lnTo>
                  <a:lnTo>
                    <a:pt x="3473" y="292"/>
                  </a:lnTo>
                  <a:lnTo>
                    <a:pt x="3494" y="336"/>
                  </a:lnTo>
                  <a:lnTo>
                    <a:pt x="3509" y="383"/>
                  </a:lnTo>
                  <a:lnTo>
                    <a:pt x="3519" y="431"/>
                  </a:lnTo>
                  <a:lnTo>
                    <a:pt x="3522" y="481"/>
                  </a:lnTo>
                  <a:lnTo>
                    <a:pt x="3519" y="531"/>
                  </a:lnTo>
                  <a:lnTo>
                    <a:pt x="3509" y="580"/>
                  </a:lnTo>
                  <a:lnTo>
                    <a:pt x="3494" y="626"/>
                  </a:lnTo>
                  <a:lnTo>
                    <a:pt x="3473" y="670"/>
                  </a:lnTo>
                  <a:lnTo>
                    <a:pt x="3446" y="713"/>
                  </a:lnTo>
                  <a:lnTo>
                    <a:pt x="3415" y="753"/>
                  </a:lnTo>
                  <a:lnTo>
                    <a:pt x="3378" y="790"/>
                  </a:lnTo>
                  <a:lnTo>
                    <a:pt x="3338" y="824"/>
                  </a:lnTo>
                  <a:lnTo>
                    <a:pt x="3293" y="854"/>
                  </a:lnTo>
                  <a:lnTo>
                    <a:pt x="3244" y="883"/>
                  </a:lnTo>
                  <a:lnTo>
                    <a:pt x="3192" y="907"/>
                  </a:lnTo>
                  <a:lnTo>
                    <a:pt x="3136" y="926"/>
                  </a:lnTo>
                  <a:lnTo>
                    <a:pt x="3078" y="942"/>
                  </a:lnTo>
                  <a:lnTo>
                    <a:pt x="3016" y="953"/>
                  </a:lnTo>
                  <a:lnTo>
                    <a:pt x="2953" y="961"/>
                  </a:lnTo>
                  <a:lnTo>
                    <a:pt x="2887" y="963"/>
                  </a:lnTo>
                  <a:lnTo>
                    <a:pt x="2872" y="963"/>
                  </a:lnTo>
                  <a:lnTo>
                    <a:pt x="2849" y="963"/>
                  </a:lnTo>
                  <a:lnTo>
                    <a:pt x="2820" y="964"/>
                  </a:lnTo>
                  <a:lnTo>
                    <a:pt x="2784" y="964"/>
                  </a:lnTo>
                  <a:lnTo>
                    <a:pt x="2742" y="964"/>
                  </a:lnTo>
                  <a:lnTo>
                    <a:pt x="2695" y="964"/>
                  </a:lnTo>
                  <a:lnTo>
                    <a:pt x="2643" y="965"/>
                  </a:lnTo>
                  <a:lnTo>
                    <a:pt x="2585" y="965"/>
                  </a:lnTo>
                  <a:lnTo>
                    <a:pt x="2524" y="966"/>
                  </a:lnTo>
                  <a:lnTo>
                    <a:pt x="2458" y="966"/>
                  </a:lnTo>
                  <a:lnTo>
                    <a:pt x="2389" y="966"/>
                  </a:lnTo>
                  <a:lnTo>
                    <a:pt x="2317" y="967"/>
                  </a:lnTo>
                  <a:lnTo>
                    <a:pt x="2242" y="969"/>
                  </a:lnTo>
                  <a:lnTo>
                    <a:pt x="2165" y="969"/>
                  </a:lnTo>
                  <a:lnTo>
                    <a:pt x="2087" y="970"/>
                  </a:lnTo>
                  <a:lnTo>
                    <a:pt x="2007" y="970"/>
                  </a:lnTo>
                  <a:lnTo>
                    <a:pt x="1926" y="971"/>
                  </a:lnTo>
                  <a:lnTo>
                    <a:pt x="1844" y="972"/>
                  </a:lnTo>
                  <a:lnTo>
                    <a:pt x="1761" y="972"/>
                  </a:lnTo>
                  <a:lnTo>
                    <a:pt x="1679" y="973"/>
                  </a:lnTo>
                  <a:lnTo>
                    <a:pt x="1598" y="973"/>
                  </a:lnTo>
                  <a:lnTo>
                    <a:pt x="1517" y="974"/>
                  </a:lnTo>
                  <a:lnTo>
                    <a:pt x="1436" y="975"/>
                  </a:lnTo>
                  <a:lnTo>
                    <a:pt x="1358" y="975"/>
                  </a:lnTo>
                  <a:lnTo>
                    <a:pt x="1281" y="976"/>
                  </a:lnTo>
                  <a:lnTo>
                    <a:pt x="1206" y="976"/>
                  </a:lnTo>
                  <a:lnTo>
                    <a:pt x="1134" y="977"/>
                  </a:lnTo>
                  <a:lnTo>
                    <a:pt x="1065" y="977"/>
                  </a:lnTo>
                  <a:lnTo>
                    <a:pt x="999" y="978"/>
                  </a:lnTo>
                  <a:lnTo>
                    <a:pt x="937" y="978"/>
                  </a:lnTo>
                  <a:lnTo>
                    <a:pt x="880" y="979"/>
                  </a:lnTo>
                  <a:lnTo>
                    <a:pt x="827" y="979"/>
                  </a:lnTo>
                  <a:lnTo>
                    <a:pt x="780" y="979"/>
                  </a:lnTo>
                  <a:lnTo>
                    <a:pt x="739" y="979"/>
                  </a:lnTo>
                  <a:lnTo>
                    <a:pt x="702" y="980"/>
                  </a:lnTo>
                  <a:lnTo>
                    <a:pt x="673" y="980"/>
                  </a:lnTo>
                  <a:lnTo>
                    <a:pt x="650" y="980"/>
                  </a:lnTo>
                  <a:lnTo>
                    <a:pt x="635" y="980"/>
                  </a:lnTo>
                  <a:lnTo>
                    <a:pt x="570" y="978"/>
                  </a:lnTo>
                  <a:lnTo>
                    <a:pt x="508" y="971"/>
                  </a:lnTo>
                  <a:lnTo>
                    <a:pt x="446" y="959"/>
                  </a:lnTo>
                  <a:lnTo>
                    <a:pt x="388" y="941"/>
                  </a:lnTo>
                  <a:lnTo>
                    <a:pt x="333" y="921"/>
                  </a:lnTo>
                  <a:lnTo>
                    <a:pt x="281" y="897"/>
                  </a:lnTo>
                  <a:lnTo>
                    <a:pt x="231" y="868"/>
                  </a:lnTo>
                  <a:lnTo>
                    <a:pt x="186" y="837"/>
                  </a:lnTo>
                  <a:lnTo>
                    <a:pt x="145" y="802"/>
                  </a:lnTo>
                  <a:lnTo>
                    <a:pt x="109" y="764"/>
                  </a:lnTo>
                  <a:lnTo>
                    <a:pt x="77" y="724"/>
                  </a:lnTo>
                  <a:lnTo>
                    <a:pt x="50" y="681"/>
                  </a:lnTo>
                  <a:lnTo>
                    <a:pt x="28" y="636"/>
                  </a:lnTo>
                  <a:lnTo>
                    <a:pt x="13" y="589"/>
                  </a:lnTo>
                  <a:lnTo>
                    <a:pt x="3" y="540"/>
                  </a:lnTo>
                  <a:lnTo>
                    <a:pt x="0" y="490"/>
                  </a:lnTo>
                  <a:lnTo>
                    <a:pt x="3" y="440"/>
                  </a:lnTo>
                  <a:lnTo>
                    <a:pt x="13" y="392"/>
                  </a:lnTo>
                  <a:lnTo>
                    <a:pt x="28" y="344"/>
                  </a:lnTo>
                  <a:lnTo>
                    <a:pt x="50" y="299"/>
                  </a:lnTo>
                  <a:lnTo>
                    <a:pt x="77" y="257"/>
                  </a:lnTo>
                  <a:lnTo>
                    <a:pt x="109" y="217"/>
                  </a:lnTo>
                  <a:lnTo>
                    <a:pt x="145" y="179"/>
                  </a:lnTo>
                  <a:lnTo>
                    <a:pt x="186" y="144"/>
                  </a:lnTo>
                  <a:lnTo>
                    <a:pt x="231" y="112"/>
                  </a:lnTo>
                  <a:lnTo>
                    <a:pt x="281" y="84"/>
                  </a:lnTo>
                  <a:lnTo>
                    <a:pt x="333" y="59"/>
                  </a:lnTo>
                  <a:lnTo>
                    <a:pt x="388" y="38"/>
                  </a:lnTo>
                  <a:lnTo>
                    <a:pt x="446" y="22"/>
                  </a:lnTo>
                  <a:lnTo>
                    <a:pt x="508" y="10"/>
                  </a:lnTo>
                  <a:lnTo>
                    <a:pt x="570" y="2"/>
                  </a:lnTo>
                  <a:lnTo>
                    <a:pt x="6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993" y="553"/>
              <a:ext cx="67" cy="67"/>
            </a:xfrm>
            <a:custGeom>
              <a:avLst/>
              <a:gdLst>
                <a:gd name="T0" fmla="*/ 377 w 469"/>
                <a:gd name="T1" fmla="*/ 0 h 466"/>
                <a:gd name="T2" fmla="*/ 396 w 469"/>
                <a:gd name="T3" fmla="*/ 0 h 466"/>
                <a:gd name="T4" fmla="*/ 414 w 469"/>
                <a:gd name="T5" fmla="*/ 4 h 466"/>
                <a:gd name="T6" fmla="*/ 430 w 469"/>
                <a:gd name="T7" fmla="*/ 13 h 466"/>
                <a:gd name="T8" fmla="*/ 445 w 469"/>
                <a:gd name="T9" fmla="*/ 25 h 466"/>
                <a:gd name="T10" fmla="*/ 457 w 469"/>
                <a:gd name="T11" fmla="*/ 40 h 466"/>
                <a:gd name="T12" fmla="*/ 465 w 469"/>
                <a:gd name="T13" fmla="*/ 58 h 466"/>
                <a:gd name="T14" fmla="*/ 469 w 469"/>
                <a:gd name="T15" fmla="*/ 76 h 466"/>
                <a:gd name="T16" fmla="*/ 469 w 469"/>
                <a:gd name="T17" fmla="*/ 95 h 466"/>
                <a:gd name="T18" fmla="*/ 465 w 469"/>
                <a:gd name="T19" fmla="*/ 113 h 466"/>
                <a:gd name="T20" fmla="*/ 456 w 469"/>
                <a:gd name="T21" fmla="*/ 130 h 466"/>
                <a:gd name="T22" fmla="*/ 444 w 469"/>
                <a:gd name="T23" fmla="*/ 145 h 466"/>
                <a:gd name="T24" fmla="*/ 429 w 469"/>
                <a:gd name="T25" fmla="*/ 157 h 466"/>
                <a:gd name="T26" fmla="*/ 400 w 469"/>
                <a:gd name="T27" fmla="*/ 175 h 466"/>
                <a:gd name="T28" fmla="*/ 370 w 469"/>
                <a:gd name="T29" fmla="*/ 196 h 466"/>
                <a:gd name="T30" fmla="*/ 341 w 469"/>
                <a:gd name="T31" fmla="*/ 218 h 466"/>
                <a:gd name="T32" fmla="*/ 312 w 469"/>
                <a:gd name="T33" fmla="*/ 239 h 466"/>
                <a:gd name="T34" fmla="*/ 283 w 469"/>
                <a:gd name="T35" fmla="*/ 262 h 466"/>
                <a:gd name="T36" fmla="*/ 258 w 469"/>
                <a:gd name="T37" fmla="*/ 285 h 466"/>
                <a:gd name="T38" fmla="*/ 234 w 469"/>
                <a:gd name="T39" fmla="*/ 307 h 466"/>
                <a:gd name="T40" fmla="*/ 212 w 469"/>
                <a:gd name="T41" fmla="*/ 328 h 466"/>
                <a:gd name="T42" fmla="*/ 195 w 469"/>
                <a:gd name="T43" fmla="*/ 348 h 466"/>
                <a:gd name="T44" fmla="*/ 181 w 469"/>
                <a:gd name="T45" fmla="*/ 367 h 466"/>
                <a:gd name="T46" fmla="*/ 171 w 469"/>
                <a:gd name="T47" fmla="*/ 383 h 466"/>
                <a:gd name="T48" fmla="*/ 166 w 469"/>
                <a:gd name="T49" fmla="*/ 396 h 466"/>
                <a:gd name="T50" fmla="*/ 160 w 469"/>
                <a:gd name="T51" fmla="*/ 416 h 466"/>
                <a:gd name="T52" fmla="*/ 151 w 469"/>
                <a:gd name="T53" fmla="*/ 433 h 466"/>
                <a:gd name="T54" fmla="*/ 137 w 469"/>
                <a:gd name="T55" fmla="*/ 446 h 466"/>
                <a:gd name="T56" fmla="*/ 121 w 469"/>
                <a:gd name="T57" fmla="*/ 457 h 466"/>
                <a:gd name="T58" fmla="*/ 103 w 469"/>
                <a:gd name="T59" fmla="*/ 464 h 466"/>
                <a:gd name="T60" fmla="*/ 84 w 469"/>
                <a:gd name="T61" fmla="*/ 466 h 466"/>
                <a:gd name="T62" fmla="*/ 76 w 469"/>
                <a:gd name="T63" fmla="*/ 466 h 466"/>
                <a:gd name="T64" fmla="*/ 69 w 469"/>
                <a:gd name="T65" fmla="*/ 465 h 466"/>
                <a:gd name="T66" fmla="*/ 47 w 469"/>
                <a:gd name="T67" fmla="*/ 457 h 466"/>
                <a:gd name="T68" fmla="*/ 29 w 469"/>
                <a:gd name="T69" fmla="*/ 445 h 466"/>
                <a:gd name="T70" fmla="*/ 15 w 469"/>
                <a:gd name="T71" fmla="*/ 429 h 466"/>
                <a:gd name="T72" fmla="*/ 5 w 469"/>
                <a:gd name="T73" fmla="*/ 410 h 466"/>
                <a:gd name="T74" fmla="*/ 0 w 469"/>
                <a:gd name="T75" fmla="*/ 388 h 466"/>
                <a:gd name="T76" fmla="*/ 2 w 469"/>
                <a:gd name="T77" fmla="*/ 366 h 466"/>
                <a:gd name="T78" fmla="*/ 10 w 469"/>
                <a:gd name="T79" fmla="*/ 334 h 466"/>
                <a:gd name="T80" fmla="*/ 25 w 469"/>
                <a:gd name="T81" fmla="*/ 301 h 466"/>
                <a:gd name="T82" fmla="*/ 45 w 469"/>
                <a:gd name="T83" fmla="*/ 270 h 466"/>
                <a:gd name="T84" fmla="*/ 67 w 469"/>
                <a:gd name="T85" fmla="*/ 238 h 466"/>
                <a:gd name="T86" fmla="*/ 94 w 469"/>
                <a:gd name="T87" fmla="*/ 208 h 466"/>
                <a:gd name="T88" fmla="*/ 124 w 469"/>
                <a:gd name="T89" fmla="*/ 178 h 466"/>
                <a:gd name="T90" fmla="*/ 155 w 469"/>
                <a:gd name="T91" fmla="*/ 150 h 466"/>
                <a:gd name="T92" fmla="*/ 186 w 469"/>
                <a:gd name="T93" fmla="*/ 124 h 466"/>
                <a:gd name="T94" fmla="*/ 216 w 469"/>
                <a:gd name="T95" fmla="*/ 99 h 466"/>
                <a:gd name="T96" fmla="*/ 247 w 469"/>
                <a:gd name="T97" fmla="*/ 76 h 466"/>
                <a:gd name="T98" fmla="*/ 276 w 469"/>
                <a:gd name="T99" fmla="*/ 56 h 466"/>
                <a:gd name="T100" fmla="*/ 302 w 469"/>
                <a:gd name="T101" fmla="*/ 38 h 466"/>
                <a:gd name="T102" fmla="*/ 323 w 469"/>
                <a:gd name="T103" fmla="*/ 24 h 466"/>
                <a:gd name="T104" fmla="*/ 342 w 469"/>
                <a:gd name="T105" fmla="*/ 12 h 466"/>
                <a:gd name="T106" fmla="*/ 359 w 469"/>
                <a:gd name="T107" fmla="*/ 4 h 466"/>
                <a:gd name="T108" fmla="*/ 377 w 469"/>
                <a:gd name="T10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9" h="466">
                  <a:moveTo>
                    <a:pt x="377" y="0"/>
                  </a:moveTo>
                  <a:lnTo>
                    <a:pt x="396" y="0"/>
                  </a:lnTo>
                  <a:lnTo>
                    <a:pt x="414" y="4"/>
                  </a:lnTo>
                  <a:lnTo>
                    <a:pt x="430" y="13"/>
                  </a:lnTo>
                  <a:lnTo>
                    <a:pt x="445" y="25"/>
                  </a:lnTo>
                  <a:lnTo>
                    <a:pt x="457" y="40"/>
                  </a:lnTo>
                  <a:lnTo>
                    <a:pt x="465" y="58"/>
                  </a:lnTo>
                  <a:lnTo>
                    <a:pt x="469" y="76"/>
                  </a:lnTo>
                  <a:lnTo>
                    <a:pt x="469" y="95"/>
                  </a:lnTo>
                  <a:lnTo>
                    <a:pt x="465" y="113"/>
                  </a:lnTo>
                  <a:lnTo>
                    <a:pt x="456" y="130"/>
                  </a:lnTo>
                  <a:lnTo>
                    <a:pt x="444" y="145"/>
                  </a:lnTo>
                  <a:lnTo>
                    <a:pt x="429" y="157"/>
                  </a:lnTo>
                  <a:lnTo>
                    <a:pt x="400" y="175"/>
                  </a:lnTo>
                  <a:lnTo>
                    <a:pt x="370" y="196"/>
                  </a:lnTo>
                  <a:lnTo>
                    <a:pt x="341" y="218"/>
                  </a:lnTo>
                  <a:lnTo>
                    <a:pt x="312" y="239"/>
                  </a:lnTo>
                  <a:lnTo>
                    <a:pt x="283" y="262"/>
                  </a:lnTo>
                  <a:lnTo>
                    <a:pt x="258" y="285"/>
                  </a:lnTo>
                  <a:lnTo>
                    <a:pt x="234" y="307"/>
                  </a:lnTo>
                  <a:lnTo>
                    <a:pt x="212" y="328"/>
                  </a:lnTo>
                  <a:lnTo>
                    <a:pt x="195" y="348"/>
                  </a:lnTo>
                  <a:lnTo>
                    <a:pt x="181" y="367"/>
                  </a:lnTo>
                  <a:lnTo>
                    <a:pt x="171" y="383"/>
                  </a:lnTo>
                  <a:lnTo>
                    <a:pt x="166" y="396"/>
                  </a:lnTo>
                  <a:lnTo>
                    <a:pt x="160" y="416"/>
                  </a:lnTo>
                  <a:lnTo>
                    <a:pt x="151" y="433"/>
                  </a:lnTo>
                  <a:lnTo>
                    <a:pt x="137" y="446"/>
                  </a:lnTo>
                  <a:lnTo>
                    <a:pt x="121" y="457"/>
                  </a:lnTo>
                  <a:lnTo>
                    <a:pt x="103" y="464"/>
                  </a:lnTo>
                  <a:lnTo>
                    <a:pt x="84" y="466"/>
                  </a:lnTo>
                  <a:lnTo>
                    <a:pt x="76" y="466"/>
                  </a:lnTo>
                  <a:lnTo>
                    <a:pt x="69" y="465"/>
                  </a:lnTo>
                  <a:lnTo>
                    <a:pt x="47" y="457"/>
                  </a:lnTo>
                  <a:lnTo>
                    <a:pt x="29" y="445"/>
                  </a:lnTo>
                  <a:lnTo>
                    <a:pt x="15" y="429"/>
                  </a:lnTo>
                  <a:lnTo>
                    <a:pt x="5" y="410"/>
                  </a:lnTo>
                  <a:lnTo>
                    <a:pt x="0" y="388"/>
                  </a:lnTo>
                  <a:lnTo>
                    <a:pt x="2" y="366"/>
                  </a:lnTo>
                  <a:lnTo>
                    <a:pt x="10" y="334"/>
                  </a:lnTo>
                  <a:lnTo>
                    <a:pt x="25" y="301"/>
                  </a:lnTo>
                  <a:lnTo>
                    <a:pt x="45" y="270"/>
                  </a:lnTo>
                  <a:lnTo>
                    <a:pt x="67" y="238"/>
                  </a:lnTo>
                  <a:lnTo>
                    <a:pt x="94" y="208"/>
                  </a:lnTo>
                  <a:lnTo>
                    <a:pt x="124" y="178"/>
                  </a:lnTo>
                  <a:lnTo>
                    <a:pt x="155" y="150"/>
                  </a:lnTo>
                  <a:lnTo>
                    <a:pt x="186" y="124"/>
                  </a:lnTo>
                  <a:lnTo>
                    <a:pt x="216" y="99"/>
                  </a:lnTo>
                  <a:lnTo>
                    <a:pt x="247" y="76"/>
                  </a:lnTo>
                  <a:lnTo>
                    <a:pt x="276" y="56"/>
                  </a:lnTo>
                  <a:lnTo>
                    <a:pt x="302" y="38"/>
                  </a:lnTo>
                  <a:lnTo>
                    <a:pt x="323" y="24"/>
                  </a:lnTo>
                  <a:lnTo>
                    <a:pt x="342" y="12"/>
                  </a:lnTo>
                  <a:lnTo>
                    <a:pt x="359" y="4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887" y="553"/>
              <a:ext cx="67" cy="67"/>
            </a:xfrm>
            <a:custGeom>
              <a:avLst/>
              <a:gdLst>
                <a:gd name="T0" fmla="*/ 378 w 469"/>
                <a:gd name="T1" fmla="*/ 0 h 466"/>
                <a:gd name="T2" fmla="*/ 395 w 469"/>
                <a:gd name="T3" fmla="*/ 0 h 466"/>
                <a:gd name="T4" fmla="*/ 413 w 469"/>
                <a:gd name="T5" fmla="*/ 4 h 466"/>
                <a:gd name="T6" fmla="*/ 431 w 469"/>
                <a:gd name="T7" fmla="*/ 13 h 466"/>
                <a:gd name="T8" fmla="*/ 445 w 469"/>
                <a:gd name="T9" fmla="*/ 25 h 466"/>
                <a:gd name="T10" fmla="*/ 456 w 469"/>
                <a:gd name="T11" fmla="*/ 40 h 466"/>
                <a:gd name="T12" fmla="*/ 465 w 469"/>
                <a:gd name="T13" fmla="*/ 58 h 466"/>
                <a:gd name="T14" fmla="*/ 469 w 469"/>
                <a:gd name="T15" fmla="*/ 76 h 466"/>
                <a:gd name="T16" fmla="*/ 468 w 469"/>
                <a:gd name="T17" fmla="*/ 95 h 466"/>
                <a:gd name="T18" fmla="*/ 464 w 469"/>
                <a:gd name="T19" fmla="*/ 113 h 466"/>
                <a:gd name="T20" fmla="*/ 456 w 469"/>
                <a:gd name="T21" fmla="*/ 130 h 466"/>
                <a:gd name="T22" fmla="*/ 445 w 469"/>
                <a:gd name="T23" fmla="*/ 145 h 466"/>
                <a:gd name="T24" fmla="*/ 429 w 469"/>
                <a:gd name="T25" fmla="*/ 157 h 466"/>
                <a:gd name="T26" fmla="*/ 400 w 469"/>
                <a:gd name="T27" fmla="*/ 175 h 466"/>
                <a:gd name="T28" fmla="*/ 370 w 469"/>
                <a:gd name="T29" fmla="*/ 196 h 466"/>
                <a:gd name="T30" fmla="*/ 340 w 469"/>
                <a:gd name="T31" fmla="*/ 218 h 466"/>
                <a:gd name="T32" fmla="*/ 312 w 469"/>
                <a:gd name="T33" fmla="*/ 239 h 466"/>
                <a:gd name="T34" fmla="*/ 284 w 469"/>
                <a:gd name="T35" fmla="*/ 262 h 466"/>
                <a:gd name="T36" fmla="*/ 258 w 469"/>
                <a:gd name="T37" fmla="*/ 285 h 466"/>
                <a:gd name="T38" fmla="*/ 234 w 469"/>
                <a:gd name="T39" fmla="*/ 307 h 466"/>
                <a:gd name="T40" fmla="*/ 212 w 469"/>
                <a:gd name="T41" fmla="*/ 328 h 466"/>
                <a:gd name="T42" fmla="*/ 195 w 469"/>
                <a:gd name="T43" fmla="*/ 348 h 466"/>
                <a:gd name="T44" fmla="*/ 181 w 469"/>
                <a:gd name="T45" fmla="*/ 367 h 466"/>
                <a:gd name="T46" fmla="*/ 171 w 469"/>
                <a:gd name="T47" fmla="*/ 383 h 466"/>
                <a:gd name="T48" fmla="*/ 166 w 469"/>
                <a:gd name="T49" fmla="*/ 396 h 466"/>
                <a:gd name="T50" fmla="*/ 159 w 469"/>
                <a:gd name="T51" fmla="*/ 416 h 466"/>
                <a:gd name="T52" fmla="*/ 150 w 469"/>
                <a:gd name="T53" fmla="*/ 433 h 466"/>
                <a:gd name="T54" fmla="*/ 137 w 469"/>
                <a:gd name="T55" fmla="*/ 446 h 466"/>
                <a:gd name="T56" fmla="*/ 121 w 469"/>
                <a:gd name="T57" fmla="*/ 457 h 466"/>
                <a:gd name="T58" fmla="*/ 103 w 469"/>
                <a:gd name="T59" fmla="*/ 464 h 466"/>
                <a:gd name="T60" fmla="*/ 84 w 469"/>
                <a:gd name="T61" fmla="*/ 466 h 466"/>
                <a:gd name="T62" fmla="*/ 76 w 469"/>
                <a:gd name="T63" fmla="*/ 466 h 466"/>
                <a:gd name="T64" fmla="*/ 68 w 469"/>
                <a:gd name="T65" fmla="*/ 465 h 466"/>
                <a:gd name="T66" fmla="*/ 47 w 469"/>
                <a:gd name="T67" fmla="*/ 457 h 466"/>
                <a:gd name="T68" fmla="*/ 29 w 469"/>
                <a:gd name="T69" fmla="*/ 445 h 466"/>
                <a:gd name="T70" fmla="*/ 15 w 469"/>
                <a:gd name="T71" fmla="*/ 429 h 466"/>
                <a:gd name="T72" fmla="*/ 5 w 469"/>
                <a:gd name="T73" fmla="*/ 410 h 466"/>
                <a:gd name="T74" fmla="*/ 0 w 469"/>
                <a:gd name="T75" fmla="*/ 388 h 466"/>
                <a:gd name="T76" fmla="*/ 1 w 469"/>
                <a:gd name="T77" fmla="*/ 366 h 466"/>
                <a:gd name="T78" fmla="*/ 10 w 469"/>
                <a:gd name="T79" fmla="*/ 334 h 466"/>
                <a:gd name="T80" fmla="*/ 24 w 469"/>
                <a:gd name="T81" fmla="*/ 301 h 466"/>
                <a:gd name="T82" fmla="*/ 44 w 469"/>
                <a:gd name="T83" fmla="*/ 270 h 466"/>
                <a:gd name="T84" fmla="*/ 68 w 469"/>
                <a:gd name="T85" fmla="*/ 238 h 466"/>
                <a:gd name="T86" fmla="*/ 95 w 469"/>
                <a:gd name="T87" fmla="*/ 208 h 466"/>
                <a:gd name="T88" fmla="*/ 124 w 469"/>
                <a:gd name="T89" fmla="*/ 178 h 466"/>
                <a:gd name="T90" fmla="*/ 154 w 469"/>
                <a:gd name="T91" fmla="*/ 150 h 466"/>
                <a:gd name="T92" fmla="*/ 185 w 469"/>
                <a:gd name="T93" fmla="*/ 124 h 466"/>
                <a:gd name="T94" fmla="*/ 217 w 469"/>
                <a:gd name="T95" fmla="*/ 99 h 466"/>
                <a:gd name="T96" fmla="*/ 247 w 469"/>
                <a:gd name="T97" fmla="*/ 76 h 466"/>
                <a:gd name="T98" fmla="*/ 275 w 469"/>
                <a:gd name="T99" fmla="*/ 56 h 466"/>
                <a:gd name="T100" fmla="*/ 301 w 469"/>
                <a:gd name="T101" fmla="*/ 38 h 466"/>
                <a:gd name="T102" fmla="*/ 324 w 469"/>
                <a:gd name="T103" fmla="*/ 24 h 466"/>
                <a:gd name="T104" fmla="*/ 342 w 469"/>
                <a:gd name="T105" fmla="*/ 12 h 466"/>
                <a:gd name="T106" fmla="*/ 359 w 469"/>
                <a:gd name="T107" fmla="*/ 4 h 466"/>
                <a:gd name="T108" fmla="*/ 378 w 469"/>
                <a:gd name="T10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9" h="466">
                  <a:moveTo>
                    <a:pt x="378" y="0"/>
                  </a:moveTo>
                  <a:lnTo>
                    <a:pt x="395" y="0"/>
                  </a:lnTo>
                  <a:lnTo>
                    <a:pt x="413" y="4"/>
                  </a:lnTo>
                  <a:lnTo>
                    <a:pt x="431" y="13"/>
                  </a:lnTo>
                  <a:lnTo>
                    <a:pt x="445" y="25"/>
                  </a:lnTo>
                  <a:lnTo>
                    <a:pt x="456" y="40"/>
                  </a:lnTo>
                  <a:lnTo>
                    <a:pt x="465" y="58"/>
                  </a:lnTo>
                  <a:lnTo>
                    <a:pt x="469" y="76"/>
                  </a:lnTo>
                  <a:lnTo>
                    <a:pt x="468" y="95"/>
                  </a:lnTo>
                  <a:lnTo>
                    <a:pt x="464" y="113"/>
                  </a:lnTo>
                  <a:lnTo>
                    <a:pt x="456" y="130"/>
                  </a:lnTo>
                  <a:lnTo>
                    <a:pt x="445" y="145"/>
                  </a:lnTo>
                  <a:lnTo>
                    <a:pt x="429" y="157"/>
                  </a:lnTo>
                  <a:lnTo>
                    <a:pt x="400" y="175"/>
                  </a:lnTo>
                  <a:lnTo>
                    <a:pt x="370" y="196"/>
                  </a:lnTo>
                  <a:lnTo>
                    <a:pt x="340" y="218"/>
                  </a:lnTo>
                  <a:lnTo>
                    <a:pt x="312" y="239"/>
                  </a:lnTo>
                  <a:lnTo>
                    <a:pt x="284" y="262"/>
                  </a:lnTo>
                  <a:lnTo>
                    <a:pt x="258" y="285"/>
                  </a:lnTo>
                  <a:lnTo>
                    <a:pt x="234" y="307"/>
                  </a:lnTo>
                  <a:lnTo>
                    <a:pt x="212" y="328"/>
                  </a:lnTo>
                  <a:lnTo>
                    <a:pt x="195" y="348"/>
                  </a:lnTo>
                  <a:lnTo>
                    <a:pt x="181" y="367"/>
                  </a:lnTo>
                  <a:lnTo>
                    <a:pt x="171" y="383"/>
                  </a:lnTo>
                  <a:lnTo>
                    <a:pt x="166" y="396"/>
                  </a:lnTo>
                  <a:lnTo>
                    <a:pt x="159" y="416"/>
                  </a:lnTo>
                  <a:lnTo>
                    <a:pt x="150" y="433"/>
                  </a:lnTo>
                  <a:lnTo>
                    <a:pt x="137" y="446"/>
                  </a:lnTo>
                  <a:lnTo>
                    <a:pt x="121" y="457"/>
                  </a:lnTo>
                  <a:lnTo>
                    <a:pt x="103" y="464"/>
                  </a:lnTo>
                  <a:lnTo>
                    <a:pt x="84" y="466"/>
                  </a:lnTo>
                  <a:lnTo>
                    <a:pt x="76" y="466"/>
                  </a:lnTo>
                  <a:lnTo>
                    <a:pt x="68" y="465"/>
                  </a:lnTo>
                  <a:lnTo>
                    <a:pt x="47" y="457"/>
                  </a:lnTo>
                  <a:lnTo>
                    <a:pt x="29" y="445"/>
                  </a:lnTo>
                  <a:lnTo>
                    <a:pt x="15" y="429"/>
                  </a:lnTo>
                  <a:lnTo>
                    <a:pt x="5" y="410"/>
                  </a:lnTo>
                  <a:lnTo>
                    <a:pt x="0" y="388"/>
                  </a:lnTo>
                  <a:lnTo>
                    <a:pt x="1" y="366"/>
                  </a:lnTo>
                  <a:lnTo>
                    <a:pt x="10" y="334"/>
                  </a:lnTo>
                  <a:lnTo>
                    <a:pt x="24" y="301"/>
                  </a:lnTo>
                  <a:lnTo>
                    <a:pt x="44" y="270"/>
                  </a:lnTo>
                  <a:lnTo>
                    <a:pt x="68" y="238"/>
                  </a:lnTo>
                  <a:lnTo>
                    <a:pt x="95" y="208"/>
                  </a:lnTo>
                  <a:lnTo>
                    <a:pt x="124" y="178"/>
                  </a:lnTo>
                  <a:lnTo>
                    <a:pt x="154" y="150"/>
                  </a:lnTo>
                  <a:lnTo>
                    <a:pt x="185" y="124"/>
                  </a:lnTo>
                  <a:lnTo>
                    <a:pt x="217" y="99"/>
                  </a:lnTo>
                  <a:lnTo>
                    <a:pt x="247" y="76"/>
                  </a:lnTo>
                  <a:lnTo>
                    <a:pt x="275" y="56"/>
                  </a:lnTo>
                  <a:lnTo>
                    <a:pt x="301" y="38"/>
                  </a:lnTo>
                  <a:lnTo>
                    <a:pt x="324" y="24"/>
                  </a:lnTo>
                  <a:lnTo>
                    <a:pt x="342" y="12"/>
                  </a:lnTo>
                  <a:lnTo>
                    <a:pt x="359" y="4"/>
                  </a:lnTo>
                  <a:lnTo>
                    <a:pt x="3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781" y="553"/>
              <a:ext cx="67" cy="67"/>
            </a:xfrm>
            <a:custGeom>
              <a:avLst/>
              <a:gdLst>
                <a:gd name="T0" fmla="*/ 378 w 469"/>
                <a:gd name="T1" fmla="*/ 0 h 466"/>
                <a:gd name="T2" fmla="*/ 396 w 469"/>
                <a:gd name="T3" fmla="*/ 0 h 466"/>
                <a:gd name="T4" fmla="*/ 413 w 469"/>
                <a:gd name="T5" fmla="*/ 4 h 466"/>
                <a:gd name="T6" fmla="*/ 431 w 469"/>
                <a:gd name="T7" fmla="*/ 13 h 466"/>
                <a:gd name="T8" fmla="*/ 445 w 469"/>
                <a:gd name="T9" fmla="*/ 25 h 466"/>
                <a:gd name="T10" fmla="*/ 457 w 469"/>
                <a:gd name="T11" fmla="*/ 40 h 466"/>
                <a:gd name="T12" fmla="*/ 465 w 469"/>
                <a:gd name="T13" fmla="*/ 58 h 466"/>
                <a:gd name="T14" fmla="*/ 469 w 469"/>
                <a:gd name="T15" fmla="*/ 76 h 466"/>
                <a:gd name="T16" fmla="*/ 469 w 469"/>
                <a:gd name="T17" fmla="*/ 95 h 466"/>
                <a:gd name="T18" fmla="*/ 464 w 469"/>
                <a:gd name="T19" fmla="*/ 113 h 466"/>
                <a:gd name="T20" fmla="*/ 457 w 469"/>
                <a:gd name="T21" fmla="*/ 130 h 466"/>
                <a:gd name="T22" fmla="*/ 445 w 469"/>
                <a:gd name="T23" fmla="*/ 145 h 466"/>
                <a:gd name="T24" fmla="*/ 430 w 469"/>
                <a:gd name="T25" fmla="*/ 157 h 466"/>
                <a:gd name="T26" fmla="*/ 399 w 469"/>
                <a:gd name="T27" fmla="*/ 175 h 466"/>
                <a:gd name="T28" fmla="*/ 370 w 469"/>
                <a:gd name="T29" fmla="*/ 196 h 466"/>
                <a:gd name="T30" fmla="*/ 340 w 469"/>
                <a:gd name="T31" fmla="*/ 218 h 466"/>
                <a:gd name="T32" fmla="*/ 311 w 469"/>
                <a:gd name="T33" fmla="*/ 239 h 466"/>
                <a:gd name="T34" fmla="*/ 283 w 469"/>
                <a:gd name="T35" fmla="*/ 262 h 466"/>
                <a:gd name="T36" fmla="*/ 257 w 469"/>
                <a:gd name="T37" fmla="*/ 285 h 466"/>
                <a:gd name="T38" fmla="*/ 233 w 469"/>
                <a:gd name="T39" fmla="*/ 307 h 466"/>
                <a:gd name="T40" fmla="*/ 213 w 469"/>
                <a:gd name="T41" fmla="*/ 328 h 466"/>
                <a:gd name="T42" fmla="*/ 194 w 469"/>
                <a:gd name="T43" fmla="*/ 348 h 466"/>
                <a:gd name="T44" fmla="*/ 180 w 469"/>
                <a:gd name="T45" fmla="*/ 367 h 466"/>
                <a:gd name="T46" fmla="*/ 170 w 469"/>
                <a:gd name="T47" fmla="*/ 383 h 466"/>
                <a:gd name="T48" fmla="*/ 166 w 469"/>
                <a:gd name="T49" fmla="*/ 396 h 466"/>
                <a:gd name="T50" fmla="*/ 160 w 469"/>
                <a:gd name="T51" fmla="*/ 416 h 466"/>
                <a:gd name="T52" fmla="*/ 150 w 469"/>
                <a:gd name="T53" fmla="*/ 433 h 466"/>
                <a:gd name="T54" fmla="*/ 137 w 469"/>
                <a:gd name="T55" fmla="*/ 446 h 466"/>
                <a:gd name="T56" fmla="*/ 121 w 469"/>
                <a:gd name="T57" fmla="*/ 457 h 466"/>
                <a:gd name="T58" fmla="*/ 102 w 469"/>
                <a:gd name="T59" fmla="*/ 464 h 466"/>
                <a:gd name="T60" fmla="*/ 83 w 469"/>
                <a:gd name="T61" fmla="*/ 466 h 466"/>
                <a:gd name="T62" fmla="*/ 75 w 469"/>
                <a:gd name="T63" fmla="*/ 466 h 466"/>
                <a:gd name="T64" fmla="*/ 68 w 469"/>
                <a:gd name="T65" fmla="*/ 465 h 466"/>
                <a:gd name="T66" fmla="*/ 46 w 469"/>
                <a:gd name="T67" fmla="*/ 457 h 466"/>
                <a:gd name="T68" fmla="*/ 29 w 469"/>
                <a:gd name="T69" fmla="*/ 445 h 466"/>
                <a:gd name="T70" fmla="*/ 14 w 469"/>
                <a:gd name="T71" fmla="*/ 429 h 466"/>
                <a:gd name="T72" fmla="*/ 4 w 469"/>
                <a:gd name="T73" fmla="*/ 410 h 466"/>
                <a:gd name="T74" fmla="*/ 0 w 469"/>
                <a:gd name="T75" fmla="*/ 388 h 466"/>
                <a:gd name="T76" fmla="*/ 1 w 469"/>
                <a:gd name="T77" fmla="*/ 366 h 466"/>
                <a:gd name="T78" fmla="*/ 9 w 469"/>
                <a:gd name="T79" fmla="*/ 334 h 466"/>
                <a:gd name="T80" fmla="*/ 25 w 469"/>
                <a:gd name="T81" fmla="*/ 301 h 466"/>
                <a:gd name="T82" fmla="*/ 44 w 469"/>
                <a:gd name="T83" fmla="*/ 270 h 466"/>
                <a:gd name="T84" fmla="*/ 68 w 469"/>
                <a:gd name="T85" fmla="*/ 238 h 466"/>
                <a:gd name="T86" fmla="*/ 95 w 469"/>
                <a:gd name="T87" fmla="*/ 208 h 466"/>
                <a:gd name="T88" fmla="*/ 124 w 469"/>
                <a:gd name="T89" fmla="*/ 178 h 466"/>
                <a:gd name="T90" fmla="*/ 154 w 469"/>
                <a:gd name="T91" fmla="*/ 150 h 466"/>
                <a:gd name="T92" fmla="*/ 186 w 469"/>
                <a:gd name="T93" fmla="*/ 124 h 466"/>
                <a:gd name="T94" fmla="*/ 217 w 469"/>
                <a:gd name="T95" fmla="*/ 99 h 466"/>
                <a:gd name="T96" fmla="*/ 247 w 469"/>
                <a:gd name="T97" fmla="*/ 76 h 466"/>
                <a:gd name="T98" fmla="*/ 275 w 469"/>
                <a:gd name="T99" fmla="*/ 56 h 466"/>
                <a:gd name="T100" fmla="*/ 301 w 469"/>
                <a:gd name="T101" fmla="*/ 38 h 466"/>
                <a:gd name="T102" fmla="*/ 324 w 469"/>
                <a:gd name="T103" fmla="*/ 24 h 466"/>
                <a:gd name="T104" fmla="*/ 341 w 469"/>
                <a:gd name="T105" fmla="*/ 12 h 466"/>
                <a:gd name="T106" fmla="*/ 359 w 469"/>
                <a:gd name="T107" fmla="*/ 4 h 466"/>
                <a:gd name="T108" fmla="*/ 378 w 469"/>
                <a:gd name="T10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9" h="466">
                  <a:moveTo>
                    <a:pt x="378" y="0"/>
                  </a:moveTo>
                  <a:lnTo>
                    <a:pt x="396" y="0"/>
                  </a:lnTo>
                  <a:lnTo>
                    <a:pt x="413" y="4"/>
                  </a:lnTo>
                  <a:lnTo>
                    <a:pt x="431" y="13"/>
                  </a:lnTo>
                  <a:lnTo>
                    <a:pt x="445" y="25"/>
                  </a:lnTo>
                  <a:lnTo>
                    <a:pt x="457" y="40"/>
                  </a:lnTo>
                  <a:lnTo>
                    <a:pt x="465" y="58"/>
                  </a:lnTo>
                  <a:lnTo>
                    <a:pt x="469" y="76"/>
                  </a:lnTo>
                  <a:lnTo>
                    <a:pt x="469" y="95"/>
                  </a:lnTo>
                  <a:lnTo>
                    <a:pt x="464" y="113"/>
                  </a:lnTo>
                  <a:lnTo>
                    <a:pt x="457" y="130"/>
                  </a:lnTo>
                  <a:lnTo>
                    <a:pt x="445" y="145"/>
                  </a:lnTo>
                  <a:lnTo>
                    <a:pt x="430" y="157"/>
                  </a:lnTo>
                  <a:lnTo>
                    <a:pt x="399" y="175"/>
                  </a:lnTo>
                  <a:lnTo>
                    <a:pt x="370" y="196"/>
                  </a:lnTo>
                  <a:lnTo>
                    <a:pt x="340" y="218"/>
                  </a:lnTo>
                  <a:lnTo>
                    <a:pt x="311" y="239"/>
                  </a:lnTo>
                  <a:lnTo>
                    <a:pt x="283" y="262"/>
                  </a:lnTo>
                  <a:lnTo>
                    <a:pt x="257" y="285"/>
                  </a:lnTo>
                  <a:lnTo>
                    <a:pt x="233" y="307"/>
                  </a:lnTo>
                  <a:lnTo>
                    <a:pt x="213" y="328"/>
                  </a:lnTo>
                  <a:lnTo>
                    <a:pt x="194" y="348"/>
                  </a:lnTo>
                  <a:lnTo>
                    <a:pt x="180" y="367"/>
                  </a:lnTo>
                  <a:lnTo>
                    <a:pt x="170" y="383"/>
                  </a:lnTo>
                  <a:lnTo>
                    <a:pt x="166" y="396"/>
                  </a:lnTo>
                  <a:lnTo>
                    <a:pt x="160" y="416"/>
                  </a:lnTo>
                  <a:lnTo>
                    <a:pt x="150" y="433"/>
                  </a:lnTo>
                  <a:lnTo>
                    <a:pt x="137" y="446"/>
                  </a:lnTo>
                  <a:lnTo>
                    <a:pt x="121" y="457"/>
                  </a:lnTo>
                  <a:lnTo>
                    <a:pt x="102" y="464"/>
                  </a:lnTo>
                  <a:lnTo>
                    <a:pt x="83" y="466"/>
                  </a:lnTo>
                  <a:lnTo>
                    <a:pt x="75" y="466"/>
                  </a:lnTo>
                  <a:lnTo>
                    <a:pt x="68" y="465"/>
                  </a:lnTo>
                  <a:lnTo>
                    <a:pt x="46" y="457"/>
                  </a:lnTo>
                  <a:lnTo>
                    <a:pt x="29" y="445"/>
                  </a:lnTo>
                  <a:lnTo>
                    <a:pt x="14" y="429"/>
                  </a:lnTo>
                  <a:lnTo>
                    <a:pt x="4" y="410"/>
                  </a:lnTo>
                  <a:lnTo>
                    <a:pt x="0" y="388"/>
                  </a:lnTo>
                  <a:lnTo>
                    <a:pt x="1" y="366"/>
                  </a:lnTo>
                  <a:lnTo>
                    <a:pt x="9" y="334"/>
                  </a:lnTo>
                  <a:lnTo>
                    <a:pt x="25" y="301"/>
                  </a:lnTo>
                  <a:lnTo>
                    <a:pt x="44" y="270"/>
                  </a:lnTo>
                  <a:lnTo>
                    <a:pt x="68" y="238"/>
                  </a:lnTo>
                  <a:lnTo>
                    <a:pt x="95" y="208"/>
                  </a:lnTo>
                  <a:lnTo>
                    <a:pt x="124" y="178"/>
                  </a:lnTo>
                  <a:lnTo>
                    <a:pt x="154" y="150"/>
                  </a:lnTo>
                  <a:lnTo>
                    <a:pt x="186" y="124"/>
                  </a:lnTo>
                  <a:lnTo>
                    <a:pt x="217" y="99"/>
                  </a:lnTo>
                  <a:lnTo>
                    <a:pt x="247" y="76"/>
                  </a:lnTo>
                  <a:lnTo>
                    <a:pt x="275" y="56"/>
                  </a:lnTo>
                  <a:lnTo>
                    <a:pt x="301" y="38"/>
                  </a:lnTo>
                  <a:lnTo>
                    <a:pt x="324" y="24"/>
                  </a:lnTo>
                  <a:lnTo>
                    <a:pt x="341" y="12"/>
                  </a:lnTo>
                  <a:lnTo>
                    <a:pt x="359" y="4"/>
                  </a:lnTo>
                  <a:lnTo>
                    <a:pt x="3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7" y="648"/>
              <a:ext cx="406" cy="86"/>
            </a:xfrm>
            <a:custGeom>
              <a:avLst/>
              <a:gdLst>
                <a:gd name="T0" fmla="*/ 2773 w 2841"/>
                <a:gd name="T1" fmla="*/ 1 h 602"/>
                <a:gd name="T2" fmla="*/ 2808 w 2841"/>
                <a:gd name="T3" fmla="*/ 16 h 602"/>
                <a:gd name="T4" fmla="*/ 2833 w 2841"/>
                <a:gd name="T5" fmla="*/ 45 h 602"/>
                <a:gd name="T6" fmla="*/ 2841 w 2841"/>
                <a:gd name="T7" fmla="*/ 81 h 602"/>
                <a:gd name="T8" fmla="*/ 2835 w 2841"/>
                <a:gd name="T9" fmla="*/ 118 h 602"/>
                <a:gd name="T10" fmla="*/ 2812 w 2841"/>
                <a:gd name="T11" fmla="*/ 149 h 602"/>
                <a:gd name="T12" fmla="*/ 2439 w 2841"/>
                <a:gd name="T13" fmla="*/ 465 h 602"/>
                <a:gd name="T14" fmla="*/ 2341 w 2841"/>
                <a:gd name="T15" fmla="*/ 524 h 602"/>
                <a:gd name="T16" fmla="*/ 2231 w 2841"/>
                <a:gd name="T17" fmla="*/ 568 h 602"/>
                <a:gd name="T18" fmla="*/ 2111 w 2841"/>
                <a:gd name="T19" fmla="*/ 594 h 602"/>
                <a:gd name="T20" fmla="*/ 1983 w 2841"/>
                <a:gd name="T21" fmla="*/ 602 h 602"/>
                <a:gd name="T22" fmla="*/ 793 w 2841"/>
                <a:gd name="T23" fmla="*/ 600 h 602"/>
                <a:gd name="T24" fmla="*/ 668 w 2841"/>
                <a:gd name="T25" fmla="*/ 583 h 602"/>
                <a:gd name="T26" fmla="*/ 553 w 2841"/>
                <a:gd name="T27" fmla="*/ 548 h 602"/>
                <a:gd name="T28" fmla="*/ 449 w 2841"/>
                <a:gd name="T29" fmla="*/ 497 h 602"/>
                <a:gd name="T30" fmla="*/ 357 w 2841"/>
                <a:gd name="T31" fmla="*/ 429 h 602"/>
                <a:gd name="T32" fmla="*/ 17 w 2841"/>
                <a:gd name="T33" fmla="*/ 144 h 602"/>
                <a:gd name="T34" fmla="*/ 1 w 2841"/>
                <a:gd name="T35" fmla="*/ 110 h 602"/>
                <a:gd name="T36" fmla="*/ 2 w 2841"/>
                <a:gd name="T37" fmla="*/ 73 h 602"/>
                <a:gd name="T38" fmla="*/ 18 w 2841"/>
                <a:gd name="T39" fmla="*/ 39 h 602"/>
                <a:gd name="T40" fmla="*/ 48 w 2841"/>
                <a:gd name="T41" fmla="*/ 16 h 602"/>
                <a:gd name="T42" fmla="*/ 84 w 2841"/>
                <a:gd name="T43" fmla="*/ 8 h 602"/>
                <a:gd name="T44" fmla="*/ 120 w 2841"/>
                <a:gd name="T45" fmla="*/ 17 h 602"/>
                <a:gd name="T46" fmla="*/ 465 w 2841"/>
                <a:gd name="T47" fmla="*/ 301 h 602"/>
                <a:gd name="T48" fmla="*/ 546 w 2841"/>
                <a:gd name="T49" fmla="*/ 359 h 602"/>
                <a:gd name="T50" fmla="*/ 639 w 2841"/>
                <a:gd name="T51" fmla="*/ 400 h 602"/>
                <a:gd name="T52" fmla="*/ 743 w 2841"/>
                <a:gd name="T53" fmla="*/ 425 h 602"/>
                <a:gd name="T54" fmla="*/ 859 w 2841"/>
                <a:gd name="T55" fmla="*/ 433 h 602"/>
                <a:gd name="T56" fmla="*/ 2041 w 2841"/>
                <a:gd name="T57" fmla="*/ 432 h 602"/>
                <a:gd name="T58" fmla="*/ 2151 w 2841"/>
                <a:gd name="T59" fmla="*/ 414 h 602"/>
                <a:gd name="T60" fmla="*/ 2248 w 2841"/>
                <a:gd name="T61" fmla="*/ 382 h 602"/>
                <a:gd name="T62" fmla="*/ 2335 w 2841"/>
                <a:gd name="T63" fmla="*/ 333 h 602"/>
                <a:gd name="T64" fmla="*/ 2703 w 2841"/>
                <a:gd name="T65" fmla="*/ 20 h 602"/>
                <a:gd name="T66" fmla="*/ 2737 w 2841"/>
                <a:gd name="T67" fmla="*/ 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1" h="602">
                  <a:moveTo>
                    <a:pt x="2755" y="0"/>
                  </a:moveTo>
                  <a:lnTo>
                    <a:pt x="2773" y="1"/>
                  </a:lnTo>
                  <a:lnTo>
                    <a:pt x="2792" y="7"/>
                  </a:lnTo>
                  <a:lnTo>
                    <a:pt x="2808" y="16"/>
                  </a:lnTo>
                  <a:lnTo>
                    <a:pt x="2822" y="29"/>
                  </a:lnTo>
                  <a:lnTo>
                    <a:pt x="2833" y="45"/>
                  </a:lnTo>
                  <a:lnTo>
                    <a:pt x="2839" y="63"/>
                  </a:lnTo>
                  <a:lnTo>
                    <a:pt x="2841" y="81"/>
                  </a:lnTo>
                  <a:lnTo>
                    <a:pt x="2840" y="100"/>
                  </a:lnTo>
                  <a:lnTo>
                    <a:pt x="2835" y="118"/>
                  </a:lnTo>
                  <a:lnTo>
                    <a:pt x="2825" y="135"/>
                  </a:lnTo>
                  <a:lnTo>
                    <a:pt x="2812" y="149"/>
                  </a:lnTo>
                  <a:lnTo>
                    <a:pt x="2483" y="430"/>
                  </a:lnTo>
                  <a:lnTo>
                    <a:pt x="2439" y="465"/>
                  </a:lnTo>
                  <a:lnTo>
                    <a:pt x="2391" y="497"/>
                  </a:lnTo>
                  <a:lnTo>
                    <a:pt x="2341" y="524"/>
                  </a:lnTo>
                  <a:lnTo>
                    <a:pt x="2287" y="548"/>
                  </a:lnTo>
                  <a:lnTo>
                    <a:pt x="2231" y="568"/>
                  </a:lnTo>
                  <a:lnTo>
                    <a:pt x="2173" y="583"/>
                  </a:lnTo>
                  <a:lnTo>
                    <a:pt x="2111" y="594"/>
                  </a:lnTo>
                  <a:lnTo>
                    <a:pt x="2049" y="600"/>
                  </a:lnTo>
                  <a:lnTo>
                    <a:pt x="1983" y="602"/>
                  </a:lnTo>
                  <a:lnTo>
                    <a:pt x="859" y="602"/>
                  </a:lnTo>
                  <a:lnTo>
                    <a:pt x="793" y="600"/>
                  </a:lnTo>
                  <a:lnTo>
                    <a:pt x="729" y="594"/>
                  </a:lnTo>
                  <a:lnTo>
                    <a:pt x="668" y="583"/>
                  </a:lnTo>
                  <a:lnTo>
                    <a:pt x="609" y="568"/>
                  </a:lnTo>
                  <a:lnTo>
                    <a:pt x="553" y="548"/>
                  </a:lnTo>
                  <a:lnTo>
                    <a:pt x="500" y="524"/>
                  </a:lnTo>
                  <a:lnTo>
                    <a:pt x="449" y="497"/>
                  </a:lnTo>
                  <a:lnTo>
                    <a:pt x="402" y="465"/>
                  </a:lnTo>
                  <a:lnTo>
                    <a:pt x="357" y="429"/>
                  </a:lnTo>
                  <a:lnTo>
                    <a:pt x="30" y="157"/>
                  </a:lnTo>
                  <a:lnTo>
                    <a:pt x="17" y="144"/>
                  </a:lnTo>
                  <a:lnTo>
                    <a:pt x="7" y="128"/>
                  </a:lnTo>
                  <a:lnTo>
                    <a:pt x="1" y="110"/>
                  </a:lnTo>
                  <a:lnTo>
                    <a:pt x="0" y="91"/>
                  </a:lnTo>
                  <a:lnTo>
                    <a:pt x="2" y="73"/>
                  </a:lnTo>
                  <a:lnTo>
                    <a:pt x="9" y="55"/>
                  </a:lnTo>
                  <a:lnTo>
                    <a:pt x="18" y="39"/>
                  </a:lnTo>
                  <a:lnTo>
                    <a:pt x="32" y="26"/>
                  </a:lnTo>
                  <a:lnTo>
                    <a:pt x="48" y="16"/>
                  </a:lnTo>
                  <a:lnTo>
                    <a:pt x="66" y="9"/>
                  </a:lnTo>
                  <a:lnTo>
                    <a:pt x="84" y="8"/>
                  </a:lnTo>
                  <a:lnTo>
                    <a:pt x="102" y="11"/>
                  </a:lnTo>
                  <a:lnTo>
                    <a:pt x="120" y="17"/>
                  </a:lnTo>
                  <a:lnTo>
                    <a:pt x="137" y="27"/>
                  </a:lnTo>
                  <a:lnTo>
                    <a:pt x="465" y="301"/>
                  </a:lnTo>
                  <a:lnTo>
                    <a:pt x="505" y="331"/>
                  </a:lnTo>
                  <a:lnTo>
                    <a:pt x="546" y="359"/>
                  </a:lnTo>
                  <a:lnTo>
                    <a:pt x="592" y="382"/>
                  </a:lnTo>
                  <a:lnTo>
                    <a:pt x="639" y="400"/>
                  </a:lnTo>
                  <a:lnTo>
                    <a:pt x="690" y="414"/>
                  </a:lnTo>
                  <a:lnTo>
                    <a:pt x="743" y="425"/>
                  </a:lnTo>
                  <a:lnTo>
                    <a:pt x="799" y="432"/>
                  </a:lnTo>
                  <a:lnTo>
                    <a:pt x="859" y="433"/>
                  </a:lnTo>
                  <a:lnTo>
                    <a:pt x="1983" y="433"/>
                  </a:lnTo>
                  <a:lnTo>
                    <a:pt x="2041" y="432"/>
                  </a:lnTo>
                  <a:lnTo>
                    <a:pt x="2097" y="425"/>
                  </a:lnTo>
                  <a:lnTo>
                    <a:pt x="2151" y="414"/>
                  </a:lnTo>
                  <a:lnTo>
                    <a:pt x="2201" y="400"/>
                  </a:lnTo>
                  <a:lnTo>
                    <a:pt x="2248" y="382"/>
                  </a:lnTo>
                  <a:lnTo>
                    <a:pt x="2293" y="360"/>
                  </a:lnTo>
                  <a:lnTo>
                    <a:pt x="2335" y="333"/>
                  </a:lnTo>
                  <a:lnTo>
                    <a:pt x="2373" y="302"/>
                  </a:lnTo>
                  <a:lnTo>
                    <a:pt x="2703" y="20"/>
                  </a:lnTo>
                  <a:lnTo>
                    <a:pt x="2719" y="9"/>
                  </a:lnTo>
                  <a:lnTo>
                    <a:pt x="2737" y="2"/>
                  </a:lnTo>
                  <a:lnTo>
                    <a:pt x="2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109" y="574"/>
              <a:ext cx="24" cy="24"/>
            </a:xfrm>
            <a:custGeom>
              <a:avLst/>
              <a:gdLst>
                <a:gd name="T0" fmla="*/ 85 w 170"/>
                <a:gd name="T1" fmla="*/ 0 h 172"/>
                <a:gd name="T2" fmla="*/ 108 w 170"/>
                <a:gd name="T3" fmla="*/ 2 h 172"/>
                <a:gd name="T4" fmla="*/ 128 w 170"/>
                <a:gd name="T5" fmla="*/ 11 h 172"/>
                <a:gd name="T6" fmla="*/ 146 w 170"/>
                <a:gd name="T7" fmla="*/ 25 h 172"/>
                <a:gd name="T8" fmla="*/ 159 w 170"/>
                <a:gd name="T9" fmla="*/ 42 h 172"/>
                <a:gd name="T10" fmla="*/ 167 w 170"/>
                <a:gd name="T11" fmla="*/ 63 h 172"/>
                <a:gd name="T12" fmla="*/ 170 w 170"/>
                <a:gd name="T13" fmla="*/ 86 h 172"/>
                <a:gd name="T14" fmla="*/ 167 w 170"/>
                <a:gd name="T15" fmla="*/ 108 h 172"/>
                <a:gd name="T16" fmla="*/ 159 w 170"/>
                <a:gd name="T17" fmla="*/ 128 h 172"/>
                <a:gd name="T18" fmla="*/ 146 w 170"/>
                <a:gd name="T19" fmla="*/ 145 h 172"/>
                <a:gd name="T20" fmla="*/ 128 w 170"/>
                <a:gd name="T21" fmla="*/ 160 h 172"/>
                <a:gd name="T22" fmla="*/ 108 w 170"/>
                <a:gd name="T23" fmla="*/ 168 h 172"/>
                <a:gd name="T24" fmla="*/ 85 w 170"/>
                <a:gd name="T25" fmla="*/ 172 h 172"/>
                <a:gd name="T26" fmla="*/ 62 w 170"/>
                <a:gd name="T27" fmla="*/ 168 h 172"/>
                <a:gd name="T28" fmla="*/ 42 w 170"/>
                <a:gd name="T29" fmla="*/ 160 h 172"/>
                <a:gd name="T30" fmla="*/ 25 w 170"/>
                <a:gd name="T31" fmla="*/ 145 h 172"/>
                <a:gd name="T32" fmla="*/ 12 w 170"/>
                <a:gd name="T33" fmla="*/ 128 h 172"/>
                <a:gd name="T34" fmla="*/ 3 w 170"/>
                <a:gd name="T35" fmla="*/ 108 h 172"/>
                <a:gd name="T36" fmla="*/ 0 w 170"/>
                <a:gd name="T37" fmla="*/ 86 h 172"/>
                <a:gd name="T38" fmla="*/ 3 w 170"/>
                <a:gd name="T39" fmla="*/ 63 h 172"/>
                <a:gd name="T40" fmla="*/ 12 w 170"/>
                <a:gd name="T41" fmla="*/ 42 h 172"/>
                <a:gd name="T42" fmla="*/ 25 w 170"/>
                <a:gd name="T43" fmla="*/ 25 h 172"/>
                <a:gd name="T44" fmla="*/ 42 w 170"/>
                <a:gd name="T45" fmla="*/ 11 h 172"/>
                <a:gd name="T46" fmla="*/ 62 w 170"/>
                <a:gd name="T47" fmla="*/ 2 h 172"/>
                <a:gd name="T48" fmla="*/ 85 w 170"/>
                <a:gd name="T4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108" y="2"/>
                  </a:lnTo>
                  <a:lnTo>
                    <a:pt x="128" y="11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0" y="86"/>
                  </a:lnTo>
                  <a:lnTo>
                    <a:pt x="167" y="108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8" y="160"/>
                  </a:lnTo>
                  <a:lnTo>
                    <a:pt x="108" y="168"/>
                  </a:lnTo>
                  <a:lnTo>
                    <a:pt x="85" y="172"/>
                  </a:lnTo>
                  <a:lnTo>
                    <a:pt x="62" y="168"/>
                  </a:lnTo>
                  <a:lnTo>
                    <a:pt x="42" y="160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3" y="108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1"/>
                  </a:lnTo>
                  <a:lnTo>
                    <a:pt x="62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938" y="598"/>
              <a:ext cx="25" cy="25"/>
            </a:xfrm>
            <a:custGeom>
              <a:avLst/>
              <a:gdLst>
                <a:gd name="T0" fmla="*/ 86 w 171"/>
                <a:gd name="T1" fmla="*/ 0 h 171"/>
                <a:gd name="T2" fmla="*/ 108 w 171"/>
                <a:gd name="T3" fmla="*/ 2 h 171"/>
                <a:gd name="T4" fmla="*/ 129 w 171"/>
                <a:gd name="T5" fmla="*/ 10 h 171"/>
                <a:gd name="T6" fmla="*/ 146 w 171"/>
                <a:gd name="T7" fmla="*/ 25 h 171"/>
                <a:gd name="T8" fmla="*/ 159 w 171"/>
                <a:gd name="T9" fmla="*/ 42 h 171"/>
                <a:gd name="T10" fmla="*/ 168 w 171"/>
                <a:gd name="T11" fmla="*/ 63 h 171"/>
                <a:gd name="T12" fmla="*/ 171 w 171"/>
                <a:gd name="T13" fmla="*/ 86 h 171"/>
                <a:gd name="T14" fmla="*/ 168 w 171"/>
                <a:gd name="T15" fmla="*/ 108 h 171"/>
                <a:gd name="T16" fmla="*/ 159 w 171"/>
                <a:gd name="T17" fmla="*/ 129 h 171"/>
                <a:gd name="T18" fmla="*/ 146 w 171"/>
                <a:gd name="T19" fmla="*/ 146 h 171"/>
                <a:gd name="T20" fmla="*/ 129 w 171"/>
                <a:gd name="T21" fmla="*/ 159 h 171"/>
                <a:gd name="T22" fmla="*/ 108 w 171"/>
                <a:gd name="T23" fmla="*/ 168 h 171"/>
                <a:gd name="T24" fmla="*/ 86 w 171"/>
                <a:gd name="T25" fmla="*/ 171 h 171"/>
                <a:gd name="T26" fmla="*/ 63 w 171"/>
                <a:gd name="T27" fmla="*/ 168 h 171"/>
                <a:gd name="T28" fmla="*/ 42 w 171"/>
                <a:gd name="T29" fmla="*/ 159 h 171"/>
                <a:gd name="T30" fmla="*/ 25 w 171"/>
                <a:gd name="T31" fmla="*/ 146 h 171"/>
                <a:gd name="T32" fmla="*/ 12 w 171"/>
                <a:gd name="T33" fmla="*/ 129 h 171"/>
                <a:gd name="T34" fmla="*/ 3 w 171"/>
                <a:gd name="T35" fmla="*/ 108 h 171"/>
                <a:gd name="T36" fmla="*/ 0 w 171"/>
                <a:gd name="T37" fmla="*/ 86 h 171"/>
                <a:gd name="T38" fmla="*/ 3 w 171"/>
                <a:gd name="T39" fmla="*/ 63 h 171"/>
                <a:gd name="T40" fmla="*/ 12 w 171"/>
                <a:gd name="T41" fmla="*/ 42 h 171"/>
                <a:gd name="T42" fmla="*/ 25 w 171"/>
                <a:gd name="T43" fmla="*/ 25 h 171"/>
                <a:gd name="T44" fmla="*/ 42 w 171"/>
                <a:gd name="T45" fmla="*/ 10 h 171"/>
                <a:gd name="T46" fmla="*/ 63 w 171"/>
                <a:gd name="T47" fmla="*/ 2 h 171"/>
                <a:gd name="T48" fmla="*/ 86 w 171"/>
                <a:gd name="T4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1" h="171">
                  <a:moveTo>
                    <a:pt x="86" y="0"/>
                  </a:moveTo>
                  <a:lnTo>
                    <a:pt x="108" y="2"/>
                  </a:lnTo>
                  <a:lnTo>
                    <a:pt x="129" y="10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8" y="63"/>
                  </a:lnTo>
                  <a:lnTo>
                    <a:pt x="171" y="86"/>
                  </a:lnTo>
                  <a:lnTo>
                    <a:pt x="168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8"/>
                  </a:lnTo>
                  <a:lnTo>
                    <a:pt x="86" y="171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5" y="146"/>
                  </a:lnTo>
                  <a:lnTo>
                    <a:pt x="12" y="129"/>
                  </a:lnTo>
                  <a:lnTo>
                    <a:pt x="3" y="108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0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735" y="590"/>
              <a:ext cx="24" cy="25"/>
            </a:xfrm>
            <a:custGeom>
              <a:avLst/>
              <a:gdLst>
                <a:gd name="T0" fmla="*/ 85 w 170"/>
                <a:gd name="T1" fmla="*/ 0 h 172"/>
                <a:gd name="T2" fmla="*/ 108 w 170"/>
                <a:gd name="T3" fmla="*/ 3 h 172"/>
                <a:gd name="T4" fmla="*/ 128 w 170"/>
                <a:gd name="T5" fmla="*/ 12 h 172"/>
                <a:gd name="T6" fmla="*/ 146 w 170"/>
                <a:gd name="T7" fmla="*/ 25 h 172"/>
                <a:gd name="T8" fmla="*/ 159 w 170"/>
                <a:gd name="T9" fmla="*/ 42 h 172"/>
                <a:gd name="T10" fmla="*/ 167 w 170"/>
                <a:gd name="T11" fmla="*/ 63 h 172"/>
                <a:gd name="T12" fmla="*/ 170 w 170"/>
                <a:gd name="T13" fmla="*/ 86 h 172"/>
                <a:gd name="T14" fmla="*/ 167 w 170"/>
                <a:gd name="T15" fmla="*/ 109 h 172"/>
                <a:gd name="T16" fmla="*/ 159 w 170"/>
                <a:gd name="T17" fmla="*/ 129 h 172"/>
                <a:gd name="T18" fmla="*/ 146 w 170"/>
                <a:gd name="T19" fmla="*/ 147 h 172"/>
                <a:gd name="T20" fmla="*/ 128 w 170"/>
                <a:gd name="T21" fmla="*/ 160 h 172"/>
                <a:gd name="T22" fmla="*/ 108 w 170"/>
                <a:gd name="T23" fmla="*/ 169 h 172"/>
                <a:gd name="T24" fmla="*/ 85 w 170"/>
                <a:gd name="T25" fmla="*/ 172 h 172"/>
                <a:gd name="T26" fmla="*/ 62 w 170"/>
                <a:gd name="T27" fmla="*/ 169 h 172"/>
                <a:gd name="T28" fmla="*/ 42 w 170"/>
                <a:gd name="T29" fmla="*/ 160 h 172"/>
                <a:gd name="T30" fmla="*/ 25 w 170"/>
                <a:gd name="T31" fmla="*/ 147 h 172"/>
                <a:gd name="T32" fmla="*/ 12 w 170"/>
                <a:gd name="T33" fmla="*/ 129 h 172"/>
                <a:gd name="T34" fmla="*/ 3 w 170"/>
                <a:gd name="T35" fmla="*/ 109 h 172"/>
                <a:gd name="T36" fmla="*/ 0 w 170"/>
                <a:gd name="T37" fmla="*/ 86 h 172"/>
                <a:gd name="T38" fmla="*/ 3 w 170"/>
                <a:gd name="T39" fmla="*/ 63 h 172"/>
                <a:gd name="T40" fmla="*/ 12 w 170"/>
                <a:gd name="T41" fmla="*/ 42 h 172"/>
                <a:gd name="T42" fmla="*/ 25 w 170"/>
                <a:gd name="T43" fmla="*/ 25 h 172"/>
                <a:gd name="T44" fmla="*/ 42 w 170"/>
                <a:gd name="T45" fmla="*/ 12 h 172"/>
                <a:gd name="T46" fmla="*/ 62 w 170"/>
                <a:gd name="T47" fmla="*/ 3 h 172"/>
                <a:gd name="T48" fmla="*/ 85 w 170"/>
                <a:gd name="T4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108" y="3"/>
                  </a:lnTo>
                  <a:lnTo>
                    <a:pt x="128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0" y="86"/>
                  </a:lnTo>
                  <a:lnTo>
                    <a:pt x="167" y="109"/>
                  </a:lnTo>
                  <a:lnTo>
                    <a:pt x="159" y="129"/>
                  </a:lnTo>
                  <a:lnTo>
                    <a:pt x="146" y="147"/>
                  </a:lnTo>
                  <a:lnTo>
                    <a:pt x="128" y="160"/>
                  </a:lnTo>
                  <a:lnTo>
                    <a:pt x="108" y="169"/>
                  </a:lnTo>
                  <a:lnTo>
                    <a:pt x="85" y="172"/>
                  </a:lnTo>
                  <a:lnTo>
                    <a:pt x="62" y="169"/>
                  </a:lnTo>
                  <a:lnTo>
                    <a:pt x="42" y="160"/>
                  </a:lnTo>
                  <a:lnTo>
                    <a:pt x="25" y="147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2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984" y="363"/>
              <a:ext cx="70" cy="173"/>
            </a:xfrm>
            <a:custGeom>
              <a:avLst/>
              <a:gdLst>
                <a:gd name="T0" fmla="*/ 111 w 490"/>
                <a:gd name="T1" fmla="*/ 5 h 1211"/>
                <a:gd name="T2" fmla="*/ 176 w 490"/>
                <a:gd name="T3" fmla="*/ 37 h 1211"/>
                <a:gd name="T4" fmla="*/ 222 w 490"/>
                <a:gd name="T5" fmla="*/ 82 h 1211"/>
                <a:gd name="T6" fmla="*/ 253 w 490"/>
                <a:gd name="T7" fmla="*/ 136 h 1211"/>
                <a:gd name="T8" fmla="*/ 269 w 490"/>
                <a:gd name="T9" fmla="*/ 202 h 1211"/>
                <a:gd name="T10" fmla="*/ 273 w 490"/>
                <a:gd name="T11" fmla="*/ 277 h 1211"/>
                <a:gd name="T12" fmla="*/ 270 w 490"/>
                <a:gd name="T13" fmla="*/ 359 h 1211"/>
                <a:gd name="T14" fmla="*/ 261 w 490"/>
                <a:gd name="T15" fmla="*/ 452 h 1211"/>
                <a:gd name="T16" fmla="*/ 248 w 490"/>
                <a:gd name="T17" fmla="*/ 551 h 1211"/>
                <a:gd name="T18" fmla="*/ 229 w 490"/>
                <a:gd name="T19" fmla="*/ 697 h 1211"/>
                <a:gd name="T20" fmla="*/ 227 w 490"/>
                <a:gd name="T21" fmla="*/ 778 h 1211"/>
                <a:gd name="T22" fmla="*/ 237 w 490"/>
                <a:gd name="T23" fmla="*/ 847 h 1211"/>
                <a:gd name="T24" fmla="*/ 259 w 490"/>
                <a:gd name="T25" fmla="*/ 902 h 1211"/>
                <a:gd name="T26" fmla="*/ 288 w 490"/>
                <a:gd name="T27" fmla="*/ 948 h 1211"/>
                <a:gd name="T28" fmla="*/ 322 w 490"/>
                <a:gd name="T29" fmla="*/ 983 h 1211"/>
                <a:gd name="T30" fmla="*/ 355 w 490"/>
                <a:gd name="T31" fmla="*/ 1009 h 1211"/>
                <a:gd name="T32" fmla="*/ 385 w 490"/>
                <a:gd name="T33" fmla="*/ 1027 h 1211"/>
                <a:gd name="T34" fmla="*/ 410 w 490"/>
                <a:gd name="T35" fmla="*/ 1038 h 1211"/>
                <a:gd name="T36" fmla="*/ 425 w 490"/>
                <a:gd name="T37" fmla="*/ 1045 h 1211"/>
                <a:gd name="T38" fmla="*/ 447 w 490"/>
                <a:gd name="T39" fmla="*/ 1052 h 1211"/>
                <a:gd name="T40" fmla="*/ 474 w 490"/>
                <a:gd name="T41" fmla="*/ 1077 h 1211"/>
                <a:gd name="T42" fmla="*/ 489 w 490"/>
                <a:gd name="T43" fmla="*/ 1111 h 1211"/>
                <a:gd name="T44" fmla="*/ 487 w 490"/>
                <a:gd name="T45" fmla="*/ 1149 h 1211"/>
                <a:gd name="T46" fmla="*/ 464 w 490"/>
                <a:gd name="T47" fmla="*/ 1187 h 1211"/>
                <a:gd name="T48" fmla="*/ 428 w 490"/>
                <a:gd name="T49" fmla="*/ 1208 h 1211"/>
                <a:gd name="T50" fmla="*/ 383 w 490"/>
                <a:gd name="T51" fmla="*/ 1208 h 1211"/>
                <a:gd name="T52" fmla="*/ 338 w 490"/>
                <a:gd name="T53" fmla="*/ 1192 h 1211"/>
                <a:gd name="T54" fmla="*/ 286 w 490"/>
                <a:gd name="T55" fmla="*/ 1164 h 1211"/>
                <a:gd name="T56" fmla="*/ 234 w 490"/>
                <a:gd name="T57" fmla="*/ 1129 h 1211"/>
                <a:gd name="T58" fmla="*/ 183 w 490"/>
                <a:gd name="T59" fmla="*/ 1082 h 1211"/>
                <a:gd name="T60" fmla="*/ 137 w 490"/>
                <a:gd name="T61" fmla="*/ 1025 h 1211"/>
                <a:gd name="T62" fmla="*/ 99 w 490"/>
                <a:gd name="T63" fmla="*/ 956 h 1211"/>
                <a:gd name="T64" fmla="*/ 72 w 490"/>
                <a:gd name="T65" fmla="*/ 875 h 1211"/>
                <a:gd name="T66" fmla="*/ 58 w 490"/>
                <a:gd name="T67" fmla="*/ 783 h 1211"/>
                <a:gd name="T68" fmla="*/ 62 w 490"/>
                <a:gd name="T69" fmla="*/ 677 h 1211"/>
                <a:gd name="T70" fmla="*/ 82 w 490"/>
                <a:gd name="T71" fmla="*/ 528 h 1211"/>
                <a:gd name="T72" fmla="*/ 96 w 490"/>
                <a:gd name="T73" fmla="*/ 417 h 1211"/>
                <a:gd name="T74" fmla="*/ 105 w 490"/>
                <a:gd name="T75" fmla="*/ 331 h 1211"/>
                <a:gd name="T76" fmla="*/ 107 w 490"/>
                <a:gd name="T77" fmla="*/ 267 h 1211"/>
                <a:gd name="T78" fmla="*/ 101 w 490"/>
                <a:gd name="T79" fmla="*/ 220 h 1211"/>
                <a:gd name="T80" fmla="*/ 89 w 490"/>
                <a:gd name="T81" fmla="*/ 190 h 1211"/>
                <a:gd name="T82" fmla="*/ 68 w 490"/>
                <a:gd name="T83" fmla="*/ 170 h 1211"/>
                <a:gd name="T84" fmla="*/ 38 w 490"/>
                <a:gd name="T85" fmla="*/ 156 h 1211"/>
                <a:gd name="T86" fmla="*/ 12 w 490"/>
                <a:gd name="T87" fmla="*/ 129 h 1211"/>
                <a:gd name="T88" fmla="*/ 0 w 490"/>
                <a:gd name="T89" fmla="*/ 94 h 1211"/>
                <a:gd name="T90" fmla="*/ 4 w 490"/>
                <a:gd name="T91" fmla="*/ 57 h 1211"/>
                <a:gd name="T92" fmla="*/ 25 w 490"/>
                <a:gd name="T93" fmla="*/ 24 h 1211"/>
                <a:gd name="T94" fmla="*/ 55 w 490"/>
                <a:gd name="T95" fmla="*/ 5 h 1211"/>
                <a:gd name="T96" fmla="*/ 92 w 490"/>
                <a:gd name="T97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0" h="1211">
                  <a:moveTo>
                    <a:pt x="92" y="0"/>
                  </a:moveTo>
                  <a:lnTo>
                    <a:pt x="111" y="5"/>
                  </a:lnTo>
                  <a:lnTo>
                    <a:pt x="146" y="20"/>
                  </a:lnTo>
                  <a:lnTo>
                    <a:pt x="176" y="37"/>
                  </a:lnTo>
                  <a:lnTo>
                    <a:pt x="201" y="58"/>
                  </a:lnTo>
                  <a:lnTo>
                    <a:pt x="222" y="82"/>
                  </a:lnTo>
                  <a:lnTo>
                    <a:pt x="239" y="108"/>
                  </a:lnTo>
                  <a:lnTo>
                    <a:pt x="253" y="136"/>
                  </a:lnTo>
                  <a:lnTo>
                    <a:pt x="262" y="168"/>
                  </a:lnTo>
                  <a:lnTo>
                    <a:pt x="269" y="202"/>
                  </a:lnTo>
                  <a:lnTo>
                    <a:pt x="272" y="238"/>
                  </a:lnTo>
                  <a:lnTo>
                    <a:pt x="273" y="277"/>
                  </a:lnTo>
                  <a:lnTo>
                    <a:pt x="273" y="317"/>
                  </a:lnTo>
                  <a:lnTo>
                    <a:pt x="270" y="359"/>
                  </a:lnTo>
                  <a:lnTo>
                    <a:pt x="266" y="405"/>
                  </a:lnTo>
                  <a:lnTo>
                    <a:pt x="261" y="452"/>
                  </a:lnTo>
                  <a:lnTo>
                    <a:pt x="255" y="501"/>
                  </a:lnTo>
                  <a:lnTo>
                    <a:pt x="248" y="551"/>
                  </a:lnTo>
                  <a:lnTo>
                    <a:pt x="239" y="622"/>
                  </a:lnTo>
                  <a:lnTo>
                    <a:pt x="229" y="697"/>
                  </a:lnTo>
                  <a:lnTo>
                    <a:pt x="226" y="739"/>
                  </a:lnTo>
                  <a:lnTo>
                    <a:pt x="227" y="778"/>
                  </a:lnTo>
                  <a:lnTo>
                    <a:pt x="230" y="814"/>
                  </a:lnTo>
                  <a:lnTo>
                    <a:pt x="237" y="847"/>
                  </a:lnTo>
                  <a:lnTo>
                    <a:pt x="247" y="876"/>
                  </a:lnTo>
                  <a:lnTo>
                    <a:pt x="259" y="902"/>
                  </a:lnTo>
                  <a:lnTo>
                    <a:pt x="273" y="926"/>
                  </a:lnTo>
                  <a:lnTo>
                    <a:pt x="288" y="948"/>
                  </a:lnTo>
                  <a:lnTo>
                    <a:pt x="304" y="966"/>
                  </a:lnTo>
                  <a:lnTo>
                    <a:pt x="322" y="983"/>
                  </a:lnTo>
                  <a:lnTo>
                    <a:pt x="338" y="997"/>
                  </a:lnTo>
                  <a:lnTo>
                    <a:pt x="355" y="1009"/>
                  </a:lnTo>
                  <a:lnTo>
                    <a:pt x="370" y="1019"/>
                  </a:lnTo>
                  <a:lnTo>
                    <a:pt x="385" y="1027"/>
                  </a:lnTo>
                  <a:lnTo>
                    <a:pt x="399" y="1034"/>
                  </a:lnTo>
                  <a:lnTo>
                    <a:pt x="410" y="1038"/>
                  </a:lnTo>
                  <a:lnTo>
                    <a:pt x="420" y="1043"/>
                  </a:lnTo>
                  <a:lnTo>
                    <a:pt x="425" y="1045"/>
                  </a:lnTo>
                  <a:lnTo>
                    <a:pt x="429" y="1046"/>
                  </a:lnTo>
                  <a:lnTo>
                    <a:pt x="447" y="1052"/>
                  </a:lnTo>
                  <a:lnTo>
                    <a:pt x="462" y="1063"/>
                  </a:lnTo>
                  <a:lnTo>
                    <a:pt x="474" y="1077"/>
                  </a:lnTo>
                  <a:lnTo>
                    <a:pt x="484" y="1094"/>
                  </a:lnTo>
                  <a:lnTo>
                    <a:pt x="489" y="1111"/>
                  </a:lnTo>
                  <a:lnTo>
                    <a:pt x="490" y="1131"/>
                  </a:lnTo>
                  <a:lnTo>
                    <a:pt x="487" y="1149"/>
                  </a:lnTo>
                  <a:lnTo>
                    <a:pt x="478" y="1170"/>
                  </a:lnTo>
                  <a:lnTo>
                    <a:pt x="464" y="1187"/>
                  </a:lnTo>
                  <a:lnTo>
                    <a:pt x="448" y="1200"/>
                  </a:lnTo>
                  <a:lnTo>
                    <a:pt x="428" y="1208"/>
                  </a:lnTo>
                  <a:lnTo>
                    <a:pt x="406" y="1211"/>
                  </a:lnTo>
                  <a:lnTo>
                    <a:pt x="383" y="1208"/>
                  </a:lnTo>
                  <a:lnTo>
                    <a:pt x="362" y="1200"/>
                  </a:lnTo>
                  <a:lnTo>
                    <a:pt x="338" y="1192"/>
                  </a:lnTo>
                  <a:lnTo>
                    <a:pt x="312" y="1180"/>
                  </a:lnTo>
                  <a:lnTo>
                    <a:pt x="286" y="1164"/>
                  </a:lnTo>
                  <a:lnTo>
                    <a:pt x="260" y="1148"/>
                  </a:lnTo>
                  <a:lnTo>
                    <a:pt x="234" y="1129"/>
                  </a:lnTo>
                  <a:lnTo>
                    <a:pt x="208" y="1107"/>
                  </a:lnTo>
                  <a:lnTo>
                    <a:pt x="183" y="1082"/>
                  </a:lnTo>
                  <a:lnTo>
                    <a:pt x="160" y="1055"/>
                  </a:lnTo>
                  <a:lnTo>
                    <a:pt x="137" y="1025"/>
                  </a:lnTo>
                  <a:lnTo>
                    <a:pt x="116" y="991"/>
                  </a:lnTo>
                  <a:lnTo>
                    <a:pt x="99" y="956"/>
                  </a:lnTo>
                  <a:lnTo>
                    <a:pt x="84" y="918"/>
                  </a:lnTo>
                  <a:lnTo>
                    <a:pt x="72" y="875"/>
                  </a:lnTo>
                  <a:lnTo>
                    <a:pt x="64" y="830"/>
                  </a:lnTo>
                  <a:lnTo>
                    <a:pt x="58" y="783"/>
                  </a:lnTo>
                  <a:lnTo>
                    <a:pt x="58" y="731"/>
                  </a:lnTo>
                  <a:lnTo>
                    <a:pt x="62" y="677"/>
                  </a:lnTo>
                  <a:lnTo>
                    <a:pt x="72" y="600"/>
                  </a:lnTo>
                  <a:lnTo>
                    <a:pt x="82" y="528"/>
                  </a:lnTo>
                  <a:lnTo>
                    <a:pt x="89" y="469"/>
                  </a:lnTo>
                  <a:lnTo>
                    <a:pt x="96" y="417"/>
                  </a:lnTo>
                  <a:lnTo>
                    <a:pt x="100" y="371"/>
                  </a:lnTo>
                  <a:lnTo>
                    <a:pt x="105" y="331"/>
                  </a:lnTo>
                  <a:lnTo>
                    <a:pt x="106" y="296"/>
                  </a:lnTo>
                  <a:lnTo>
                    <a:pt x="107" y="267"/>
                  </a:lnTo>
                  <a:lnTo>
                    <a:pt x="105" y="242"/>
                  </a:lnTo>
                  <a:lnTo>
                    <a:pt x="101" y="220"/>
                  </a:lnTo>
                  <a:lnTo>
                    <a:pt x="96" y="204"/>
                  </a:lnTo>
                  <a:lnTo>
                    <a:pt x="89" y="190"/>
                  </a:lnTo>
                  <a:lnTo>
                    <a:pt x="80" y="179"/>
                  </a:lnTo>
                  <a:lnTo>
                    <a:pt x="68" y="170"/>
                  </a:lnTo>
                  <a:lnTo>
                    <a:pt x="55" y="165"/>
                  </a:lnTo>
                  <a:lnTo>
                    <a:pt x="38" y="156"/>
                  </a:lnTo>
                  <a:lnTo>
                    <a:pt x="23" y="144"/>
                  </a:lnTo>
                  <a:lnTo>
                    <a:pt x="12" y="129"/>
                  </a:lnTo>
                  <a:lnTo>
                    <a:pt x="3" y="112"/>
                  </a:lnTo>
                  <a:lnTo>
                    <a:pt x="0" y="94"/>
                  </a:lnTo>
                  <a:lnTo>
                    <a:pt x="0" y="76"/>
                  </a:lnTo>
                  <a:lnTo>
                    <a:pt x="4" y="57"/>
                  </a:lnTo>
                  <a:lnTo>
                    <a:pt x="13" y="40"/>
                  </a:lnTo>
                  <a:lnTo>
                    <a:pt x="25" y="24"/>
                  </a:lnTo>
                  <a:lnTo>
                    <a:pt x="39" y="13"/>
                  </a:lnTo>
                  <a:lnTo>
                    <a:pt x="55" y="5"/>
                  </a:lnTo>
                  <a:lnTo>
                    <a:pt x="73" y="0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878" y="363"/>
              <a:ext cx="70" cy="173"/>
            </a:xfrm>
            <a:custGeom>
              <a:avLst/>
              <a:gdLst>
                <a:gd name="T0" fmla="*/ 111 w 491"/>
                <a:gd name="T1" fmla="*/ 5 h 1211"/>
                <a:gd name="T2" fmla="*/ 177 w 491"/>
                <a:gd name="T3" fmla="*/ 37 h 1211"/>
                <a:gd name="T4" fmla="*/ 222 w 491"/>
                <a:gd name="T5" fmla="*/ 82 h 1211"/>
                <a:gd name="T6" fmla="*/ 253 w 491"/>
                <a:gd name="T7" fmla="*/ 136 h 1211"/>
                <a:gd name="T8" fmla="*/ 269 w 491"/>
                <a:gd name="T9" fmla="*/ 202 h 1211"/>
                <a:gd name="T10" fmla="*/ 274 w 491"/>
                <a:gd name="T11" fmla="*/ 277 h 1211"/>
                <a:gd name="T12" fmla="*/ 271 w 491"/>
                <a:gd name="T13" fmla="*/ 359 h 1211"/>
                <a:gd name="T14" fmla="*/ 261 w 491"/>
                <a:gd name="T15" fmla="*/ 452 h 1211"/>
                <a:gd name="T16" fmla="*/ 248 w 491"/>
                <a:gd name="T17" fmla="*/ 551 h 1211"/>
                <a:gd name="T18" fmla="*/ 230 w 491"/>
                <a:gd name="T19" fmla="*/ 697 h 1211"/>
                <a:gd name="T20" fmla="*/ 227 w 491"/>
                <a:gd name="T21" fmla="*/ 778 h 1211"/>
                <a:gd name="T22" fmla="*/ 239 w 491"/>
                <a:gd name="T23" fmla="*/ 847 h 1211"/>
                <a:gd name="T24" fmla="*/ 260 w 491"/>
                <a:gd name="T25" fmla="*/ 902 h 1211"/>
                <a:gd name="T26" fmla="*/ 289 w 491"/>
                <a:gd name="T27" fmla="*/ 948 h 1211"/>
                <a:gd name="T28" fmla="*/ 322 w 491"/>
                <a:gd name="T29" fmla="*/ 983 h 1211"/>
                <a:gd name="T30" fmla="*/ 355 w 491"/>
                <a:gd name="T31" fmla="*/ 1009 h 1211"/>
                <a:gd name="T32" fmla="*/ 387 w 491"/>
                <a:gd name="T33" fmla="*/ 1027 h 1211"/>
                <a:gd name="T34" fmla="*/ 411 w 491"/>
                <a:gd name="T35" fmla="*/ 1038 h 1211"/>
                <a:gd name="T36" fmla="*/ 427 w 491"/>
                <a:gd name="T37" fmla="*/ 1045 h 1211"/>
                <a:gd name="T38" fmla="*/ 448 w 491"/>
                <a:gd name="T39" fmla="*/ 1052 h 1211"/>
                <a:gd name="T40" fmla="*/ 475 w 491"/>
                <a:gd name="T41" fmla="*/ 1077 h 1211"/>
                <a:gd name="T42" fmla="*/ 489 w 491"/>
                <a:gd name="T43" fmla="*/ 1111 h 1211"/>
                <a:gd name="T44" fmla="*/ 488 w 491"/>
                <a:gd name="T45" fmla="*/ 1149 h 1211"/>
                <a:gd name="T46" fmla="*/ 471 w 491"/>
                <a:gd name="T47" fmla="*/ 1182 h 1211"/>
                <a:gd name="T48" fmla="*/ 442 w 491"/>
                <a:gd name="T49" fmla="*/ 1204 h 1211"/>
                <a:gd name="T50" fmla="*/ 407 w 491"/>
                <a:gd name="T51" fmla="*/ 1211 h 1211"/>
                <a:gd name="T52" fmla="*/ 362 w 491"/>
                <a:gd name="T53" fmla="*/ 1200 h 1211"/>
                <a:gd name="T54" fmla="*/ 313 w 491"/>
                <a:gd name="T55" fmla="*/ 1180 h 1211"/>
                <a:gd name="T56" fmla="*/ 261 w 491"/>
                <a:gd name="T57" fmla="*/ 1148 h 1211"/>
                <a:gd name="T58" fmla="*/ 209 w 491"/>
                <a:gd name="T59" fmla="*/ 1107 h 1211"/>
                <a:gd name="T60" fmla="*/ 160 w 491"/>
                <a:gd name="T61" fmla="*/ 1055 h 1211"/>
                <a:gd name="T62" fmla="*/ 118 w 491"/>
                <a:gd name="T63" fmla="*/ 991 h 1211"/>
                <a:gd name="T64" fmla="*/ 84 w 491"/>
                <a:gd name="T65" fmla="*/ 918 h 1211"/>
                <a:gd name="T66" fmla="*/ 64 w 491"/>
                <a:gd name="T67" fmla="*/ 830 h 1211"/>
                <a:gd name="T68" fmla="*/ 59 w 491"/>
                <a:gd name="T69" fmla="*/ 731 h 1211"/>
                <a:gd name="T70" fmla="*/ 73 w 491"/>
                <a:gd name="T71" fmla="*/ 600 h 1211"/>
                <a:gd name="T72" fmla="*/ 90 w 491"/>
                <a:gd name="T73" fmla="*/ 469 h 1211"/>
                <a:gd name="T74" fmla="*/ 101 w 491"/>
                <a:gd name="T75" fmla="*/ 371 h 1211"/>
                <a:gd name="T76" fmla="*/ 107 w 491"/>
                <a:gd name="T77" fmla="*/ 296 h 1211"/>
                <a:gd name="T78" fmla="*/ 106 w 491"/>
                <a:gd name="T79" fmla="*/ 242 h 1211"/>
                <a:gd name="T80" fmla="*/ 97 w 491"/>
                <a:gd name="T81" fmla="*/ 204 h 1211"/>
                <a:gd name="T82" fmla="*/ 81 w 491"/>
                <a:gd name="T83" fmla="*/ 179 h 1211"/>
                <a:gd name="T84" fmla="*/ 55 w 491"/>
                <a:gd name="T85" fmla="*/ 165 h 1211"/>
                <a:gd name="T86" fmla="*/ 24 w 491"/>
                <a:gd name="T87" fmla="*/ 144 h 1211"/>
                <a:gd name="T88" fmla="*/ 4 w 491"/>
                <a:gd name="T89" fmla="*/ 112 h 1211"/>
                <a:gd name="T90" fmla="*/ 0 w 491"/>
                <a:gd name="T91" fmla="*/ 76 h 1211"/>
                <a:gd name="T92" fmla="*/ 13 w 491"/>
                <a:gd name="T93" fmla="*/ 40 h 1211"/>
                <a:gd name="T94" fmla="*/ 40 w 491"/>
                <a:gd name="T95" fmla="*/ 13 h 1211"/>
                <a:gd name="T96" fmla="*/ 74 w 491"/>
                <a:gd name="T97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1" h="1211">
                  <a:moveTo>
                    <a:pt x="93" y="0"/>
                  </a:moveTo>
                  <a:lnTo>
                    <a:pt x="111" y="5"/>
                  </a:lnTo>
                  <a:lnTo>
                    <a:pt x="147" y="20"/>
                  </a:lnTo>
                  <a:lnTo>
                    <a:pt x="177" y="37"/>
                  </a:lnTo>
                  <a:lnTo>
                    <a:pt x="202" y="58"/>
                  </a:lnTo>
                  <a:lnTo>
                    <a:pt x="222" y="82"/>
                  </a:lnTo>
                  <a:lnTo>
                    <a:pt x="240" y="108"/>
                  </a:lnTo>
                  <a:lnTo>
                    <a:pt x="253" y="136"/>
                  </a:lnTo>
                  <a:lnTo>
                    <a:pt x="262" y="168"/>
                  </a:lnTo>
                  <a:lnTo>
                    <a:pt x="269" y="202"/>
                  </a:lnTo>
                  <a:lnTo>
                    <a:pt x="273" y="238"/>
                  </a:lnTo>
                  <a:lnTo>
                    <a:pt x="274" y="277"/>
                  </a:lnTo>
                  <a:lnTo>
                    <a:pt x="273" y="317"/>
                  </a:lnTo>
                  <a:lnTo>
                    <a:pt x="271" y="359"/>
                  </a:lnTo>
                  <a:lnTo>
                    <a:pt x="267" y="405"/>
                  </a:lnTo>
                  <a:lnTo>
                    <a:pt x="261" y="452"/>
                  </a:lnTo>
                  <a:lnTo>
                    <a:pt x="255" y="501"/>
                  </a:lnTo>
                  <a:lnTo>
                    <a:pt x="248" y="551"/>
                  </a:lnTo>
                  <a:lnTo>
                    <a:pt x="240" y="622"/>
                  </a:lnTo>
                  <a:lnTo>
                    <a:pt x="230" y="697"/>
                  </a:lnTo>
                  <a:lnTo>
                    <a:pt x="227" y="739"/>
                  </a:lnTo>
                  <a:lnTo>
                    <a:pt x="227" y="778"/>
                  </a:lnTo>
                  <a:lnTo>
                    <a:pt x="231" y="814"/>
                  </a:lnTo>
                  <a:lnTo>
                    <a:pt x="239" y="847"/>
                  </a:lnTo>
                  <a:lnTo>
                    <a:pt x="248" y="876"/>
                  </a:lnTo>
                  <a:lnTo>
                    <a:pt x="260" y="902"/>
                  </a:lnTo>
                  <a:lnTo>
                    <a:pt x="274" y="926"/>
                  </a:lnTo>
                  <a:lnTo>
                    <a:pt x="289" y="948"/>
                  </a:lnTo>
                  <a:lnTo>
                    <a:pt x="306" y="966"/>
                  </a:lnTo>
                  <a:lnTo>
                    <a:pt x="322" y="983"/>
                  </a:lnTo>
                  <a:lnTo>
                    <a:pt x="339" y="997"/>
                  </a:lnTo>
                  <a:lnTo>
                    <a:pt x="355" y="1009"/>
                  </a:lnTo>
                  <a:lnTo>
                    <a:pt x="371" y="1019"/>
                  </a:lnTo>
                  <a:lnTo>
                    <a:pt x="387" y="1027"/>
                  </a:lnTo>
                  <a:lnTo>
                    <a:pt x="400" y="1034"/>
                  </a:lnTo>
                  <a:lnTo>
                    <a:pt x="411" y="1038"/>
                  </a:lnTo>
                  <a:lnTo>
                    <a:pt x="420" y="1043"/>
                  </a:lnTo>
                  <a:lnTo>
                    <a:pt x="427" y="1045"/>
                  </a:lnTo>
                  <a:lnTo>
                    <a:pt x="430" y="1046"/>
                  </a:lnTo>
                  <a:lnTo>
                    <a:pt x="448" y="1052"/>
                  </a:lnTo>
                  <a:lnTo>
                    <a:pt x="463" y="1063"/>
                  </a:lnTo>
                  <a:lnTo>
                    <a:pt x="475" y="1077"/>
                  </a:lnTo>
                  <a:lnTo>
                    <a:pt x="485" y="1094"/>
                  </a:lnTo>
                  <a:lnTo>
                    <a:pt x="489" y="1111"/>
                  </a:lnTo>
                  <a:lnTo>
                    <a:pt x="491" y="1131"/>
                  </a:lnTo>
                  <a:lnTo>
                    <a:pt x="488" y="1149"/>
                  </a:lnTo>
                  <a:lnTo>
                    <a:pt x="481" y="1167"/>
                  </a:lnTo>
                  <a:lnTo>
                    <a:pt x="471" y="1182"/>
                  </a:lnTo>
                  <a:lnTo>
                    <a:pt x="458" y="1194"/>
                  </a:lnTo>
                  <a:lnTo>
                    <a:pt x="442" y="1204"/>
                  </a:lnTo>
                  <a:lnTo>
                    <a:pt x="425" y="1209"/>
                  </a:lnTo>
                  <a:lnTo>
                    <a:pt x="407" y="1211"/>
                  </a:lnTo>
                  <a:lnTo>
                    <a:pt x="384" y="1208"/>
                  </a:lnTo>
                  <a:lnTo>
                    <a:pt x="362" y="1200"/>
                  </a:lnTo>
                  <a:lnTo>
                    <a:pt x="338" y="1192"/>
                  </a:lnTo>
                  <a:lnTo>
                    <a:pt x="313" y="1180"/>
                  </a:lnTo>
                  <a:lnTo>
                    <a:pt x="287" y="1164"/>
                  </a:lnTo>
                  <a:lnTo>
                    <a:pt x="261" y="1148"/>
                  </a:lnTo>
                  <a:lnTo>
                    <a:pt x="235" y="1129"/>
                  </a:lnTo>
                  <a:lnTo>
                    <a:pt x="209" y="1107"/>
                  </a:lnTo>
                  <a:lnTo>
                    <a:pt x="185" y="1082"/>
                  </a:lnTo>
                  <a:lnTo>
                    <a:pt x="160" y="1055"/>
                  </a:lnTo>
                  <a:lnTo>
                    <a:pt x="138" y="1025"/>
                  </a:lnTo>
                  <a:lnTo>
                    <a:pt x="118" y="991"/>
                  </a:lnTo>
                  <a:lnTo>
                    <a:pt x="100" y="956"/>
                  </a:lnTo>
                  <a:lnTo>
                    <a:pt x="84" y="918"/>
                  </a:lnTo>
                  <a:lnTo>
                    <a:pt x="72" y="875"/>
                  </a:lnTo>
                  <a:lnTo>
                    <a:pt x="64" y="830"/>
                  </a:lnTo>
                  <a:lnTo>
                    <a:pt x="59" y="783"/>
                  </a:lnTo>
                  <a:lnTo>
                    <a:pt x="59" y="731"/>
                  </a:lnTo>
                  <a:lnTo>
                    <a:pt x="64" y="677"/>
                  </a:lnTo>
                  <a:lnTo>
                    <a:pt x="73" y="600"/>
                  </a:lnTo>
                  <a:lnTo>
                    <a:pt x="82" y="528"/>
                  </a:lnTo>
                  <a:lnTo>
                    <a:pt x="90" y="469"/>
                  </a:lnTo>
                  <a:lnTo>
                    <a:pt x="96" y="417"/>
                  </a:lnTo>
                  <a:lnTo>
                    <a:pt x="101" y="371"/>
                  </a:lnTo>
                  <a:lnTo>
                    <a:pt x="105" y="331"/>
                  </a:lnTo>
                  <a:lnTo>
                    <a:pt x="107" y="296"/>
                  </a:lnTo>
                  <a:lnTo>
                    <a:pt x="107" y="267"/>
                  </a:lnTo>
                  <a:lnTo>
                    <a:pt x="106" y="242"/>
                  </a:lnTo>
                  <a:lnTo>
                    <a:pt x="103" y="220"/>
                  </a:lnTo>
                  <a:lnTo>
                    <a:pt x="97" y="204"/>
                  </a:lnTo>
                  <a:lnTo>
                    <a:pt x="90" y="190"/>
                  </a:lnTo>
                  <a:lnTo>
                    <a:pt x="81" y="179"/>
                  </a:lnTo>
                  <a:lnTo>
                    <a:pt x="69" y="170"/>
                  </a:lnTo>
                  <a:lnTo>
                    <a:pt x="55" y="165"/>
                  </a:lnTo>
                  <a:lnTo>
                    <a:pt x="38" y="156"/>
                  </a:lnTo>
                  <a:lnTo>
                    <a:pt x="24" y="144"/>
                  </a:lnTo>
                  <a:lnTo>
                    <a:pt x="12" y="129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0" y="76"/>
                  </a:lnTo>
                  <a:lnTo>
                    <a:pt x="4" y="57"/>
                  </a:lnTo>
                  <a:lnTo>
                    <a:pt x="13" y="40"/>
                  </a:lnTo>
                  <a:lnTo>
                    <a:pt x="25" y="24"/>
                  </a:lnTo>
                  <a:lnTo>
                    <a:pt x="40" y="13"/>
                  </a:lnTo>
                  <a:lnTo>
                    <a:pt x="56" y="5"/>
                  </a:lnTo>
                  <a:lnTo>
                    <a:pt x="74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 bwMode="auto">
          <a:xfrm>
            <a:off x="9092365" y="2233006"/>
            <a:ext cx="651711" cy="655269"/>
            <a:chOff x="2280" y="593"/>
            <a:chExt cx="3114" cy="313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80" y="593"/>
              <a:ext cx="3114" cy="3113"/>
            </a:xfrm>
            <a:custGeom>
              <a:avLst/>
              <a:gdLst>
                <a:gd name="T0" fmla="*/ 5725 w 6229"/>
                <a:gd name="T1" fmla="*/ 0 h 6227"/>
                <a:gd name="T2" fmla="*/ 5870 w 6229"/>
                <a:gd name="T3" fmla="*/ 20 h 6227"/>
                <a:gd name="T4" fmla="*/ 5998 w 6229"/>
                <a:gd name="T5" fmla="*/ 81 h 6227"/>
                <a:gd name="T6" fmla="*/ 6105 w 6229"/>
                <a:gd name="T7" fmla="*/ 173 h 6227"/>
                <a:gd name="T8" fmla="*/ 6181 w 6229"/>
                <a:gd name="T9" fmla="*/ 291 h 6227"/>
                <a:gd name="T10" fmla="*/ 6223 w 6229"/>
                <a:gd name="T11" fmla="*/ 428 h 6227"/>
                <a:gd name="T12" fmla="*/ 6229 w 6229"/>
                <a:gd name="T13" fmla="*/ 3860 h 6227"/>
                <a:gd name="T14" fmla="*/ 6211 w 6229"/>
                <a:gd name="T15" fmla="*/ 3986 h 6227"/>
                <a:gd name="T16" fmla="*/ 6166 w 6229"/>
                <a:gd name="T17" fmla="*/ 4098 h 6227"/>
                <a:gd name="T18" fmla="*/ 6063 w 6229"/>
                <a:gd name="T19" fmla="*/ 4030 h 6227"/>
                <a:gd name="T20" fmla="*/ 5590 w 6229"/>
                <a:gd name="T21" fmla="*/ 3727 h 6227"/>
                <a:gd name="T22" fmla="*/ 2501 w 6229"/>
                <a:gd name="T23" fmla="*/ 638 h 6227"/>
                <a:gd name="T24" fmla="*/ 3861 w 6229"/>
                <a:gd name="T25" fmla="*/ 1863 h 6227"/>
                <a:gd name="T26" fmla="*/ 4006 w 6229"/>
                <a:gd name="T27" fmla="*/ 1884 h 6227"/>
                <a:gd name="T28" fmla="*/ 4136 w 6229"/>
                <a:gd name="T29" fmla="*/ 1943 h 6227"/>
                <a:gd name="T30" fmla="*/ 4241 w 6229"/>
                <a:gd name="T31" fmla="*/ 2036 h 6227"/>
                <a:gd name="T32" fmla="*/ 4319 w 6229"/>
                <a:gd name="T33" fmla="*/ 2155 h 6227"/>
                <a:gd name="T34" fmla="*/ 4359 w 6229"/>
                <a:gd name="T35" fmla="*/ 2292 h 6227"/>
                <a:gd name="T36" fmla="*/ 4365 w 6229"/>
                <a:gd name="T37" fmla="*/ 3197 h 6227"/>
                <a:gd name="T38" fmla="*/ 3728 w 6229"/>
                <a:gd name="T39" fmla="*/ 2499 h 6227"/>
                <a:gd name="T40" fmla="*/ 2501 w 6229"/>
                <a:gd name="T41" fmla="*/ 3727 h 6227"/>
                <a:gd name="T42" fmla="*/ 2809 w 6229"/>
                <a:gd name="T43" fmla="*/ 4363 h 6227"/>
                <a:gd name="T44" fmla="*/ 2293 w 6229"/>
                <a:gd name="T45" fmla="*/ 4359 h 6227"/>
                <a:gd name="T46" fmla="*/ 2154 w 6229"/>
                <a:gd name="T47" fmla="*/ 4317 h 6227"/>
                <a:gd name="T48" fmla="*/ 2036 w 6229"/>
                <a:gd name="T49" fmla="*/ 4241 h 6227"/>
                <a:gd name="T50" fmla="*/ 1944 w 6229"/>
                <a:gd name="T51" fmla="*/ 4134 h 6227"/>
                <a:gd name="T52" fmla="*/ 1885 w 6229"/>
                <a:gd name="T53" fmla="*/ 4007 h 6227"/>
                <a:gd name="T54" fmla="*/ 1862 w 6229"/>
                <a:gd name="T55" fmla="*/ 3860 h 6227"/>
                <a:gd name="T56" fmla="*/ 637 w 6229"/>
                <a:gd name="T57" fmla="*/ 2499 h 6227"/>
                <a:gd name="T58" fmla="*/ 2950 w 6229"/>
                <a:gd name="T59" fmla="*/ 5590 h 6227"/>
                <a:gd name="T60" fmla="*/ 3025 w 6229"/>
                <a:gd name="T61" fmla="*/ 6204 h 6227"/>
                <a:gd name="T62" fmla="*/ 503 w 6229"/>
                <a:gd name="T63" fmla="*/ 6227 h 6227"/>
                <a:gd name="T64" fmla="*/ 356 w 6229"/>
                <a:gd name="T65" fmla="*/ 6206 h 6227"/>
                <a:gd name="T66" fmla="*/ 229 w 6229"/>
                <a:gd name="T67" fmla="*/ 6147 h 6227"/>
                <a:gd name="T68" fmla="*/ 122 w 6229"/>
                <a:gd name="T69" fmla="*/ 6055 h 6227"/>
                <a:gd name="T70" fmla="*/ 46 w 6229"/>
                <a:gd name="T71" fmla="*/ 5937 h 6227"/>
                <a:gd name="T72" fmla="*/ 4 w 6229"/>
                <a:gd name="T73" fmla="*/ 5798 h 6227"/>
                <a:gd name="T74" fmla="*/ 0 w 6229"/>
                <a:gd name="T75" fmla="*/ 2366 h 6227"/>
                <a:gd name="T76" fmla="*/ 21 w 6229"/>
                <a:gd name="T77" fmla="*/ 2221 h 6227"/>
                <a:gd name="T78" fmla="*/ 80 w 6229"/>
                <a:gd name="T79" fmla="*/ 2092 h 6227"/>
                <a:gd name="T80" fmla="*/ 172 w 6229"/>
                <a:gd name="T81" fmla="*/ 1987 h 6227"/>
                <a:gd name="T82" fmla="*/ 290 w 6229"/>
                <a:gd name="T83" fmla="*/ 1909 h 6227"/>
                <a:gd name="T84" fmla="*/ 429 w 6229"/>
                <a:gd name="T85" fmla="*/ 1869 h 6227"/>
                <a:gd name="T86" fmla="*/ 1862 w 6229"/>
                <a:gd name="T87" fmla="*/ 1863 h 6227"/>
                <a:gd name="T88" fmla="*/ 1868 w 6229"/>
                <a:gd name="T89" fmla="*/ 428 h 6227"/>
                <a:gd name="T90" fmla="*/ 1910 w 6229"/>
                <a:gd name="T91" fmla="*/ 291 h 6227"/>
                <a:gd name="T92" fmla="*/ 1986 w 6229"/>
                <a:gd name="T93" fmla="*/ 173 h 6227"/>
                <a:gd name="T94" fmla="*/ 2093 w 6229"/>
                <a:gd name="T95" fmla="*/ 81 h 6227"/>
                <a:gd name="T96" fmla="*/ 2220 w 6229"/>
                <a:gd name="T97" fmla="*/ 20 h 6227"/>
                <a:gd name="T98" fmla="*/ 2365 w 6229"/>
                <a:gd name="T99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29" h="6227">
                  <a:moveTo>
                    <a:pt x="2365" y="0"/>
                  </a:moveTo>
                  <a:lnTo>
                    <a:pt x="5725" y="0"/>
                  </a:lnTo>
                  <a:lnTo>
                    <a:pt x="5800" y="5"/>
                  </a:lnTo>
                  <a:lnTo>
                    <a:pt x="5870" y="20"/>
                  </a:lnTo>
                  <a:lnTo>
                    <a:pt x="5937" y="47"/>
                  </a:lnTo>
                  <a:lnTo>
                    <a:pt x="5998" y="81"/>
                  </a:lnTo>
                  <a:lnTo>
                    <a:pt x="6055" y="123"/>
                  </a:lnTo>
                  <a:lnTo>
                    <a:pt x="6105" y="173"/>
                  </a:lnTo>
                  <a:lnTo>
                    <a:pt x="6147" y="230"/>
                  </a:lnTo>
                  <a:lnTo>
                    <a:pt x="6181" y="291"/>
                  </a:lnTo>
                  <a:lnTo>
                    <a:pt x="6208" y="358"/>
                  </a:lnTo>
                  <a:lnTo>
                    <a:pt x="6223" y="428"/>
                  </a:lnTo>
                  <a:lnTo>
                    <a:pt x="6229" y="503"/>
                  </a:lnTo>
                  <a:lnTo>
                    <a:pt x="6229" y="3860"/>
                  </a:lnTo>
                  <a:lnTo>
                    <a:pt x="6223" y="3925"/>
                  </a:lnTo>
                  <a:lnTo>
                    <a:pt x="6211" y="3986"/>
                  </a:lnTo>
                  <a:lnTo>
                    <a:pt x="6192" y="4043"/>
                  </a:lnTo>
                  <a:lnTo>
                    <a:pt x="6166" y="4098"/>
                  </a:lnTo>
                  <a:lnTo>
                    <a:pt x="6118" y="4062"/>
                  </a:lnTo>
                  <a:lnTo>
                    <a:pt x="6063" y="4030"/>
                  </a:lnTo>
                  <a:lnTo>
                    <a:pt x="5443" y="3727"/>
                  </a:lnTo>
                  <a:lnTo>
                    <a:pt x="5590" y="3727"/>
                  </a:lnTo>
                  <a:lnTo>
                    <a:pt x="5590" y="638"/>
                  </a:lnTo>
                  <a:lnTo>
                    <a:pt x="2501" y="638"/>
                  </a:lnTo>
                  <a:lnTo>
                    <a:pt x="2501" y="1863"/>
                  </a:lnTo>
                  <a:lnTo>
                    <a:pt x="3861" y="1863"/>
                  </a:lnTo>
                  <a:lnTo>
                    <a:pt x="3936" y="1869"/>
                  </a:lnTo>
                  <a:lnTo>
                    <a:pt x="4006" y="1884"/>
                  </a:lnTo>
                  <a:lnTo>
                    <a:pt x="4073" y="1909"/>
                  </a:lnTo>
                  <a:lnTo>
                    <a:pt x="4136" y="1943"/>
                  </a:lnTo>
                  <a:lnTo>
                    <a:pt x="4191" y="1987"/>
                  </a:lnTo>
                  <a:lnTo>
                    <a:pt x="4241" y="2036"/>
                  </a:lnTo>
                  <a:lnTo>
                    <a:pt x="4285" y="2092"/>
                  </a:lnTo>
                  <a:lnTo>
                    <a:pt x="4319" y="2155"/>
                  </a:lnTo>
                  <a:lnTo>
                    <a:pt x="4344" y="2221"/>
                  </a:lnTo>
                  <a:lnTo>
                    <a:pt x="4359" y="2292"/>
                  </a:lnTo>
                  <a:lnTo>
                    <a:pt x="4365" y="2366"/>
                  </a:lnTo>
                  <a:lnTo>
                    <a:pt x="4365" y="3197"/>
                  </a:lnTo>
                  <a:lnTo>
                    <a:pt x="3728" y="2884"/>
                  </a:lnTo>
                  <a:lnTo>
                    <a:pt x="3728" y="2499"/>
                  </a:lnTo>
                  <a:lnTo>
                    <a:pt x="2501" y="2499"/>
                  </a:lnTo>
                  <a:lnTo>
                    <a:pt x="2501" y="3727"/>
                  </a:lnTo>
                  <a:lnTo>
                    <a:pt x="2735" y="3727"/>
                  </a:lnTo>
                  <a:lnTo>
                    <a:pt x="2809" y="4363"/>
                  </a:lnTo>
                  <a:lnTo>
                    <a:pt x="2365" y="4363"/>
                  </a:lnTo>
                  <a:lnTo>
                    <a:pt x="2293" y="4359"/>
                  </a:lnTo>
                  <a:lnTo>
                    <a:pt x="2220" y="4342"/>
                  </a:lnTo>
                  <a:lnTo>
                    <a:pt x="2154" y="4317"/>
                  </a:lnTo>
                  <a:lnTo>
                    <a:pt x="2093" y="4283"/>
                  </a:lnTo>
                  <a:lnTo>
                    <a:pt x="2036" y="4241"/>
                  </a:lnTo>
                  <a:lnTo>
                    <a:pt x="1986" y="4192"/>
                  </a:lnTo>
                  <a:lnTo>
                    <a:pt x="1944" y="4134"/>
                  </a:lnTo>
                  <a:lnTo>
                    <a:pt x="1910" y="4073"/>
                  </a:lnTo>
                  <a:lnTo>
                    <a:pt x="1885" y="4007"/>
                  </a:lnTo>
                  <a:lnTo>
                    <a:pt x="1868" y="3934"/>
                  </a:lnTo>
                  <a:lnTo>
                    <a:pt x="1862" y="3860"/>
                  </a:lnTo>
                  <a:lnTo>
                    <a:pt x="1862" y="2499"/>
                  </a:lnTo>
                  <a:lnTo>
                    <a:pt x="637" y="2499"/>
                  </a:lnTo>
                  <a:lnTo>
                    <a:pt x="637" y="5590"/>
                  </a:lnTo>
                  <a:lnTo>
                    <a:pt x="2950" y="5590"/>
                  </a:lnTo>
                  <a:lnTo>
                    <a:pt x="3021" y="6181"/>
                  </a:lnTo>
                  <a:lnTo>
                    <a:pt x="3025" y="6204"/>
                  </a:lnTo>
                  <a:lnTo>
                    <a:pt x="3029" y="6227"/>
                  </a:lnTo>
                  <a:lnTo>
                    <a:pt x="503" y="6227"/>
                  </a:lnTo>
                  <a:lnTo>
                    <a:pt x="429" y="6223"/>
                  </a:lnTo>
                  <a:lnTo>
                    <a:pt x="356" y="6206"/>
                  </a:lnTo>
                  <a:lnTo>
                    <a:pt x="290" y="6181"/>
                  </a:lnTo>
                  <a:lnTo>
                    <a:pt x="229" y="6147"/>
                  </a:lnTo>
                  <a:lnTo>
                    <a:pt x="172" y="6105"/>
                  </a:lnTo>
                  <a:lnTo>
                    <a:pt x="122" y="6055"/>
                  </a:lnTo>
                  <a:lnTo>
                    <a:pt x="80" y="5998"/>
                  </a:lnTo>
                  <a:lnTo>
                    <a:pt x="46" y="5937"/>
                  </a:lnTo>
                  <a:lnTo>
                    <a:pt x="21" y="5870"/>
                  </a:lnTo>
                  <a:lnTo>
                    <a:pt x="4" y="5798"/>
                  </a:lnTo>
                  <a:lnTo>
                    <a:pt x="0" y="5724"/>
                  </a:lnTo>
                  <a:lnTo>
                    <a:pt x="0" y="2366"/>
                  </a:lnTo>
                  <a:lnTo>
                    <a:pt x="4" y="2292"/>
                  </a:lnTo>
                  <a:lnTo>
                    <a:pt x="21" y="2221"/>
                  </a:lnTo>
                  <a:lnTo>
                    <a:pt x="46" y="2155"/>
                  </a:lnTo>
                  <a:lnTo>
                    <a:pt x="80" y="2092"/>
                  </a:lnTo>
                  <a:lnTo>
                    <a:pt x="122" y="2036"/>
                  </a:lnTo>
                  <a:lnTo>
                    <a:pt x="172" y="1987"/>
                  </a:lnTo>
                  <a:lnTo>
                    <a:pt x="229" y="1943"/>
                  </a:lnTo>
                  <a:lnTo>
                    <a:pt x="290" y="1909"/>
                  </a:lnTo>
                  <a:lnTo>
                    <a:pt x="356" y="1884"/>
                  </a:lnTo>
                  <a:lnTo>
                    <a:pt x="429" y="1869"/>
                  </a:lnTo>
                  <a:lnTo>
                    <a:pt x="503" y="1863"/>
                  </a:lnTo>
                  <a:lnTo>
                    <a:pt x="1862" y="1863"/>
                  </a:lnTo>
                  <a:lnTo>
                    <a:pt x="1862" y="503"/>
                  </a:lnTo>
                  <a:lnTo>
                    <a:pt x="1868" y="428"/>
                  </a:lnTo>
                  <a:lnTo>
                    <a:pt x="1885" y="358"/>
                  </a:lnTo>
                  <a:lnTo>
                    <a:pt x="1910" y="291"/>
                  </a:lnTo>
                  <a:lnTo>
                    <a:pt x="1944" y="230"/>
                  </a:lnTo>
                  <a:lnTo>
                    <a:pt x="1986" y="173"/>
                  </a:lnTo>
                  <a:lnTo>
                    <a:pt x="2036" y="123"/>
                  </a:lnTo>
                  <a:lnTo>
                    <a:pt x="2093" y="81"/>
                  </a:lnTo>
                  <a:lnTo>
                    <a:pt x="2154" y="47"/>
                  </a:lnTo>
                  <a:lnTo>
                    <a:pt x="2220" y="20"/>
                  </a:lnTo>
                  <a:lnTo>
                    <a:pt x="2293" y="5"/>
                  </a:lnTo>
                  <a:lnTo>
                    <a:pt x="23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837" y="2166"/>
              <a:ext cx="1422" cy="1558"/>
            </a:xfrm>
            <a:custGeom>
              <a:avLst/>
              <a:gdLst>
                <a:gd name="T0" fmla="*/ 145 w 2844"/>
                <a:gd name="T1" fmla="*/ 0 h 3118"/>
                <a:gd name="T2" fmla="*/ 178 w 2844"/>
                <a:gd name="T3" fmla="*/ 4 h 3118"/>
                <a:gd name="T4" fmla="*/ 210 w 2844"/>
                <a:gd name="T5" fmla="*/ 16 h 3118"/>
                <a:gd name="T6" fmla="*/ 2762 w 2844"/>
                <a:gd name="T7" fmla="*/ 1268 h 3118"/>
                <a:gd name="T8" fmla="*/ 2791 w 2844"/>
                <a:gd name="T9" fmla="*/ 1285 h 3118"/>
                <a:gd name="T10" fmla="*/ 2815 w 2844"/>
                <a:gd name="T11" fmla="*/ 1311 h 3118"/>
                <a:gd name="T12" fmla="*/ 2832 w 2844"/>
                <a:gd name="T13" fmla="*/ 1340 h 3118"/>
                <a:gd name="T14" fmla="*/ 2842 w 2844"/>
                <a:gd name="T15" fmla="*/ 1372 h 3118"/>
                <a:gd name="T16" fmla="*/ 2844 w 2844"/>
                <a:gd name="T17" fmla="*/ 1407 h 3118"/>
                <a:gd name="T18" fmla="*/ 2838 w 2844"/>
                <a:gd name="T19" fmla="*/ 1441 h 3118"/>
                <a:gd name="T20" fmla="*/ 2823 w 2844"/>
                <a:gd name="T21" fmla="*/ 1473 h 3118"/>
                <a:gd name="T22" fmla="*/ 2804 w 2844"/>
                <a:gd name="T23" fmla="*/ 1500 h 3118"/>
                <a:gd name="T24" fmla="*/ 2777 w 2844"/>
                <a:gd name="T25" fmla="*/ 1521 h 3118"/>
                <a:gd name="T26" fmla="*/ 2745 w 2844"/>
                <a:gd name="T27" fmla="*/ 1536 h 3118"/>
                <a:gd name="T28" fmla="*/ 1447 w 2844"/>
                <a:gd name="T29" fmla="*/ 1988 h 3118"/>
                <a:gd name="T30" fmla="*/ 589 w 2844"/>
                <a:gd name="T31" fmla="*/ 3062 h 3118"/>
                <a:gd name="T32" fmla="*/ 564 w 2844"/>
                <a:gd name="T33" fmla="*/ 3085 h 3118"/>
                <a:gd name="T34" fmla="*/ 538 w 2844"/>
                <a:gd name="T35" fmla="*/ 3103 h 3118"/>
                <a:gd name="T36" fmla="*/ 507 w 2844"/>
                <a:gd name="T37" fmla="*/ 3114 h 3118"/>
                <a:gd name="T38" fmla="*/ 475 w 2844"/>
                <a:gd name="T39" fmla="*/ 3118 h 3118"/>
                <a:gd name="T40" fmla="*/ 454 w 2844"/>
                <a:gd name="T41" fmla="*/ 3116 h 3118"/>
                <a:gd name="T42" fmla="*/ 433 w 2844"/>
                <a:gd name="T43" fmla="*/ 3112 h 3118"/>
                <a:gd name="T44" fmla="*/ 401 w 2844"/>
                <a:gd name="T45" fmla="*/ 3097 h 3118"/>
                <a:gd name="T46" fmla="*/ 374 w 2844"/>
                <a:gd name="T47" fmla="*/ 3078 h 3118"/>
                <a:gd name="T48" fmla="*/ 353 w 2844"/>
                <a:gd name="T49" fmla="*/ 3051 h 3118"/>
                <a:gd name="T50" fmla="*/ 336 w 2844"/>
                <a:gd name="T51" fmla="*/ 3021 h 3118"/>
                <a:gd name="T52" fmla="*/ 328 w 2844"/>
                <a:gd name="T53" fmla="*/ 2988 h 3118"/>
                <a:gd name="T54" fmla="*/ 0 w 2844"/>
                <a:gd name="T55" fmla="*/ 164 h 3118"/>
                <a:gd name="T56" fmla="*/ 0 w 2844"/>
                <a:gd name="T57" fmla="*/ 132 h 3118"/>
                <a:gd name="T58" fmla="*/ 4 w 2844"/>
                <a:gd name="T59" fmla="*/ 101 h 3118"/>
                <a:gd name="T60" fmla="*/ 19 w 2844"/>
                <a:gd name="T61" fmla="*/ 73 h 3118"/>
                <a:gd name="T62" fmla="*/ 36 w 2844"/>
                <a:gd name="T63" fmla="*/ 48 h 3118"/>
                <a:gd name="T64" fmla="*/ 61 w 2844"/>
                <a:gd name="T65" fmla="*/ 27 h 3118"/>
                <a:gd name="T66" fmla="*/ 88 w 2844"/>
                <a:gd name="T67" fmla="*/ 12 h 3118"/>
                <a:gd name="T68" fmla="*/ 117 w 2844"/>
                <a:gd name="T69" fmla="*/ 4 h 3118"/>
                <a:gd name="T70" fmla="*/ 145 w 2844"/>
                <a:gd name="T71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44" h="3118">
                  <a:moveTo>
                    <a:pt x="145" y="0"/>
                  </a:moveTo>
                  <a:lnTo>
                    <a:pt x="178" y="4"/>
                  </a:lnTo>
                  <a:lnTo>
                    <a:pt x="210" y="16"/>
                  </a:lnTo>
                  <a:lnTo>
                    <a:pt x="2762" y="1268"/>
                  </a:lnTo>
                  <a:lnTo>
                    <a:pt x="2791" y="1285"/>
                  </a:lnTo>
                  <a:lnTo>
                    <a:pt x="2815" y="1311"/>
                  </a:lnTo>
                  <a:lnTo>
                    <a:pt x="2832" y="1340"/>
                  </a:lnTo>
                  <a:lnTo>
                    <a:pt x="2842" y="1372"/>
                  </a:lnTo>
                  <a:lnTo>
                    <a:pt x="2844" y="1407"/>
                  </a:lnTo>
                  <a:lnTo>
                    <a:pt x="2838" y="1441"/>
                  </a:lnTo>
                  <a:lnTo>
                    <a:pt x="2823" y="1473"/>
                  </a:lnTo>
                  <a:lnTo>
                    <a:pt x="2804" y="1500"/>
                  </a:lnTo>
                  <a:lnTo>
                    <a:pt x="2777" y="1521"/>
                  </a:lnTo>
                  <a:lnTo>
                    <a:pt x="2745" y="1536"/>
                  </a:lnTo>
                  <a:lnTo>
                    <a:pt x="1447" y="1988"/>
                  </a:lnTo>
                  <a:lnTo>
                    <a:pt x="589" y="3062"/>
                  </a:lnTo>
                  <a:lnTo>
                    <a:pt x="564" y="3085"/>
                  </a:lnTo>
                  <a:lnTo>
                    <a:pt x="538" y="3103"/>
                  </a:lnTo>
                  <a:lnTo>
                    <a:pt x="507" y="3114"/>
                  </a:lnTo>
                  <a:lnTo>
                    <a:pt x="475" y="3118"/>
                  </a:lnTo>
                  <a:lnTo>
                    <a:pt x="454" y="3116"/>
                  </a:lnTo>
                  <a:lnTo>
                    <a:pt x="433" y="3112"/>
                  </a:lnTo>
                  <a:lnTo>
                    <a:pt x="401" y="3097"/>
                  </a:lnTo>
                  <a:lnTo>
                    <a:pt x="374" y="3078"/>
                  </a:lnTo>
                  <a:lnTo>
                    <a:pt x="353" y="3051"/>
                  </a:lnTo>
                  <a:lnTo>
                    <a:pt x="336" y="3021"/>
                  </a:lnTo>
                  <a:lnTo>
                    <a:pt x="328" y="2988"/>
                  </a:lnTo>
                  <a:lnTo>
                    <a:pt x="0" y="164"/>
                  </a:lnTo>
                  <a:lnTo>
                    <a:pt x="0" y="132"/>
                  </a:lnTo>
                  <a:lnTo>
                    <a:pt x="4" y="101"/>
                  </a:lnTo>
                  <a:lnTo>
                    <a:pt x="19" y="73"/>
                  </a:lnTo>
                  <a:lnTo>
                    <a:pt x="36" y="48"/>
                  </a:lnTo>
                  <a:lnTo>
                    <a:pt x="61" y="27"/>
                  </a:lnTo>
                  <a:lnTo>
                    <a:pt x="88" y="12"/>
                  </a:lnTo>
                  <a:lnTo>
                    <a:pt x="117" y="4"/>
                  </a:lnTo>
                  <a:lnTo>
                    <a:pt x="145" y="0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9099248" y="3885159"/>
            <a:ext cx="674157" cy="748401"/>
          </a:xfrm>
          <a:custGeom>
            <a:avLst/>
            <a:gdLst>
              <a:gd name="T0" fmla="*/ 4536 w 5648"/>
              <a:gd name="T1" fmla="*/ 1210 h 6271"/>
              <a:gd name="T2" fmla="*/ 4948 w 5648"/>
              <a:gd name="T3" fmla="*/ 1591 h 6271"/>
              <a:gd name="T4" fmla="*/ 5324 w 5648"/>
              <a:gd name="T5" fmla="*/ 2136 h 6271"/>
              <a:gd name="T6" fmla="*/ 5564 w 5648"/>
              <a:gd name="T7" fmla="*/ 2761 h 6271"/>
              <a:gd name="T8" fmla="*/ 5648 w 5648"/>
              <a:gd name="T9" fmla="*/ 3447 h 6271"/>
              <a:gd name="T10" fmla="*/ 5555 w 5648"/>
              <a:gd name="T11" fmla="*/ 4171 h 6271"/>
              <a:gd name="T12" fmla="*/ 5288 w 5648"/>
              <a:gd name="T13" fmla="*/ 4825 h 6271"/>
              <a:gd name="T14" fmla="*/ 4874 w 5648"/>
              <a:gd name="T15" fmla="*/ 5387 h 6271"/>
              <a:gd name="T16" fmla="*/ 4338 w 5648"/>
              <a:gd name="T17" fmla="*/ 5829 h 6271"/>
              <a:gd name="T18" fmla="*/ 3703 w 5648"/>
              <a:gd name="T19" fmla="*/ 6130 h 6271"/>
              <a:gd name="T20" fmla="*/ 2992 w 5648"/>
              <a:gd name="T21" fmla="*/ 6265 h 6271"/>
              <a:gd name="T22" fmla="*/ 2265 w 5648"/>
              <a:gd name="T23" fmla="*/ 6215 h 6271"/>
              <a:gd name="T24" fmla="*/ 1611 w 5648"/>
              <a:gd name="T25" fmla="*/ 5998 h 6271"/>
              <a:gd name="T26" fmla="*/ 1039 w 5648"/>
              <a:gd name="T27" fmla="*/ 5634 h 6271"/>
              <a:gd name="T28" fmla="*/ 568 w 5648"/>
              <a:gd name="T29" fmla="*/ 5147 h 6271"/>
              <a:gd name="T30" fmla="*/ 225 w 5648"/>
              <a:gd name="T31" fmla="*/ 4560 h 6271"/>
              <a:gd name="T32" fmla="*/ 32 w 5648"/>
              <a:gd name="T33" fmla="*/ 3895 h 6271"/>
              <a:gd name="T34" fmla="*/ 11 w 5648"/>
              <a:gd name="T35" fmla="*/ 3171 h 6271"/>
              <a:gd name="T36" fmla="*/ 166 w 5648"/>
              <a:gd name="T37" fmla="*/ 2488 h 6271"/>
              <a:gd name="T38" fmla="*/ 475 w 5648"/>
              <a:gd name="T39" fmla="*/ 1881 h 6271"/>
              <a:gd name="T40" fmla="*/ 917 w 5648"/>
              <a:gd name="T41" fmla="*/ 1368 h 6271"/>
              <a:gd name="T42" fmla="*/ 1222 w 5648"/>
              <a:gd name="T43" fmla="*/ 1170 h 6271"/>
              <a:gd name="T44" fmla="*/ 1462 w 5648"/>
              <a:gd name="T45" fmla="*/ 1189 h 6271"/>
              <a:gd name="T46" fmla="*/ 1653 w 5648"/>
              <a:gd name="T47" fmla="*/ 1334 h 6271"/>
              <a:gd name="T48" fmla="*/ 1729 w 5648"/>
              <a:gd name="T49" fmla="*/ 1576 h 6271"/>
              <a:gd name="T50" fmla="*/ 1655 w 5648"/>
              <a:gd name="T51" fmla="*/ 1814 h 6271"/>
              <a:gd name="T52" fmla="*/ 1367 w 5648"/>
              <a:gd name="T53" fmla="*/ 2094 h 6271"/>
              <a:gd name="T54" fmla="*/ 1051 w 5648"/>
              <a:gd name="T55" fmla="*/ 2544 h 6271"/>
              <a:gd name="T56" fmla="*/ 868 w 5648"/>
              <a:gd name="T57" fmla="*/ 3071 h 6271"/>
              <a:gd name="T58" fmla="*/ 843 w 5648"/>
              <a:gd name="T59" fmla="*/ 3658 h 6271"/>
              <a:gd name="T60" fmla="*/ 984 w 5648"/>
              <a:gd name="T61" fmla="*/ 4211 h 6271"/>
              <a:gd name="T62" fmla="*/ 1270 w 5648"/>
              <a:gd name="T63" fmla="*/ 4691 h 6271"/>
              <a:gd name="T64" fmla="*/ 1676 w 5648"/>
              <a:gd name="T65" fmla="*/ 5074 h 6271"/>
              <a:gd name="T66" fmla="*/ 2176 w 5648"/>
              <a:gd name="T67" fmla="*/ 5331 h 6271"/>
              <a:gd name="T68" fmla="*/ 2752 w 5648"/>
              <a:gd name="T69" fmla="*/ 5436 h 6271"/>
              <a:gd name="T70" fmla="*/ 3345 w 5648"/>
              <a:gd name="T71" fmla="*/ 5369 h 6271"/>
              <a:gd name="T72" fmla="*/ 3871 w 5648"/>
              <a:gd name="T73" fmla="*/ 5141 h 6271"/>
              <a:gd name="T74" fmla="*/ 4306 w 5648"/>
              <a:gd name="T75" fmla="*/ 4775 h 6271"/>
              <a:gd name="T76" fmla="*/ 4622 w 5648"/>
              <a:gd name="T77" fmla="*/ 4302 h 6271"/>
              <a:gd name="T78" fmla="*/ 4792 w 5648"/>
              <a:gd name="T79" fmla="*/ 3748 h 6271"/>
              <a:gd name="T80" fmla="*/ 4792 w 5648"/>
              <a:gd name="T81" fmla="*/ 3142 h 6271"/>
              <a:gd name="T82" fmla="*/ 4615 w 5648"/>
              <a:gd name="T83" fmla="*/ 2580 h 6271"/>
              <a:gd name="T84" fmla="*/ 4288 w 5648"/>
              <a:gd name="T85" fmla="*/ 2102 h 6271"/>
              <a:gd name="T86" fmla="*/ 3991 w 5648"/>
              <a:gd name="T87" fmla="*/ 1812 h 6271"/>
              <a:gd name="T88" fmla="*/ 3917 w 5648"/>
              <a:gd name="T89" fmla="*/ 1576 h 6271"/>
              <a:gd name="T90" fmla="*/ 3993 w 5648"/>
              <a:gd name="T91" fmla="*/ 1336 h 6271"/>
              <a:gd name="T92" fmla="*/ 4180 w 5648"/>
              <a:gd name="T93" fmla="*/ 1189 h 6271"/>
              <a:gd name="T94" fmla="*/ 2822 w 5648"/>
              <a:gd name="T95" fmla="*/ 0 h 6271"/>
              <a:gd name="T96" fmla="*/ 3068 w 5648"/>
              <a:gd name="T97" fmla="*/ 80 h 6271"/>
              <a:gd name="T98" fmla="*/ 3217 w 5648"/>
              <a:gd name="T99" fmla="*/ 284 h 6271"/>
              <a:gd name="T100" fmla="*/ 3232 w 5648"/>
              <a:gd name="T101" fmla="*/ 2399 h 6271"/>
              <a:gd name="T102" fmla="*/ 3116 w 5648"/>
              <a:gd name="T103" fmla="*/ 2626 h 6271"/>
              <a:gd name="T104" fmla="*/ 2889 w 5648"/>
              <a:gd name="T105" fmla="*/ 2742 h 6271"/>
              <a:gd name="T106" fmla="*/ 2631 w 5648"/>
              <a:gd name="T107" fmla="*/ 2702 h 6271"/>
              <a:gd name="T108" fmla="*/ 2452 w 5648"/>
              <a:gd name="T109" fmla="*/ 2523 h 6271"/>
              <a:gd name="T110" fmla="*/ 2406 w 5648"/>
              <a:gd name="T111" fmla="*/ 415 h 6271"/>
              <a:gd name="T112" fmla="*/ 2486 w 5648"/>
              <a:gd name="T113" fmla="*/ 169 h 6271"/>
              <a:gd name="T114" fmla="*/ 2691 w 5648"/>
              <a:gd name="T115" fmla="*/ 21 h 6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648" h="6271">
                <a:moveTo>
                  <a:pt x="4357" y="1158"/>
                </a:moveTo>
                <a:lnTo>
                  <a:pt x="4418" y="1166"/>
                </a:lnTo>
                <a:lnTo>
                  <a:pt x="4477" y="1183"/>
                </a:lnTo>
                <a:lnTo>
                  <a:pt x="4536" y="1210"/>
                </a:lnTo>
                <a:lnTo>
                  <a:pt x="4592" y="1248"/>
                </a:lnTo>
                <a:lnTo>
                  <a:pt x="4718" y="1357"/>
                </a:lnTo>
                <a:lnTo>
                  <a:pt x="4838" y="1471"/>
                </a:lnTo>
                <a:lnTo>
                  <a:pt x="4948" y="1591"/>
                </a:lnTo>
                <a:lnTo>
                  <a:pt x="5055" y="1719"/>
                </a:lnTo>
                <a:lnTo>
                  <a:pt x="5152" y="1852"/>
                </a:lnTo>
                <a:lnTo>
                  <a:pt x="5242" y="1991"/>
                </a:lnTo>
                <a:lnTo>
                  <a:pt x="5324" y="2136"/>
                </a:lnTo>
                <a:lnTo>
                  <a:pt x="5396" y="2285"/>
                </a:lnTo>
                <a:lnTo>
                  <a:pt x="5461" y="2439"/>
                </a:lnTo>
                <a:lnTo>
                  <a:pt x="5517" y="2599"/>
                </a:lnTo>
                <a:lnTo>
                  <a:pt x="5564" y="2761"/>
                </a:lnTo>
                <a:lnTo>
                  <a:pt x="5600" y="2929"/>
                </a:lnTo>
                <a:lnTo>
                  <a:pt x="5627" y="3098"/>
                </a:lnTo>
                <a:lnTo>
                  <a:pt x="5642" y="3272"/>
                </a:lnTo>
                <a:lnTo>
                  <a:pt x="5648" y="3447"/>
                </a:lnTo>
                <a:lnTo>
                  <a:pt x="5642" y="3634"/>
                </a:lnTo>
                <a:lnTo>
                  <a:pt x="5623" y="3817"/>
                </a:lnTo>
                <a:lnTo>
                  <a:pt x="5595" y="3996"/>
                </a:lnTo>
                <a:lnTo>
                  <a:pt x="5555" y="4171"/>
                </a:lnTo>
                <a:lnTo>
                  <a:pt x="5503" y="4342"/>
                </a:lnTo>
                <a:lnTo>
                  <a:pt x="5440" y="4508"/>
                </a:lnTo>
                <a:lnTo>
                  <a:pt x="5370" y="4670"/>
                </a:lnTo>
                <a:lnTo>
                  <a:pt x="5288" y="4825"/>
                </a:lnTo>
                <a:lnTo>
                  <a:pt x="5198" y="4975"/>
                </a:lnTo>
                <a:lnTo>
                  <a:pt x="5099" y="5118"/>
                </a:lnTo>
                <a:lnTo>
                  <a:pt x="4990" y="5255"/>
                </a:lnTo>
                <a:lnTo>
                  <a:pt x="4874" y="5387"/>
                </a:lnTo>
                <a:lnTo>
                  <a:pt x="4752" y="5509"/>
                </a:lnTo>
                <a:lnTo>
                  <a:pt x="4620" y="5625"/>
                </a:lnTo>
                <a:lnTo>
                  <a:pt x="4483" y="5732"/>
                </a:lnTo>
                <a:lnTo>
                  <a:pt x="4338" y="5829"/>
                </a:lnTo>
                <a:lnTo>
                  <a:pt x="4187" y="5918"/>
                </a:lnTo>
                <a:lnTo>
                  <a:pt x="4031" y="5998"/>
                </a:lnTo>
                <a:lnTo>
                  <a:pt x="3869" y="6069"/>
                </a:lnTo>
                <a:lnTo>
                  <a:pt x="3703" y="6130"/>
                </a:lnTo>
                <a:lnTo>
                  <a:pt x="3531" y="6181"/>
                </a:lnTo>
                <a:lnTo>
                  <a:pt x="3354" y="6219"/>
                </a:lnTo>
                <a:lnTo>
                  <a:pt x="3175" y="6248"/>
                </a:lnTo>
                <a:lnTo>
                  <a:pt x="2992" y="6265"/>
                </a:lnTo>
                <a:lnTo>
                  <a:pt x="2805" y="6271"/>
                </a:lnTo>
                <a:lnTo>
                  <a:pt x="2616" y="6263"/>
                </a:lnTo>
                <a:lnTo>
                  <a:pt x="2439" y="6244"/>
                </a:lnTo>
                <a:lnTo>
                  <a:pt x="2265" y="6215"/>
                </a:lnTo>
                <a:lnTo>
                  <a:pt x="2096" y="6175"/>
                </a:lnTo>
                <a:lnTo>
                  <a:pt x="1930" y="6126"/>
                </a:lnTo>
                <a:lnTo>
                  <a:pt x="1769" y="6067"/>
                </a:lnTo>
                <a:lnTo>
                  <a:pt x="1611" y="5998"/>
                </a:lnTo>
                <a:lnTo>
                  <a:pt x="1461" y="5920"/>
                </a:lnTo>
                <a:lnTo>
                  <a:pt x="1314" y="5833"/>
                </a:lnTo>
                <a:lnTo>
                  <a:pt x="1173" y="5737"/>
                </a:lnTo>
                <a:lnTo>
                  <a:pt x="1039" y="5634"/>
                </a:lnTo>
                <a:lnTo>
                  <a:pt x="909" y="5524"/>
                </a:lnTo>
                <a:lnTo>
                  <a:pt x="789" y="5406"/>
                </a:lnTo>
                <a:lnTo>
                  <a:pt x="675" y="5280"/>
                </a:lnTo>
                <a:lnTo>
                  <a:pt x="568" y="5147"/>
                </a:lnTo>
                <a:lnTo>
                  <a:pt x="469" y="5009"/>
                </a:lnTo>
                <a:lnTo>
                  <a:pt x="379" y="4865"/>
                </a:lnTo>
                <a:lnTo>
                  <a:pt x="297" y="4714"/>
                </a:lnTo>
                <a:lnTo>
                  <a:pt x="225" y="4560"/>
                </a:lnTo>
                <a:lnTo>
                  <a:pt x="162" y="4400"/>
                </a:lnTo>
                <a:lnTo>
                  <a:pt x="109" y="4236"/>
                </a:lnTo>
                <a:lnTo>
                  <a:pt x="65" y="4066"/>
                </a:lnTo>
                <a:lnTo>
                  <a:pt x="32" y="3895"/>
                </a:lnTo>
                <a:lnTo>
                  <a:pt x="9" y="3717"/>
                </a:lnTo>
                <a:lnTo>
                  <a:pt x="0" y="3533"/>
                </a:lnTo>
                <a:lnTo>
                  <a:pt x="0" y="3350"/>
                </a:lnTo>
                <a:lnTo>
                  <a:pt x="11" y="3171"/>
                </a:lnTo>
                <a:lnTo>
                  <a:pt x="34" y="2995"/>
                </a:lnTo>
                <a:lnTo>
                  <a:pt x="69" y="2822"/>
                </a:lnTo>
                <a:lnTo>
                  <a:pt x="112" y="2654"/>
                </a:lnTo>
                <a:lnTo>
                  <a:pt x="166" y="2488"/>
                </a:lnTo>
                <a:lnTo>
                  <a:pt x="229" y="2328"/>
                </a:lnTo>
                <a:lnTo>
                  <a:pt x="303" y="2174"/>
                </a:lnTo>
                <a:lnTo>
                  <a:pt x="385" y="2025"/>
                </a:lnTo>
                <a:lnTo>
                  <a:pt x="475" y="1881"/>
                </a:lnTo>
                <a:lnTo>
                  <a:pt x="574" y="1741"/>
                </a:lnTo>
                <a:lnTo>
                  <a:pt x="681" y="1610"/>
                </a:lnTo>
                <a:lnTo>
                  <a:pt x="795" y="1486"/>
                </a:lnTo>
                <a:lnTo>
                  <a:pt x="917" y="1368"/>
                </a:lnTo>
                <a:lnTo>
                  <a:pt x="1045" y="1256"/>
                </a:lnTo>
                <a:lnTo>
                  <a:pt x="1102" y="1217"/>
                </a:lnTo>
                <a:lnTo>
                  <a:pt x="1161" y="1189"/>
                </a:lnTo>
                <a:lnTo>
                  <a:pt x="1222" y="1170"/>
                </a:lnTo>
                <a:lnTo>
                  <a:pt x="1283" y="1162"/>
                </a:lnTo>
                <a:lnTo>
                  <a:pt x="1344" y="1162"/>
                </a:lnTo>
                <a:lnTo>
                  <a:pt x="1405" y="1172"/>
                </a:lnTo>
                <a:lnTo>
                  <a:pt x="1462" y="1189"/>
                </a:lnTo>
                <a:lnTo>
                  <a:pt x="1518" y="1214"/>
                </a:lnTo>
                <a:lnTo>
                  <a:pt x="1567" y="1248"/>
                </a:lnTo>
                <a:lnTo>
                  <a:pt x="1613" y="1288"/>
                </a:lnTo>
                <a:lnTo>
                  <a:pt x="1653" y="1334"/>
                </a:lnTo>
                <a:lnTo>
                  <a:pt x="1686" y="1387"/>
                </a:lnTo>
                <a:lnTo>
                  <a:pt x="1708" y="1444"/>
                </a:lnTo>
                <a:lnTo>
                  <a:pt x="1724" y="1509"/>
                </a:lnTo>
                <a:lnTo>
                  <a:pt x="1729" y="1576"/>
                </a:lnTo>
                <a:lnTo>
                  <a:pt x="1724" y="1641"/>
                </a:lnTo>
                <a:lnTo>
                  <a:pt x="1710" y="1701"/>
                </a:lnTo>
                <a:lnTo>
                  <a:pt x="1686" y="1759"/>
                </a:lnTo>
                <a:lnTo>
                  <a:pt x="1655" y="1814"/>
                </a:lnTo>
                <a:lnTo>
                  <a:pt x="1615" y="1862"/>
                </a:lnTo>
                <a:lnTo>
                  <a:pt x="1567" y="1905"/>
                </a:lnTo>
                <a:lnTo>
                  <a:pt x="1464" y="1995"/>
                </a:lnTo>
                <a:lnTo>
                  <a:pt x="1367" y="2094"/>
                </a:lnTo>
                <a:lnTo>
                  <a:pt x="1278" y="2197"/>
                </a:lnTo>
                <a:lnTo>
                  <a:pt x="1194" y="2307"/>
                </a:lnTo>
                <a:lnTo>
                  <a:pt x="1117" y="2422"/>
                </a:lnTo>
                <a:lnTo>
                  <a:pt x="1051" y="2544"/>
                </a:lnTo>
                <a:lnTo>
                  <a:pt x="991" y="2669"/>
                </a:lnTo>
                <a:lnTo>
                  <a:pt x="940" y="2799"/>
                </a:lnTo>
                <a:lnTo>
                  <a:pt x="900" y="2934"/>
                </a:lnTo>
                <a:lnTo>
                  <a:pt x="868" y="3071"/>
                </a:lnTo>
                <a:lnTo>
                  <a:pt x="847" y="3214"/>
                </a:lnTo>
                <a:lnTo>
                  <a:pt x="833" y="3359"/>
                </a:lnTo>
                <a:lnTo>
                  <a:pt x="833" y="3508"/>
                </a:lnTo>
                <a:lnTo>
                  <a:pt x="843" y="3658"/>
                </a:lnTo>
                <a:lnTo>
                  <a:pt x="864" y="3801"/>
                </a:lnTo>
                <a:lnTo>
                  <a:pt x="894" y="3942"/>
                </a:lnTo>
                <a:lnTo>
                  <a:pt x="934" y="4079"/>
                </a:lnTo>
                <a:lnTo>
                  <a:pt x="984" y="4211"/>
                </a:lnTo>
                <a:lnTo>
                  <a:pt x="1043" y="4339"/>
                </a:lnTo>
                <a:lnTo>
                  <a:pt x="1112" y="4462"/>
                </a:lnTo>
                <a:lnTo>
                  <a:pt x="1186" y="4581"/>
                </a:lnTo>
                <a:lnTo>
                  <a:pt x="1270" y="4691"/>
                </a:lnTo>
                <a:lnTo>
                  <a:pt x="1361" y="4798"/>
                </a:lnTo>
                <a:lnTo>
                  <a:pt x="1461" y="4897"/>
                </a:lnTo>
                <a:lnTo>
                  <a:pt x="1565" y="4988"/>
                </a:lnTo>
                <a:lnTo>
                  <a:pt x="1676" y="5074"/>
                </a:lnTo>
                <a:lnTo>
                  <a:pt x="1792" y="5150"/>
                </a:lnTo>
                <a:lnTo>
                  <a:pt x="1916" y="5219"/>
                </a:lnTo>
                <a:lnTo>
                  <a:pt x="2042" y="5280"/>
                </a:lnTo>
                <a:lnTo>
                  <a:pt x="2176" y="5331"/>
                </a:lnTo>
                <a:lnTo>
                  <a:pt x="2311" y="5371"/>
                </a:lnTo>
                <a:lnTo>
                  <a:pt x="2452" y="5404"/>
                </a:lnTo>
                <a:lnTo>
                  <a:pt x="2595" y="5425"/>
                </a:lnTo>
                <a:lnTo>
                  <a:pt x="2752" y="5436"/>
                </a:lnTo>
                <a:lnTo>
                  <a:pt x="2904" y="5436"/>
                </a:lnTo>
                <a:lnTo>
                  <a:pt x="3055" y="5425"/>
                </a:lnTo>
                <a:lnTo>
                  <a:pt x="3202" y="5402"/>
                </a:lnTo>
                <a:lnTo>
                  <a:pt x="3345" y="5369"/>
                </a:lnTo>
                <a:lnTo>
                  <a:pt x="3484" y="5326"/>
                </a:lnTo>
                <a:lnTo>
                  <a:pt x="3617" y="5274"/>
                </a:lnTo>
                <a:lnTo>
                  <a:pt x="3747" y="5211"/>
                </a:lnTo>
                <a:lnTo>
                  <a:pt x="3871" y="5141"/>
                </a:lnTo>
                <a:lnTo>
                  <a:pt x="3989" y="5061"/>
                </a:lnTo>
                <a:lnTo>
                  <a:pt x="4102" y="4973"/>
                </a:lnTo>
                <a:lnTo>
                  <a:pt x="4206" y="4878"/>
                </a:lnTo>
                <a:lnTo>
                  <a:pt x="4306" y="4775"/>
                </a:lnTo>
                <a:lnTo>
                  <a:pt x="4397" y="4666"/>
                </a:lnTo>
                <a:lnTo>
                  <a:pt x="4481" y="4552"/>
                </a:lnTo>
                <a:lnTo>
                  <a:pt x="4555" y="4430"/>
                </a:lnTo>
                <a:lnTo>
                  <a:pt x="4622" y="4302"/>
                </a:lnTo>
                <a:lnTo>
                  <a:pt x="4679" y="4171"/>
                </a:lnTo>
                <a:lnTo>
                  <a:pt x="4727" y="4034"/>
                </a:lnTo>
                <a:lnTo>
                  <a:pt x="4765" y="3893"/>
                </a:lnTo>
                <a:lnTo>
                  <a:pt x="4792" y="3748"/>
                </a:lnTo>
                <a:lnTo>
                  <a:pt x="4809" y="3599"/>
                </a:lnTo>
                <a:lnTo>
                  <a:pt x="4815" y="3447"/>
                </a:lnTo>
                <a:lnTo>
                  <a:pt x="4809" y="3294"/>
                </a:lnTo>
                <a:lnTo>
                  <a:pt x="4792" y="3142"/>
                </a:lnTo>
                <a:lnTo>
                  <a:pt x="4763" y="2995"/>
                </a:lnTo>
                <a:lnTo>
                  <a:pt x="4723" y="2852"/>
                </a:lnTo>
                <a:lnTo>
                  <a:pt x="4674" y="2713"/>
                </a:lnTo>
                <a:lnTo>
                  <a:pt x="4615" y="2580"/>
                </a:lnTo>
                <a:lnTo>
                  <a:pt x="4546" y="2450"/>
                </a:lnTo>
                <a:lnTo>
                  <a:pt x="4468" y="2328"/>
                </a:lnTo>
                <a:lnTo>
                  <a:pt x="4382" y="2212"/>
                </a:lnTo>
                <a:lnTo>
                  <a:pt x="4288" y="2102"/>
                </a:lnTo>
                <a:lnTo>
                  <a:pt x="4186" y="1999"/>
                </a:lnTo>
                <a:lnTo>
                  <a:pt x="4077" y="1903"/>
                </a:lnTo>
                <a:lnTo>
                  <a:pt x="4031" y="1862"/>
                </a:lnTo>
                <a:lnTo>
                  <a:pt x="3991" y="1812"/>
                </a:lnTo>
                <a:lnTo>
                  <a:pt x="3961" y="1759"/>
                </a:lnTo>
                <a:lnTo>
                  <a:pt x="3936" y="1700"/>
                </a:lnTo>
                <a:lnTo>
                  <a:pt x="3922" y="1639"/>
                </a:lnTo>
                <a:lnTo>
                  <a:pt x="3917" y="1576"/>
                </a:lnTo>
                <a:lnTo>
                  <a:pt x="3922" y="1509"/>
                </a:lnTo>
                <a:lnTo>
                  <a:pt x="3938" y="1446"/>
                </a:lnTo>
                <a:lnTo>
                  <a:pt x="3962" y="1387"/>
                </a:lnTo>
                <a:lnTo>
                  <a:pt x="3993" y="1336"/>
                </a:lnTo>
                <a:lnTo>
                  <a:pt x="4031" y="1288"/>
                </a:lnTo>
                <a:lnTo>
                  <a:pt x="4077" y="1248"/>
                </a:lnTo>
                <a:lnTo>
                  <a:pt x="4126" y="1214"/>
                </a:lnTo>
                <a:lnTo>
                  <a:pt x="4180" y="1189"/>
                </a:lnTo>
                <a:lnTo>
                  <a:pt x="4237" y="1170"/>
                </a:lnTo>
                <a:lnTo>
                  <a:pt x="4296" y="1160"/>
                </a:lnTo>
                <a:lnTo>
                  <a:pt x="4357" y="1158"/>
                </a:lnTo>
                <a:close/>
                <a:moveTo>
                  <a:pt x="2822" y="0"/>
                </a:moveTo>
                <a:lnTo>
                  <a:pt x="2891" y="6"/>
                </a:lnTo>
                <a:lnTo>
                  <a:pt x="2954" y="21"/>
                </a:lnTo>
                <a:lnTo>
                  <a:pt x="3013" y="46"/>
                </a:lnTo>
                <a:lnTo>
                  <a:pt x="3068" y="80"/>
                </a:lnTo>
                <a:lnTo>
                  <a:pt x="3118" y="122"/>
                </a:lnTo>
                <a:lnTo>
                  <a:pt x="3158" y="169"/>
                </a:lnTo>
                <a:lnTo>
                  <a:pt x="3192" y="225"/>
                </a:lnTo>
                <a:lnTo>
                  <a:pt x="3217" y="284"/>
                </a:lnTo>
                <a:lnTo>
                  <a:pt x="3232" y="349"/>
                </a:lnTo>
                <a:lnTo>
                  <a:pt x="3238" y="415"/>
                </a:lnTo>
                <a:lnTo>
                  <a:pt x="3238" y="2332"/>
                </a:lnTo>
                <a:lnTo>
                  <a:pt x="3232" y="2399"/>
                </a:lnTo>
                <a:lnTo>
                  <a:pt x="3217" y="2464"/>
                </a:lnTo>
                <a:lnTo>
                  <a:pt x="3192" y="2523"/>
                </a:lnTo>
                <a:lnTo>
                  <a:pt x="3158" y="2576"/>
                </a:lnTo>
                <a:lnTo>
                  <a:pt x="3116" y="2626"/>
                </a:lnTo>
                <a:lnTo>
                  <a:pt x="3068" y="2668"/>
                </a:lnTo>
                <a:lnTo>
                  <a:pt x="3013" y="2702"/>
                </a:lnTo>
                <a:lnTo>
                  <a:pt x="2954" y="2727"/>
                </a:lnTo>
                <a:lnTo>
                  <a:pt x="2889" y="2742"/>
                </a:lnTo>
                <a:lnTo>
                  <a:pt x="2822" y="2748"/>
                </a:lnTo>
                <a:lnTo>
                  <a:pt x="2755" y="2742"/>
                </a:lnTo>
                <a:lnTo>
                  <a:pt x="2691" y="2727"/>
                </a:lnTo>
                <a:lnTo>
                  <a:pt x="2631" y="2702"/>
                </a:lnTo>
                <a:lnTo>
                  <a:pt x="2576" y="2668"/>
                </a:lnTo>
                <a:lnTo>
                  <a:pt x="2528" y="2626"/>
                </a:lnTo>
                <a:lnTo>
                  <a:pt x="2486" y="2578"/>
                </a:lnTo>
                <a:lnTo>
                  <a:pt x="2452" y="2523"/>
                </a:lnTo>
                <a:lnTo>
                  <a:pt x="2427" y="2464"/>
                </a:lnTo>
                <a:lnTo>
                  <a:pt x="2412" y="2399"/>
                </a:lnTo>
                <a:lnTo>
                  <a:pt x="2406" y="2332"/>
                </a:lnTo>
                <a:lnTo>
                  <a:pt x="2406" y="415"/>
                </a:lnTo>
                <a:lnTo>
                  <a:pt x="2412" y="349"/>
                </a:lnTo>
                <a:lnTo>
                  <a:pt x="2427" y="284"/>
                </a:lnTo>
                <a:lnTo>
                  <a:pt x="2452" y="225"/>
                </a:lnTo>
                <a:lnTo>
                  <a:pt x="2486" y="169"/>
                </a:lnTo>
                <a:lnTo>
                  <a:pt x="2528" y="122"/>
                </a:lnTo>
                <a:lnTo>
                  <a:pt x="2576" y="80"/>
                </a:lnTo>
                <a:lnTo>
                  <a:pt x="2631" y="46"/>
                </a:lnTo>
                <a:lnTo>
                  <a:pt x="2691" y="21"/>
                </a:lnTo>
                <a:lnTo>
                  <a:pt x="2755" y="6"/>
                </a:lnTo>
                <a:lnTo>
                  <a:pt x="282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9" name="Group 29"/>
          <p:cNvGrpSpPr>
            <a:grpSpLocks noChangeAspect="1"/>
          </p:cNvGrpSpPr>
          <p:nvPr/>
        </p:nvGrpSpPr>
        <p:grpSpPr bwMode="auto">
          <a:xfrm>
            <a:off x="9024936" y="5591111"/>
            <a:ext cx="820837" cy="745911"/>
            <a:chOff x="2364" y="818"/>
            <a:chExt cx="2947" cy="267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840" y="1832"/>
              <a:ext cx="354" cy="354"/>
            </a:xfrm>
            <a:custGeom>
              <a:avLst/>
              <a:gdLst>
                <a:gd name="T0" fmla="*/ 129 w 708"/>
                <a:gd name="T1" fmla="*/ 0 h 709"/>
                <a:gd name="T2" fmla="*/ 161 w 708"/>
                <a:gd name="T3" fmla="*/ 4 h 709"/>
                <a:gd name="T4" fmla="*/ 191 w 708"/>
                <a:gd name="T5" fmla="*/ 16 h 709"/>
                <a:gd name="T6" fmla="*/ 218 w 708"/>
                <a:gd name="T7" fmla="*/ 38 h 709"/>
                <a:gd name="T8" fmla="*/ 354 w 708"/>
                <a:gd name="T9" fmla="*/ 174 h 709"/>
                <a:gd name="T10" fmla="*/ 490 w 708"/>
                <a:gd name="T11" fmla="*/ 38 h 709"/>
                <a:gd name="T12" fmla="*/ 517 w 708"/>
                <a:gd name="T13" fmla="*/ 16 h 709"/>
                <a:gd name="T14" fmla="*/ 547 w 708"/>
                <a:gd name="T15" fmla="*/ 4 h 709"/>
                <a:gd name="T16" fmla="*/ 581 w 708"/>
                <a:gd name="T17" fmla="*/ 0 h 709"/>
                <a:gd name="T18" fmla="*/ 614 w 708"/>
                <a:gd name="T19" fmla="*/ 4 h 709"/>
                <a:gd name="T20" fmla="*/ 644 w 708"/>
                <a:gd name="T21" fmla="*/ 16 h 709"/>
                <a:gd name="T22" fmla="*/ 671 w 708"/>
                <a:gd name="T23" fmla="*/ 38 h 709"/>
                <a:gd name="T24" fmla="*/ 692 w 708"/>
                <a:gd name="T25" fmla="*/ 65 h 709"/>
                <a:gd name="T26" fmla="*/ 705 w 708"/>
                <a:gd name="T27" fmla="*/ 95 h 709"/>
                <a:gd name="T28" fmla="*/ 708 w 708"/>
                <a:gd name="T29" fmla="*/ 127 h 709"/>
                <a:gd name="T30" fmla="*/ 705 w 708"/>
                <a:gd name="T31" fmla="*/ 159 h 709"/>
                <a:gd name="T32" fmla="*/ 692 w 708"/>
                <a:gd name="T33" fmla="*/ 192 h 709"/>
                <a:gd name="T34" fmla="*/ 671 w 708"/>
                <a:gd name="T35" fmla="*/ 219 h 709"/>
                <a:gd name="T36" fmla="*/ 535 w 708"/>
                <a:gd name="T37" fmla="*/ 355 h 709"/>
                <a:gd name="T38" fmla="*/ 671 w 708"/>
                <a:gd name="T39" fmla="*/ 491 h 709"/>
                <a:gd name="T40" fmla="*/ 692 w 708"/>
                <a:gd name="T41" fmla="*/ 517 h 709"/>
                <a:gd name="T42" fmla="*/ 705 w 708"/>
                <a:gd name="T43" fmla="*/ 548 h 709"/>
                <a:gd name="T44" fmla="*/ 708 w 708"/>
                <a:gd name="T45" fmla="*/ 580 h 709"/>
                <a:gd name="T46" fmla="*/ 705 w 708"/>
                <a:gd name="T47" fmla="*/ 612 h 709"/>
                <a:gd name="T48" fmla="*/ 692 w 708"/>
                <a:gd name="T49" fmla="*/ 644 h 709"/>
                <a:gd name="T50" fmla="*/ 671 w 708"/>
                <a:gd name="T51" fmla="*/ 671 h 709"/>
                <a:gd name="T52" fmla="*/ 644 w 708"/>
                <a:gd name="T53" fmla="*/ 691 h 709"/>
                <a:gd name="T54" fmla="*/ 614 w 708"/>
                <a:gd name="T55" fmla="*/ 704 h 709"/>
                <a:gd name="T56" fmla="*/ 581 w 708"/>
                <a:gd name="T57" fmla="*/ 709 h 709"/>
                <a:gd name="T58" fmla="*/ 547 w 708"/>
                <a:gd name="T59" fmla="*/ 704 h 709"/>
                <a:gd name="T60" fmla="*/ 517 w 708"/>
                <a:gd name="T61" fmla="*/ 691 h 709"/>
                <a:gd name="T62" fmla="*/ 490 w 708"/>
                <a:gd name="T63" fmla="*/ 671 h 709"/>
                <a:gd name="T64" fmla="*/ 354 w 708"/>
                <a:gd name="T65" fmla="*/ 535 h 709"/>
                <a:gd name="T66" fmla="*/ 218 w 708"/>
                <a:gd name="T67" fmla="*/ 671 h 709"/>
                <a:gd name="T68" fmla="*/ 191 w 708"/>
                <a:gd name="T69" fmla="*/ 691 h 709"/>
                <a:gd name="T70" fmla="*/ 161 w 708"/>
                <a:gd name="T71" fmla="*/ 704 h 709"/>
                <a:gd name="T72" fmla="*/ 129 w 708"/>
                <a:gd name="T73" fmla="*/ 709 h 709"/>
                <a:gd name="T74" fmla="*/ 95 w 708"/>
                <a:gd name="T75" fmla="*/ 704 h 709"/>
                <a:gd name="T76" fmla="*/ 64 w 708"/>
                <a:gd name="T77" fmla="*/ 691 h 709"/>
                <a:gd name="T78" fmla="*/ 38 w 708"/>
                <a:gd name="T79" fmla="*/ 671 h 709"/>
                <a:gd name="T80" fmla="*/ 16 w 708"/>
                <a:gd name="T81" fmla="*/ 644 h 709"/>
                <a:gd name="T82" fmla="*/ 4 w 708"/>
                <a:gd name="T83" fmla="*/ 612 h 709"/>
                <a:gd name="T84" fmla="*/ 0 w 708"/>
                <a:gd name="T85" fmla="*/ 580 h 709"/>
                <a:gd name="T86" fmla="*/ 4 w 708"/>
                <a:gd name="T87" fmla="*/ 548 h 709"/>
                <a:gd name="T88" fmla="*/ 16 w 708"/>
                <a:gd name="T89" fmla="*/ 517 h 709"/>
                <a:gd name="T90" fmla="*/ 38 w 708"/>
                <a:gd name="T91" fmla="*/ 491 h 709"/>
                <a:gd name="T92" fmla="*/ 174 w 708"/>
                <a:gd name="T93" fmla="*/ 355 h 709"/>
                <a:gd name="T94" fmla="*/ 38 w 708"/>
                <a:gd name="T95" fmla="*/ 219 h 709"/>
                <a:gd name="T96" fmla="*/ 16 w 708"/>
                <a:gd name="T97" fmla="*/ 192 h 709"/>
                <a:gd name="T98" fmla="*/ 4 w 708"/>
                <a:gd name="T99" fmla="*/ 159 h 709"/>
                <a:gd name="T100" fmla="*/ 0 w 708"/>
                <a:gd name="T101" fmla="*/ 127 h 709"/>
                <a:gd name="T102" fmla="*/ 4 w 708"/>
                <a:gd name="T103" fmla="*/ 95 h 709"/>
                <a:gd name="T104" fmla="*/ 16 w 708"/>
                <a:gd name="T105" fmla="*/ 65 h 709"/>
                <a:gd name="T106" fmla="*/ 38 w 708"/>
                <a:gd name="T107" fmla="*/ 38 h 709"/>
                <a:gd name="T108" fmla="*/ 64 w 708"/>
                <a:gd name="T109" fmla="*/ 16 h 709"/>
                <a:gd name="T110" fmla="*/ 95 w 708"/>
                <a:gd name="T111" fmla="*/ 4 h 709"/>
                <a:gd name="T112" fmla="*/ 129 w 708"/>
                <a:gd name="T11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8" h="709">
                  <a:moveTo>
                    <a:pt x="129" y="0"/>
                  </a:moveTo>
                  <a:lnTo>
                    <a:pt x="161" y="4"/>
                  </a:lnTo>
                  <a:lnTo>
                    <a:pt x="191" y="16"/>
                  </a:lnTo>
                  <a:lnTo>
                    <a:pt x="218" y="38"/>
                  </a:lnTo>
                  <a:lnTo>
                    <a:pt x="354" y="174"/>
                  </a:lnTo>
                  <a:lnTo>
                    <a:pt x="490" y="38"/>
                  </a:lnTo>
                  <a:lnTo>
                    <a:pt x="517" y="16"/>
                  </a:lnTo>
                  <a:lnTo>
                    <a:pt x="547" y="4"/>
                  </a:lnTo>
                  <a:lnTo>
                    <a:pt x="581" y="0"/>
                  </a:lnTo>
                  <a:lnTo>
                    <a:pt x="614" y="4"/>
                  </a:lnTo>
                  <a:lnTo>
                    <a:pt x="644" y="16"/>
                  </a:lnTo>
                  <a:lnTo>
                    <a:pt x="671" y="38"/>
                  </a:lnTo>
                  <a:lnTo>
                    <a:pt x="692" y="65"/>
                  </a:lnTo>
                  <a:lnTo>
                    <a:pt x="705" y="95"/>
                  </a:lnTo>
                  <a:lnTo>
                    <a:pt x="708" y="127"/>
                  </a:lnTo>
                  <a:lnTo>
                    <a:pt x="705" y="159"/>
                  </a:lnTo>
                  <a:lnTo>
                    <a:pt x="692" y="192"/>
                  </a:lnTo>
                  <a:lnTo>
                    <a:pt x="671" y="219"/>
                  </a:lnTo>
                  <a:lnTo>
                    <a:pt x="535" y="355"/>
                  </a:lnTo>
                  <a:lnTo>
                    <a:pt x="671" y="491"/>
                  </a:lnTo>
                  <a:lnTo>
                    <a:pt x="692" y="517"/>
                  </a:lnTo>
                  <a:lnTo>
                    <a:pt x="705" y="548"/>
                  </a:lnTo>
                  <a:lnTo>
                    <a:pt x="708" y="580"/>
                  </a:lnTo>
                  <a:lnTo>
                    <a:pt x="705" y="612"/>
                  </a:lnTo>
                  <a:lnTo>
                    <a:pt x="692" y="644"/>
                  </a:lnTo>
                  <a:lnTo>
                    <a:pt x="671" y="671"/>
                  </a:lnTo>
                  <a:lnTo>
                    <a:pt x="644" y="691"/>
                  </a:lnTo>
                  <a:lnTo>
                    <a:pt x="614" y="704"/>
                  </a:lnTo>
                  <a:lnTo>
                    <a:pt x="581" y="709"/>
                  </a:lnTo>
                  <a:lnTo>
                    <a:pt x="547" y="704"/>
                  </a:lnTo>
                  <a:lnTo>
                    <a:pt x="517" y="691"/>
                  </a:lnTo>
                  <a:lnTo>
                    <a:pt x="490" y="671"/>
                  </a:lnTo>
                  <a:lnTo>
                    <a:pt x="354" y="535"/>
                  </a:lnTo>
                  <a:lnTo>
                    <a:pt x="218" y="671"/>
                  </a:lnTo>
                  <a:lnTo>
                    <a:pt x="191" y="691"/>
                  </a:lnTo>
                  <a:lnTo>
                    <a:pt x="161" y="704"/>
                  </a:lnTo>
                  <a:lnTo>
                    <a:pt x="129" y="709"/>
                  </a:lnTo>
                  <a:lnTo>
                    <a:pt x="95" y="704"/>
                  </a:lnTo>
                  <a:lnTo>
                    <a:pt x="64" y="691"/>
                  </a:lnTo>
                  <a:lnTo>
                    <a:pt x="38" y="671"/>
                  </a:lnTo>
                  <a:lnTo>
                    <a:pt x="16" y="644"/>
                  </a:lnTo>
                  <a:lnTo>
                    <a:pt x="4" y="612"/>
                  </a:lnTo>
                  <a:lnTo>
                    <a:pt x="0" y="580"/>
                  </a:lnTo>
                  <a:lnTo>
                    <a:pt x="4" y="548"/>
                  </a:lnTo>
                  <a:lnTo>
                    <a:pt x="16" y="517"/>
                  </a:lnTo>
                  <a:lnTo>
                    <a:pt x="38" y="491"/>
                  </a:lnTo>
                  <a:lnTo>
                    <a:pt x="174" y="355"/>
                  </a:lnTo>
                  <a:lnTo>
                    <a:pt x="38" y="219"/>
                  </a:lnTo>
                  <a:lnTo>
                    <a:pt x="16" y="192"/>
                  </a:lnTo>
                  <a:lnTo>
                    <a:pt x="4" y="159"/>
                  </a:lnTo>
                  <a:lnTo>
                    <a:pt x="0" y="127"/>
                  </a:lnTo>
                  <a:lnTo>
                    <a:pt x="4" y="95"/>
                  </a:lnTo>
                  <a:lnTo>
                    <a:pt x="16" y="65"/>
                  </a:lnTo>
                  <a:lnTo>
                    <a:pt x="38" y="38"/>
                  </a:lnTo>
                  <a:lnTo>
                    <a:pt x="64" y="16"/>
                  </a:lnTo>
                  <a:lnTo>
                    <a:pt x="9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3378" y="1562"/>
              <a:ext cx="1280" cy="1281"/>
            </a:xfrm>
            <a:custGeom>
              <a:avLst/>
              <a:gdLst>
                <a:gd name="T0" fmla="*/ 494 w 2558"/>
                <a:gd name="T1" fmla="*/ 1939 h 2560"/>
                <a:gd name="T2" fmla="*/ 710 w 2558"/>
                <a:gd name="T3" fmla="*/ 2135 h 2560"/>
                <a:gd name="T4" fmla="*/ 980 w 2558"/>
                <a:gd name="T5" fmla="*/ 2262 h 2560"/>
                <a:gd name="T6" fmla="*/ 1277 w 2558"/>
                <a:gd name="T7" fmla="*/ 2305 h 2560"/>
                <a:gd name="T8" fmla="*/ 1576 w 2558"/>
                <a:gd name="T9" fmla="*/ 2262 h 2560"/>
                <a:gd name="T10" fmla="*/ 1846 w 2558"/>
                <a:gd name="T11" fmla="*/ 2135 h 2560"/>
                <a:gd name="T12" fmla="*/ 2063 w 2558"/>
                <a:gd name="T13" fmla="*/ 1939 h 2560"/>
                <a:gd name="T14" fmla="*/ 393 w 2558"/>
                <a:gd name="T15" fmla="*/ 1798 h 2560"/>
                <a:gd name="T16" fmla="*/ 1077 w 2558"/>
                <a:gd name="T17" fmla="*/ 275 h 2560"/>
                <a:gd name="T18" fmla="*/ 796 w 2558"/>
                <a:gd name="T19" fmla="*/ 375 h 2560"/>
                <a:gd name="T20" fmla="*/ 554 w 2558"/>
                <a:gd name="T21" fmla="*/ 556 h 2560"/>
                <a:gd name="T22" fmla="*/ 386 w 2558"/>
                <a:gd name="T23" fmla="*/ 774 h 2560"/>
                <a:gd name="T24" fmla="*/ 288 w 2558"/>
                <a:gd name="T25" fmla="*/ 1021 h 2560"/>
                <a:gd name="T26" fmla="*/ 254 w 2558"/>
                <a:gd name="T27" fmla="*/ 1281 h 2560"/>
                <a:gd name="T28" fmla="*/ 288 w 2558"/>
                <a:gd name="T29" fmla="*/ 1540 h 2560"/>
                <a:gd name="T30" fmla="*/ 2299 w 2558"/>
                <a:gd name="T31" fmla="*/ 1369 h 2560"/>
                <a:gd name="T32" fmla="*/ 2283 w 2558"/>
                <a:gd name="T33" fmla="*/ 1079 h 2560"/>
                <a:gd name="T34" fmla="*/ 2183 w 2558"/>
                <a:gd name="T35" fmla="*/ 798 h 2560"/>
                <a:gd name="T36" fmla="*/ 2002 w 2558"/>
                <a:gd name="T37" fmla="*/ 556 h 2560"/>
                <a:gd name="T38" fmla="*/ 1760 w 2558"/>
                <a:gd name="T39" fmla="*/ 375 h 2560"/>
                <a:gd name="T40" fmla="*/ 1479 w 2558"/>
                <a:gd name="T41" fmla="*/ 275 h 2560"/>
                <a:gd name="T42" fmla="*/ 1277 w 2558"/>
                <a:gd name="T43" fmla="*/ 0 h 2560"/>
                <a:gd name="T44" fmla="*/ 1610 w 2558"/>
                <a:gd name="T45" fmla="*/ 44 h 2560"/>
                <a:gd name="T46" fmla="*/ 1918 w 2558"/>
                <a:gd name="T47" fmla="*/ 170 h 2560"/>
                <a:gd name="T48" fmla="*/ 2183 w 2558"/>
                <a:gd name="T49" fmla="*/ 375 h 2560"/>
                <a:gd name="T50" fmla="*/ 2388 w 2558"/>
                <a:gd name="T51" fmla="*/ 642 h 2560"/>
                <a:gd name="T52" fmla="*/ 2515 w 2558"/>
                <a:gd name="T53" fmla="*/ 948 h 2560"/>
                <a:gd name="T54" fmla="*/ 2558 w 2558"/>
                <a:gd name="T55" fmla="*/ 1281 h 2560"/>
                <a:gd name="T56" fmla="*/ 2515 w 2558"/>
                <a:gd name="T57" fmla="*/ 1614 h 2560"/>
                <a:gd name="T58" fmla="*/ 2388 w 2558"/>
                <a:gd name="T59" fmla="*/ 1920 h 2560"/>
                <a:gd name="T60" fmla="*/ 2183 w 2558"/>
                <a:gd name="T61" fmla="*/ 2186 h 2560"/>
                <a:gd name="T62" fmla="*/ 1918 w 2558"/>
                <a:gd name="T63" fmla="*/ 2390 h 2560"/>
                <a:gd name="T64" fmla="*/ 1610 w 2558"/>
                <a:gd name="T65" fmla="*/ 2518 h 2560"/>
                <a:gd name="T66" fmla="*/ 1277 w 2558"/>
                <a:gd name="T67" fmla="*/ 2560 h 2560"/>
                <a:gd name="T68" fmla="*/ 944 w 2558"/>
                <a:gd name="T69" fmla="*/ 2518 h 2560"/>
                <a:gd name="T70" fmla="*/ 639 w 2558"/>
                <a:gd name="T71" fmla="*/ 2390 h 2560"/>
                <a:gd name="T72" fmla="*/ 372 w 2558"/>
                <a:gd name="T73" fmla="*/ 2186 h 2560"/>
                <a:gd name="T74" fmla="*/ 173 w 2558"/>
                <a:gd name="T75" fmla="*/ 1929 h 2560"/>
                <a:gd name="T76" fmla="*/ 48 w 2558"/>
                <a:gd name="T77" fmla="*/ 1639 h 2560"/>
                <a:gd name="T78" fmla="*/ 0 w 2558"/>
                <a:gd name="T79" fmla="*/ 1333 h 2560"/>
                <a:gd name="T80" fmla="*/ 25 w 2558"/>
                <a:gd name="T81" fmla="*/ 1023 h 2560"/>
                <a:gd name="T82" fmla="*/ 123 w 2558"/>
                <a:gd name="T83" fmla="*/ 726 h 2560"/>
                <a:gd name="T84" fmla="*/ 299 w 2558"/>
                <a:gd name="T85" fmla="*/ 456 h 2560"/>
                <a:gd name="T86" fmla="*/ 546 w 2558"/>
                <a:gd name="T87" fmla="*/ 230 h 2560"/>
                <a:gd name="T88" fmla="*/ 839 w 2558"/>
                <a:gd name="T89" fmla="*/ 76 h 2560"/>
                <a:gd name="T90" fmla="*/ 1165 w 2558"/>
                <a:gd name="T91" fmla="*/ 5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58" h="2560">
                  <a:moveTo>
                    <a:pt x="393" y="1798"/>
                  </a:moveTo>
                  <a:lnTo>
                    <a:pt x="440" y="1870"/>
                  </a:lnTo>
                  <a:lnTo>
                    <a:pt x="494" y="1939"/>
                  </a:lnTo>
                  <a:lnTo>
                    <a:pt x="554" y="2006"/>
                  </a:lnTo>
                  <a:lnTo>
                    <a:pt x="630" y="2074"/>
                  </a:lnTo>
                  <a:lnTo>
                    <a:pt x="710" y="2135"/>
                  </a:lnTo>
                  <a:lnTo>
                    <a:pt x="796" y="2185"/>
                  </a:lnTo>
                  <a:lnTo>
                    <a:pt x="885" y="2228"/>
                  </a:lnTo>
                  <a:lnTo>
                    <a:pt x="980" y="2262"/>
                  </a:lnTo>
                  <a:lnTo>
                    <a:pt x="1077" y="2285"/>
                  </a:lnTo>
                  <a:lnTo>
                    <a:pt x="1175" y="2301"/>
                  </a:lnTo>
                  <a:lnTo>
                    <a:pt x="1277" y="2305"/>
                  </a:lnTo>
                  <a:lnTo>
                    <a:pt x="1379" y="2301"/>
                  </a:lnTo>
                  <a:lnTo>
                    <a:pt x="1479" y="2285"/>
                  </a:lnTo>
                  <a:lnTo>
                    <a:pt x="1576" y="2262"/>
                  </a:lnTo>
                  <a:lnTo>
                    <a:pt x="1671" y="2228"/>
                  </a:lnTo>
                  <a:lnTo>
                    <a:pt x="1760" y="2185"/>
                  </a:lnTo>
                  <a:lnTo>
                    <a:pt x="1846" y="2135"/>
                  </a:lnTo>
                  <a:lnTo>
                    <a:pt x="1927" y="2074"/>
                  </a:lnTo>
                  <a:lnTo>
                    <a:pt x="2002" y="2006"/>
                  </a:lnTo>
                  <a:lnTo>
                    <a:pt x="2063" y="1939"/>
                  </a:lnTo>
                  <a:lnTo>
                    <a:pt x="2116" y="1870"/>
                  </a:lnTo>
                  <a:lnTo>
                    <a:pt x="2163" y="1798"/>
                  </a:lnTo>
                  <a:lnTo>
                    <a:pt x="393" y="1798"/>
                  </a:lnTo>
                  <a:close/>
                  <a:moveTo>
                    <a:pt x="1277" y="255"/>
                  </a:moveTo>
                  <a:lnTo>
                    <a:pt x="1175" y="261"/>
                  </a:lnTo>
                  <a:lnTo>
                    <a:pt x="1077" y="275"/>
                  </a:lnTo>
                  <a:lnTo>
                    <a:pt x="980" y="300"/>
                  </a:lnTo>
                  <a:lnTo>
                    <a:pt x="885" y="334"/>
                  </a:lnTo>
                  <a:lnTo>
                    <a:pt x="796" y="375"/>
                  </a:lnTo>
                  <a:lnTo>
                    <a:pt x="710" y="427"/>
                  </a:lnTo>
                  <a:lnTo>
                    <a:pt x="630" y="488"/>
                  </a:lnTo>
                  <a:lnTo>
                    <a:pt x="554" y="556"/>
                  </a:lnTo>
                  <a:lnTo>
                    <a:pt x="490" y="626"/>
                  </a:lnTo>
                  <a:lnTo>
                    <a:pt x="435" y="697"/>
                  </a:lnTo>
                  <a:lnTo>
                    <a:pt x="386" y="774"/>
                  </a:lnTo>
                  <a:lnTo>
                    <a:pt x="347" y="855"/>
                  </a:lnTo>
                  <a:lnTo>
                    <a:pt x="313" y="937"/>
                  </a:lnTo>
                  <a:lnTo>
                    <a:pt x="288" y="1021"/>
                  </a:lnTo>
                  <a:lnTo>
                    <a:pt x="268" y="1107"/>
                  </a:lnTo>
                  <a:lnTo>
                    <a:pt x="257" y="1193"/>
                  </a:lnTo>
                  <a:lnTo>
                    <a:pt x="254" y="1281"/>
                  </a:lnTo>
                  <a:lnTo>
                    <a:pt x="257" y="1369"/>
                  </a:lnTo>
                  <a:lnTo>
                    <a:pt x="270" y="1456"/>
                  </a:lnTo>
                  <a:lnTo>
                    <a:pt x="288" y="1540"/>
                  </a:lnTo>
                  <a:lnTo>
                    <a:pt x="2268" y="1540"/>
                  </a:lnTo>
                  <a:lnTo>
                    <a:pt x="2286" y="1456"/>
                  </a:lnTo>
                  <a:lnTo>
                    <a:pt x="2299" y="1369"/>
                  </a:lnTo>
                  <a:lnTo>
                    <a:pt x="2302" y="1281"/>
                  </a:lnTo>
                  <a:lnTo>
                    <a:pt x="2297" y="1179"/>
                  </a:lnTo>
                  <a:lnTo>
                    <a:pt x="2283" y="1079"/>
                  </a:lnTo>
                  <a:lnTo>
                    <a:pt x="2258" y="982"/>
                  </a:lnTo>
                  <a:lnTo>
                    <a:pt x="2225" y="889"/>
                  </a:lnTo>
                  <a:lnTo>
                    <a:pt x="2183" y="798"/>
                  </a:lnTo>
                  <a:lnTo>
                    <a:pt x="2131" y="712"/>
                  </a:lnTo>
                  <a:lnTo>
                    <a:pt x="2070" y="631"/>
                  </a:lnTo>
                  <a:lnTo>
                    <a:pt x="2002" y="556"/>
                  </a:lnTo>
                  <a:lnTo>
                    <a:pt x="1927" y="488"/>
                  </a:lnTo>
                  <a:lnTo>
                    <a:pt x="1846" y="427"/>
                  </a:lnTo>
                  <a:lnTo>
                    <a:pt x="1760" y="375"/>
                  </a:lnTo>
                  <a:lnTo>
                    <a:pt x="1671" y="334"/>
                  </a:lnTo>
                  <a:lnTo>
                    <a:pt x="1576" y="300"/>
                  </a:lnTo>
                  <a:lnTo>
                    <a:pt x="1479" y="275"/>
                  </a:lnTo>
                  <a:lnTo>
                    <a:pt x="1379" y="261"/>
                  </a:lnTo>
                  <a:lnTo>
                    <a:pt x="1277" y="255"/>
                  </a:lnTo>
                  <a:close/>
                  <a:moveTo>
                    <a:pt x="1277" y="0"/>
                  </a:moveTo>
                  <a:lnTo>
                    <a:pt x="1392" y="5"/>
                  </a:lnTo>
                  <a:lnTo>
                    <a:pt x="1503" y="19"/>
                  </a:lnTo>
                  <a:lnTo>
                    <a:pt x="1610" y="44"/>
                  </a:lnTo>
                  <a:lnTo>
                    <a:pt x="1717" y="76"/>
                  </a:lnTo>
                  <a:lnTo>
                    <a:pt x="1819" y="119"/>
                  </a:lnTo>
                  <a:lnTo>
                    <a:pt x="1918" y="170"/>
                  </a:lnTo>
                  <a:lnTo>
                    <a:pt x="2011" y="230"/>
                  </a:lnTo>
                  <a:lnTo>
                    <a:pt x="2100" y="298"/>
                  </a:lnTo>
                  <a:lnTo>
                    <a:pt x="2183" y="375"/>
                  </a:lnTo>
                  <a:lnTo>
                    <a:pt x="2259" y="459"/>
                  </a:lnTo>
                  <a:lnTo>
                    <a:pt x="2327" y="547"/>
                  </a:lnTo>
                  <a:lnTo>
                    <a:pt x="2388" y="642"/>
                  </a:lnTo>
                  <a:lnTo>
                    <a:pt x="2438" y="740"/>
                  </a:lnTo>
                  <a:lnTo>
                    <a:pt x="2481" y="842"/>
                  </a:lnTo>
                  <a:lnTo>
                    <a:pt x="2515" y="948"/>
                  </a:lnTo>
                  <a:lnTo>
                    <a:pt x="2539" y="1055"/>
                  </a:lnTo>
                  <a:lnTo>
                    <a:pt x="2553" y="1168"/>
                  </a:lnTo>
                  <a:lnTo>
                    <a:pt x="2558" y="1281"/>
                  </a:lnTo>
                  <a:lnTo>
                    <a:pt x="2553" y="1394"/>
                  </a:lnTo>
                  <a:lnTo>
                    <a:pt x="2539" y="1505"/>
                  </a:lnTo>
                  <a:lnTo>
                    <a:pt x="2515" y="1614"/>
                  </a:lnTo>
                  <a:lnTo>
                    <a:pt x="2481" y="1719"/>
                  </a:lnTo>
                  <a:lnTo>
                    <a:pt x="2438" y="1821"/>
                  </a:lnTo>
                  <a:lnTo>
                    <a:pt x="2388" y="1920"/>
                  </a:lnTo>
                  <a:lnTo>
                    <a:pt x="2327" y="2015"/>
                  </a:lnTo>
                  <a:lnTo>
                    <a:pt x="2259" y="2102"/>
                  </a:lnTo>
                  <a:lnTo>
                    <a:pt x="2183" y="2186"/>
                  </a:lnTo>
                  <a:lnTo>
                    <a:pt x="2100" y="2263"/>
                  </a:lnTo>
                  <a:lnTo>
                    <a:pt x="2011" y="2331"/>
                  </a:lnTo>
                  <a:lnTo>
                    <a:pt x="1918" y="2390"/>
                  </a:lnTo>
                  <a:lnTo>
                    <a:pt x="1819" y="2442"/>
                  </a:lnTo>
                  <a:lnTo>
                    <a:pt x="1717" y="2485"/>
                  </a:lnTo>
                  <a:lnTo>
                    <a:pt x="1610" y="2518"/>
                  </a:lnTo>
                  <a:lnTo>
                    <a:pt x="1503" y="2543"/>
                  </a:lnTo>
                  <a:lnTo>
                    <a:pt x="1392" y="2557"/>
                  </a:lnTo>
                  <a:lnTo>
                    <a:pt x="1277" y="2560"/>
                  </a:lnTo>
                  <a:lnTo>
                    <a:pt x="1165" y="2557"/>
                  </a:lnTo>
                  <a:lnTo>
                    <a:pt x="1054" y="2543"/>
                  </a:lnTo>
                  <a:lnTo>
                    <a:pt x="944" y="2518"/>
                  </a:lnTo>
                  <a:lnTo>
                    <a:pt x="839" y="2485"/>
                  </a:lnTo>
                  <a:lnTo>
                    <a:pt x="737" y="2442"/>
                  </a:lnTo>
                  <a:lnTo>
                    <a:pt x="639" y="2390"/>
                  </a:lnTo>
                  <a:lnTo>
                    <a:pt x="546" y="2331"/>
                  </a:lnTo>
                  <a:lnTo>
                    <a:pt x="456" y="2263"/>
                  </a:lnTo>
                  <a:lnTo>
                    <a:pt x="372" y="2186"/>
                  </a:lnTo>
                  <a:lnTo>
                    <a:pt x="299" y="2104"/>
                  </a:lnTo>
                  <a:lnTo>
                    <a:pt x="231" y="2018"/>
                  </a:lnTo>
                  <a:lnTo>
                    <a:pt x="173" y="1929"/>
                  </a:lnTo>
                  <a:lnTo>
                    <a:pt x="123" y="1836"/>
                  </a:lnTo>
                  <a:lnTo>
                    <a:pt x="82" y="1739"/>
                  </a:lnTo>
                  <a:lnTo>
                    <a:pt x="48" y="1639"/>
                  </a:lnTo>
                  <a:lnTo>
                    <a:pt x="25" y="1539"/>
                  </a:lnTo>
                  <a:lnTo>
                    <a:pt x="7" y="1437"/>
                  </a:lnTo>
                  <a:lnTo>
                    <a:pt x="0" y="1333"/>
                  </a:lnTo>
                  <a:lnTo>
                    <a:pt x="0" y="1229"/>
                  </a:lnTo>
                  <a:lnTo>
                    <a:pt x="7" y="1125"/>
                  </a:lnTo>
                  <a:lnTo>
                    <a:pt x="25" y="1023"/>
                  </a:lnTo>
                  <a:lnTo>
                    <a:pt x="48" y="923"/>
                  </a:lnTo>
                  <a:lnTo>
                    <a:pt x="82" y="823"/>
                  </a:lnTo>
                  <a:lnTo>
                    <a:pt x="123" y="726"/>
                  </a:lnTo>
                  <a:lnTo>
                    <a:pt x="173" y="633"/>
                  </a:lnTo>
                  <a:lnTo>
                    <a:pt x="231" y="542"/>
                  </a:lnTo>
                  <a:lnTo>
                    <a:pt x="299" y="456"/>
                  </a:lnTo>
                  <a:lnTo>
                    <a:pt x="372" y="375"/>
                  </a:lnTo>
                  <a:lnTo>
                    <a:pt x="456" y="298"/>
                  </a:lnTo>
                  <a:lnTo>
                    <a:pt x="546" y="230"/>
                  </a:lnTo>
                  <a:lnTo>
                    <a:pt x="639" y="170"/>
                  </a:lnTo>
                  <a:lnTo>
                    <a:pt x="737" y="119"/>
                  </a:lnTo>
                  <a:lnTo>
                    <a:pt x="839" y="76"/>
                  </a:lnTo>
                  <a:lnTo>
                    <a:pt x="944" y="44"/>
                  </a:lnTo>
                  <a:lnTo>
                    <a:pt x="1054" y="19"/>
                  </a:lnTo>
                  <a:lnTo>
                    <a:pt x="1165" y="5"/>
                  </a:lnTo>
                  <a:lnTo>
                    <a:pt x="1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2364" y="818"/>
              <a:ext cx="2947" cy="2678"/>
            </a:xfrm>
            <a:custGeom>
              <a:avLst/>
              <a:gdLst>
                <a:gd name="T0" fmla="*/ 4478 w 5893"/>
                <a:gd name="T1" fmla="*/ 4041 h 5356"/>
                <a:gd name="T2" fmla="*/ 5464 w 5893"/>
                <a:gd name="T3" fmla="*/ 5096 h 5356"/>
                <a:gd name="T4" fmla="*/ 5596 w 5893"/>
                <a:gd name="T5" fmla="*/ 5061 h 5356"/>
                <a:gd name="T6" fmla="*/ 5636 w 5893"/>
                <a:gd name="T7" fmla="*/ 4948 h 5356"/>
                <a:gd name="T8" fmla="*/ 4623 w 5893"/>
                <a:gd name="T9" fmla="*/ 3890 h 5356"/>
                <a:gd name="T10" fmla="*/ 2970 w 5893"/>
                <a:gd name="T11" fmla="*/ 1336 h 5356"/>
                <a:gd name="T12" fmla="*/ 2546 w 5893"/>
                <a:gd name="T13" fmla="*/ 1508 h 5356"/>
                <a:gd name="T14" fmla="*/ 2184 w 5893"/>
                <a:gd name="T15" fmla="*/ 1818 h 5356"/>
                <a:gd name="T16" fmla="*/ 1943 w 5893"/>
                <a:gd name="T17" fmla="*/ 2215 h 5356"/>
                <a:gd name="T18" fmla="*/ 1839 w 5893"/>
                <a:gd name="T19" fmla="*/ 2657 h 5356"/>
                <a:gd name="T20" fmla="*/ 1875 w 5893"/>
                <a:gd name="T21" fmla="*/ 3106 h 5356"/>
                <a:gd name="T22" fmla="*/ 2047 w 5893"/>
                <a:gd name="T23" fmla="*/ 3530 h 5356"/>
                <a:gd name="T24" fmla="*/ 2354 w 5893"/>
                <a:gd name="T25" fmla="*/ 3892 h 5356"/>
                <a:gd name="T26" fmla="*/ 2753 w 5893"/>
                <a:gd name="T27" fmla="*/ 4134 h 5356"/>
                <a:gd name="T28" fmla="*/ 3194 w 5893"/>
                <a:gd name="T29" fmla="*/ 4237 h 5356"/>
                <a:gd name="T30" fmla="*/ 3644 w 5893"/>
                <a:gd name="T31" fmla="*/ 4203 h 5356"/>
                <a:gd name="T32" fmla="*/ 4068 w 5893"/>
                <a:gd name="T33" fmla="*/ 4030 h 5356"/>
                <a:gd name="T34" fmla="*/ 4430 w 5893"/>
                <a:gd name="T35" fmla="*/ 3722 h 5356"/>
                <a:gd name="T36" fmla="*/ 4671 w 5893"/>
                <a:gd name="T37" fmla="*/ 3325 h 5356"/>
                <a:gd name="T38" fmla="*/ 4773 w 5893"/>
                <a:gd name="T39" fmla="*/ 2883 h 5356"/>
                <a:gd name="T40" fmla="*/ 4739 w 5893"/>
                <a:gd name="T41" fmla="*/ 2433 h 5356"/>
                <a:gd name="T42" fmla="*/ 4568 w 5893"/>
                <a:gd name="T43" fmla="*/ 2009 h 5356"/>
                <a:gd name="T44" fmla="*/ 4260 w 5893"/>
                <a:gd name="T45" fmla="*/ 1646 h 5356"/>
                <a:gd name="T46" fmla="*/ 3861 w 5893"/>
                <a:gd name="T47" fmla="*/ 1406 h 5356"/>
                <a:gd name="T48" fmla="*/ 3419 w 5893"/>
                <a:gd name="T49" fmla="*/ 1302 h 5356"/>
                <a:gd name="T50" fmla="*/ 1624 w 5893"/>
                <a:gd name="T51" fmla="*/ 2382 h 5356"/>
                <a:gd name="T52" fmla="*/ 1791 w 5893"/>
                <a:gd name="T53" fmla="*/ 1940 h 5356"/>
                <a:gd name="T54" fmla="*/ 2084 w 5893"/>
                <a:gd name="T55" fmla="*/ 1548 h 5356"/>
                <a:gd name="T56" fmla="*/ 2489 w 5893"/>
                <a:gd name="T57" fmla="*/ 1247 h 5356"/>
                <a:gd name="T58" fmla="*/ 2947 w 5893"/>
                <a:gd name="T59" fmla="*/ 1079 h 5356"/>
                <a:gd name="T60" fmla="*/ 3428 w 5893"/>
                <a:gd name="T61" fmla="*/ 1047 h 5356"/>
                <a:gd name="T62" fmla="*/ 3900 w 5893"/>
                <a:gd name="T63" fmla="*/ 1147 h 5356"/>
                <a:gd name="T64" fmla="*/ 4335 w 5893"/>
                <a:gd name="T65" fmla="*/ 1381 h 5356"/>
                <a:gd name="T66" fmla="*/ 4691 w 5893"/>
                <a:gd name="T67" fmla="*/ 1736 h 5356"/>
                <a:gd name="T68" fmla="*/ 4922 w 5893"/>
                <a:gd name="T69" fmla="*/ 2156 h 5356"/>
                <a:gd name="T70" fmla="*/ 5401 w 5893"/>
                <a:gd name="T71" fmla="*/ 255 h 5356"/>
                <a:gd name="T72" fmla="*/ 5564 w 5893"/>
                <a:gd name="T73" fmla="*/ 5 h 5356"/>
                <a:gd name="T74" fmla="*/ 5654 w 5893"/>
                <a:gd name="T75" fmla="*/ 94 h 5356"/>
                <a:gd name="T76" fmla="*/ 5641 w 5893"/>
                <a:gd name="T77" fmla="*/ 2573 h 5356"/>
                <a:gd name="T78" fmla="*/ 5530 w 5893"/>
                <a:gd name="T79" fmla="*/ 2637 h 5356"/>
                <a:gd name="T80" fmla="*/ 5018 w 5893"/>
                <a:gd name="T81" fmla="*/ 2997 h 5356"/>
                <a:gd name="T82" fmla="*/ 4890 w 5893"/>
                <a:gd name="T83" fmla="*/ 3462 h 5356"/>
                <a:gd name="T84" fmla="*/ 5818 w 5893"/>
                <a:gd name="T85" fmla="*/ 4731 h 5356"/>
                <a:gd name="T86" fmla="*/ 5893 w 5893"/>
                <a:gd name="T87" fmla="*/ 4962 h 5356"/>
                <a:gd name="T88" fmla="*/ 5818 w 5893"/>
                <a:gd name="T89" fmla="*/ 5193 h 5356"/>
                <a:gd name="T90" fmla="*/ 5621 w 5893"/>
                <a:gd name="T91" fmla="*/ 5338 h 5356"/>
                <a:gd name="T92" fmla="*/ 5376 w 5893"/>
                <a:gd name="T93" fmla="*/ 5338 h 5356"/>
                <a:gd name="T94" fmla="*/ 4219 w 5893"/>
                <a:gd name="T95" fmla="*/ 4239 h 5356"/>
                <a:gd name="T96" fmla="*/ 3777 w 5893"/>
                <a:gd name="T97" fmla="*/ 4432 h 5356"/>
                <a:gd name="T98" fmla="*/ 3306 w 5893"/>
                <a:gd name="T99" fmla="*/ 4497 h 5356"/>
                <a:gd name="T100" fmla="*/ 2829 w 5893"/>
                <a:gd name="T101" fmla="*/ 4431 h 5356"/>
                <a:gd name="T102" fmla="*/ 2381 w 5893"/>
                <a:gd name="T103" fmla="*/ 4230 h 5356"/>
                <a:gd name="T104" fmla="*/ 1997 w 5893"/>
                <a:gd name="T105" fmla="*/ 3897 h 5356"/>
                <a:gd name="T106" fmla="*/ 1728 w 5893"/>
                <a:gd name="T107" fmla="*/ 3471 h 5356"/>
                <a:gd name="T108" fmla="*/ 1596 w 5893"/>
                <a:gd name="T109" fmla="*/ 3003 h 5356"/>
                <a:gd name="T110" fmla="*/ 129 w 5893"/>
                <a:gd name="T111" fmla="*/ 2637 h 5356"/>
                <a:gd name="T112" fmla="*/ 18 w 5893"/>
                <a:gd name="T113" fmla="*/ 2573 h 5356"/>
                <a:gd name="T114" fmla="*/ 5 w 5893"/>
                <a:gd name="T115" fmla="*/ 94 h 5356"/>
                <a:gd name="T116" fmla="*/ 95 w 5893"/>
                <a:gd name="T117" fmla="*/ 5 h 5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93" h="5356">
                  <a:moveTo>
                    <a:pt x="4623" y="3890"/>
                  </a:moveTo>
                  <a:lnTo>
                    <a:pt x="4576" y="3942"/>
                  </a:lnTo>
                  <a:lnTo>
                    <a:pt x="4528" y="3992"/>
                  </a:lnTo>
                  <a:lnTo>
                    <a:pt x="4478" y="4041"/>
                  </a:lnTo>
                  <a:lnTo>
                    <a:pt x="4428" y="4085"/>
                  </a:lnTo>
                  <a:lnTo>
                    <a:pt x="5401" y="5061"/>
                  </a:lnTo>
                  <a:lnTo>
                    <a:pt x="5430" y="5082"/>
                  </a:lnTo>
                  <a:lnTo>
                    <a:pt x="5464" y="5096"/>
                  </a:lnTo>
                  <a:lnTo>
                    <a:pt x="5500" y="5100"/>
                  </a:lnTo>
                  <a:lnTo>
                    <a:pt x="5535" y="5096"/>
                  </a:lnTo>
                  <a:lnTo>
                    <a:pt x="5568" y="5082"/>
                  </a:lnTo>
                  <a:lnTo>
                    <a:pt x="5596" y="5061"/>
                  </a:lnTo>
                  <a:lnTo>
                    <a:pt x="5616" y="5036"/>
                  </a:lnTo>
                  <a:lnTo>
                    <a:pt x="5630" y="5007"/>
                  </a:lnTo>
                  <a:lnTo>
                    <a:pt x="5636" y="4978"/>
                  </a:lnTo>
                  <a:lnTo>
                    <a:pt x="5636" y="4948"/>
                  </a:lnTo>
                  <a:lnTo>
                    <a:pt x="5630" y="4917"/>
                  </a:lnTo>
                  <a:lnTo>
                    <a:pt x="5616" y="4891"/>
                  </a:lnTo>
                  <a:lnTo>
                    <a:pt x="5596" y="4866"/>
                  </a:lnTo>
                  <a:lnTo>
                    <a:pt x="4623" y="3890"/>
                  </a:lnTo>
                  <a:close/>
                  <a:moveTo>
                    <a:pt x="3306" y="1299"/>
                  </a:moveTo>
                  <a:lnTo>
                    <a:pt x="3194" y="1302"/>
                  </a:lnTo>
                  <a:lnTo>
                    <a:pt x="3081" y="1315"/>
                  </a:lnTo>
                  <a:lnTo>
                    <a:pt x="2970" y="1336"/>
                  </a:lnTo>
                  <a:lnTo>
                    <a:pt x="2861" y="1367"/>
                  </a:lnTo>
                  <a:lnTo>
                    <a:pt x="2753" y="1406"/>
                  </a:lnTo>
                  <a:lnTo>
                    <a:pt x="2648" y="1453"/>
                  </a:lnTo>
                  <a:lnTo>
                    <a:pt x="2546" y="1508"/>
                  </a:lnTo>
                  <a:lnTo>
                    <a:pt x="2447" y="1573"/>
                  </a:lnTo>
                  <a:lnTo>
                    <a:pt x="2354" y="1646"/>
                  </a:lnTo>
                  <a:lnTo>
                    <a:pt x="2267" y="1728"/>
                  </a:lnTo>
                  <a:lnTo>
                    <a:pt x="2184" y="1818"/>
                  </a:lnTo>
                  <a:lnTo>
                    <a:pt x="2111" y="1911"/>
                  </a:lnTo>
                  <a:lnTo>
                    <a:pt x="2047" y="2009"/>
                  </a:lnTo>
                  <a:lnTo>
                    <a:pt x="1991" y="2110"/>
                  </a:lnTo>
                  <a:lnTo>
                    <a:pt x="1943" y="2215"/>
                  </a:lnTo>
                  <a:lnTo>
                    <a:pt x="1904" y="2322"/>
                  </a:lnTo>
                  <a:lnTo>
                    <a:pt x="1875" y="2433"/>
                  </a:lnTo>
                  <a:lnTo>
                    <a:pt x="1853" y="2544"/>
                  </a:lnTo>
                  <a:lnTo>
                    <a:pt x="1839" y="2657"/>
                  </a:lnTo>
                  <a:lnTo>
                    <a:pt x="1836" y="2770"/>
                  </a:lnTo>
                  <a:lnTo>
                    <a:pt x="1839" y="2883"/>
                  </a:lnTo>
                  <a:lnTo>
                    <a:pt x="1853" y="2995"/>
                  </a:lnTo>
                  <a:lnTo>
                    <a:pt x="1875" y="3106"/>
                  </a:lnTo>
                  <a:lnTo>
                    <a:pt x="1904" y="3216"/>
                  </a:lnTo>
                  <a:lnTo>
                    <a:pt x="1943" y="3325"/>
                  </a:lnTo>
                  <a:lnTo>
                    <a:pt x="1991" y="3428"/>
                  </a:lnTo>
                  <a:lnTo>
                    <a:pt x="2047" y="3530"/>
                  </a:lnTo>
                  <a:lnTo>
                    <a:pt x="2111" y="3629"/>
                  </a:lnTo>
                  <a:lnTo>
                    <a:pt x="2184" y="3722"/>
                  </a:lnTo>
                  <a:lnTo>
                    <a:pt x="2267" y="3811"/>
                  </a:lnTo>
                  <a:lnTo>
                    <a:pt x="2354" y="3892"/>
                  </a:lnTo>
                  <a:lnTo>
                    <a:pt x="2447" y="3965"/>
                  </a:lnTo>
                  <a:lnTo>
                    <a:pt x="2546" y="4030"/>
                  </a:lnTo>
                  <a:lnTo>
                    <a:pt x="2648" y="4087"/>
                  </a:lnTo>
                  <a:lnTo>
                    <a:pt x="2753" y="4134"/>
                  </a:lnTo>
                  <a:lnTo>
                    <a:pt x="2861" y="4173"/>
                  </a:lnTo>
                  <a:lnTo>
                    <a:pt x="2970" y="4203"/>
                  </a:lnTo>
                  <a:lnTo>
                    <a:pt x="3081" y="4225"/>
                  </a:lnTo>
                  <a:lnTo>
                    <a:pt x="3194" y="4237"/>
                  </a:lnTo>
                  <a:lnTo>
                    <a:pt x="3306" y="4241"/>
                  </a:lnTo>
                  <a:lnTo>
                    <a:pt x="3419" y="4237"/>
                  </a:lnTo>
                  <a:lnTo>
                    <a:pt x="3532" y="4225"/>
                  </a:lnTo>
                  <a:lnTo>
                    <a:pt x="3644" y="4203"/>
                  </a:lnTo>
                  <a:lnTo>
                    <a:pt x="3754" y="4173"/>
                  </a:lnTo>
                  <a:lnTo>
                    <a:pt x="3861" y="4134"/>
                  </a:lnTo>
                  <a:lnTo>
                    <a:pt x="3966" y="4087"/>
                  </a:lnTo>
                  <a:lnTo>
                    <a:pt x="4068" y="4030"/>
                  </a:lnTo>
                  <a:lnTo>
                    <a:pt x="4165" y="3965"/>
                  </a:lnTo>
                  <a:lnTo>
                    <a:pt x="4260" y="3892"/>
                  </a:lnTo>
                  <a:lnTo>
                    <a:pt x="4347" y="3811"/>
                  </a:lnTo>
                  <a:lnTo>
                    <a:pt x="4430" y="3722"/>
                  </a:lnTo>
                  <a:lnTo>
                    <a:pt x="4503" y="3629"/>
                  </a:lnTo>
                  <a:lnTo>
                    <a:pt x="4568" y="3530"/>
                  </a:lnTo>
                  <a:lnTo>
                    <a:pt x="4623" y="3428"/>
                  </a:lnTo>
                  <a:lnTo>
                    <a:pt x="4671" y="3325"/>
                  </a:lnTo>
                  <a:lnTo>
                    <a:pt x="4709" y="3216"/>
                  </a:lnTo>
                  <a:lnTo>
                    <a:pt x="4739" y="3106"/>
                  </a:lnTo>
                  <a:lnTo>
                    <a:pt x="4761" y="2995"/>
                  </a:lnTo>
                  <a:lnTo>
                    <a:pt x="4773" y="2883"/>
                  </a:lnTo>
                  <a:lnTo>
                    <a:pt x="4779" y="2770"/>
                  </a:lnTo>
                  <a:lnTo>
                    <a:pt x="4773" y="2657"/>
                  </a:lnTo>
                  <a:lnTo>
                    <a:pt x="4761" y="2544"/>
                  </a:lnTo>
                  <a:lnTo>
                    <a:pt x="4739" y="2433"/>
                  </a:lnTo>
                  <a:lnTo>
                    <a:pt x="4709" y="2322"/>
                  </a:lnTo>
                  <a:lnTo>
                    <a:pt x="4671" y="2215"/>
                  </a:lnTo>
                  <a:lnTo>
                    <a:pt x="4623" y="2110"/>
                  </a:lnTo>
                  <a:lnTo>
                    <a:pt x="4568" y="2009"/>
                  </a:lnTo>
                  <a:lnTo>
                    <a:pt x="4503" y="1911"/>
                  </a:lnTo>
                  <a:lnTo>
                    <a:pt x="4430" y="1818"/>
                  </a:lnTo>
                  <a:lnTo>
                    <a:pt x="4347" y="1728"/>
                  </a:lnTo>
                  <a:lnTo>
                    <a:pt x="4260" y="1646"/>
                  </a:lnTo>
                  <a:lnTo>
                    <a:pt x="4165" y="1573"/>
                  </a:lnTo>
                  <a:lnTo>
                    <a:pt x="4068" y="1508"/>
                  </a:lnTo>
                  <a:lnTo>
                    <a:pt x="3966" y="1453"/>
                  </a:lnTo>
                  <a:lnTo>
                    <a:pt x="3861" y="1406"/>
                  </a:lnTo>
                  <a:lnTo>
                    <a:pt x="3754" y="1367"/>
                  </a:lnTo>
                  <a:lnTo>
                    <a:pt x="3644" y="1336"/>
                  </a:lnTo>
                  <a:lnTo>
                    <a:pt x="3532" y="1315"/>
                  </a:lnTo>
                  <a:lnTo>
                    <a:pt x="3419" y="1302"/>
                  </a:lnTo>
                  <a:lnTo>
                    <a:pt x="3306" y="1299"/>
                  </a:lnTo>
                  <a:close/>
                  <a:moveTo>
                    <a:pt x="256" y="255"/>
                  </a:moveTo>
                  <a:lnTo>
                    <a:pt x="256" y="2382"/>
                  </a:lnTo>
                  <a:lnTo>
                    <a:pt x="1624" y="2382"/>
                  </a:lnTo>
                  <a:lnTo>
                    <a:pt x="1653" y="2267"/>
                  </a:lnTo>
                  <a:lnTo>
                    <a:pt x="1692" y="2156"/>
                  </a:lnTo>
                  <a:lnTo>
                    <a:pt x="1737" y="2045"/>
                  </a:lnTo>
                  <a:lnTo>
                    <a:pt x="1791" y="1940"/>
                  </a:lnTo>
                  <a:lnTo>
                    <a:pt x="1853" y="1836"/>
                  </a:lnTo>
                  <a:lnTo>
                    <a:pt x="1923" y="1736"/>
                  </a:lnTo>
                  <a:lnTo>
                    <a:pt x="2000" y="1639"/>
                  </a:lnTo>
                  <a:lnTo>
                    <a:pt x="2084" y="1548"/>
                  </a:lnTo>
                  <a:lnTo>
                    <a:pt x="2179" y="1460"/>
                  </a:lnTo>
                  <a:lnTo>
                    <a:pt x="2279" y="1381"/>
                  </a:lnTo>
                  <a:lnTo>
                    <a:pt x="2381" y="1310"/>
                  </a:lnTo>
                  <a:lnTo>
                    <a:pt x="2489" y="1247"/>
                  </a:lnTo>
                  <a:lnTo>
                    <a:pt x="2600" y="1191"/>
                  </a:lnTo>
                  <a:lnTo>
                    <a:pt x="2714" y="1147"/>
                  </a:lnTo>
                  <a:lnTo>
                    <a:pt x="2829" y="1109"/>
                  </a:lnTo>
                  <a:lnTo>
                    <a:pt x="2947" y="1079"/>
                  </a:lnTo>
                  <a:lnTo>
                    <a:pt x="3067" y="1059"/>
                  </a:lnTo>
                  <a:lnTo>
                    <a:pt x="3186" y="1047"/>
                  </a:lnTo>
                  <a:lnTo>
                    <a:pt x="3306" y="1041"/>
                  </a:lnTo>
                  <a:lnTo>
                    <a:pt x="3428" y="1047"/>
                  </a:lnTo>
                  <a:lnTo>
                    <a:pt x="3548" y="1059"/>
                  </a:lnTo>
                  <a:lnTo>
                    <a:pt x="3666" y="1079"/>
                  </a:lnTo>
                  <a:lnTo>
                    <a:pt x="3784" y="1109"/>
                  </a:lnTo>
                  <a:lnTo>
                    <a:pt x="3900" y="1147"/>
                  </a:lnTo>
                  <a:lnTo>
                    <a:pt x="4013" y="1193"/>
                  </a:lnTo>
                  <a:lnTo>
                    <a:pt x="4124" y="1247"/>
                  </a:lnTo>
                  <a:lnTo>
                    <a:pt x="4231" y="1310"/>
                  </a:lnTo>
                  <a:lnTo>
                    <a:pt x="4335" y="1381"/>
                  </a:lnTo>
                  <a:lnTo>
                    <a:pt x="4435" y="1460"/>
                  </a:lnTo>
                  <a:lnTo>
                    <a:pt x="4528" y="1548"/>
                  </a:lnTo>
                  <a:lnTo>
                    <a:pt x="4614" y="1639"/>
                  </a:lnTo>
                  <a:lnTo>
                    <a:pt x="4691" y="1736"/>
                  </a:lnTo>
                  <a:lnTo>
                    <a:pt x="4761" y="1836"/>
                  </a:lnTo>
                  <a:lnTo>
                    <a:pt x="4822" y="1940"/>
                  </a:lnTo>
                  <a:lnTo>
                    <a:pt x="4875" y="2045"/>
                  </a:lnTo>
                  <a:lnTo>
                    <a:pt x="4922" y="2156"/>
                  </a:lnTo>
                  <a:lnTo>
                    <a:pt x="4959" y="2267"/>
                  </a:lnTo>
                  <a:lnTo>
                    <a:pt x="4990" y="2382"/>
                  </a:lnTo>
                  <a:lnTo>
                    <a:pt x="5401" y="2382"/>
                  </a:lnTo>
                  <a:lnTo>
                    <a:pt x="5401" y="255"/>
                  </a:lnTo>
                  <a:lnTo>
                    <a:pt x="256" y="255"/>
                  </a:lnTo>
                  <a:close/>
                  <a:moveTo>
                    <a:pt x="129" y="0"/>
                  </a:moveTo>
                  <a:lnTo>
                    <a:pt x="5530" y="0"/>
                  </a:lnTo>
                  <a:lnTo>
                    <a:pt x="5564" y="5"/>
                  </a:lnTo>
                  <a:lnTo>
                    <a:pt x="5594" y="17"/>
                  </a:lnTo>
                  <a:lnTo>
                    <a:pt x="5620" y="37"/>
                  </a:lnTo>
                  <a:lnTo>
                    <a:pt x="5641" y="62"/>
                  </a:lnTo>
                  <a:lnTo>
                    <a:pt x="5654" y="94"/>
                  </a:lnTo>
                  <a:lnTo>
                    <a:pt x="5657" y="128"/>
                  </a:lnTo>
                  <a:lnTo>
                    <a:pt x="5657" y="2509"/>
                  </a:lnTo>
                  <a:lnTo>
                    <a:pt x="5654" y="2543"/>
                  </a:lnTo>
                  <a:lnTo>
                    <a:pt x="5641" y="2573"/>
                  </a:lnTo>
                  <a:lnTo>
                    <a:pt x="5620" y="2600"/>
                  </a:lnTo>
                  <a:lnTo>
                    <a:pt x="5594" y="2620"/>
                  </a:lnTo>
                  <a:lnTo>
                    <a:pt x="5564" y="2632"/>
                  </a:lnTo>
                  <a:lnTo>
                    <a:pt x="5530" y="2637"/>
                  </a:lnTo>
                  <a:lnTo>
                    <a:pt x="5029" y="2637"/>
                  </a:lnTo>
                  <a:lnTo>
                    <a:pt x="5035" y="2757"/>
                  </a:lnTo>
                  <a:lnTo>
                    <a:pt x="5031" y="2877"/>
                  </a:lnTo>
                  <a:lnTo>
                    <a:pt x="5018" y="2997"/>
                  </a:lnTo>
                  <a:lnTo>
                    <a:pt x="4999" y="3117"/>
                  </a:lnTo>
                  <a:lnTo>
                    <a:pt x="4970" y="3233"/>
                  </a:lnTo>
                  <a:lnTo>
                    <a:pt x="4934" y="3350"/>
                  </a:lnTo>
                  <a:lnTo>
                    <a:pt x="4890" y="3462"/>
                  </a:lnTo>
                  <a:lnTo>
                    <a:pt x="4836" y="3573"/>
                  </a:lnTo>
                  <a:lnTo>
                    <a:pt x="4775" y="3681"/>
                  </a:lnTo>
                  <a:lnTo>
                    <a:pt x="5777" y="4683"/>
                  </a:lnTo>
                  <a:lnTo>
                    <a:pt x="5818" y="4731"/>
                  </a:lnTo>
                  <a:lnTo>
                    <a:pt x="5850" y="4783"/>
                  </a:lnTo>
                  <a:lnTo>
                    <a:pt x="5874" y="4840"/>
                  </a:lnTo>
                  <a:lnTo>
                    <a:pt x="5888" y="4900"/>
                  </a:lnTo>
                  <a:lnTo>
                    <a:pt x="5893" y="4962"/>
                  </a:lnTo>
                  <a:lnTo>
                    <a:pt x="5888" y="5025"/>
                  </a:lnTo>
                  <a:lnTo>
                    <a:pt x="5874" y="5084"/>
                  </a:lnTo>
                  <a:lnTo>
                    <a:pt x="5850" y="5141"/>
                  </a:lnTo>
                  <a:lnTo>
                    <a:pt x="5818" y="5193"/>
                  </a:lnTo>
                  <a:lnTo>
                    <a:pt x="5777" y="5241"/>
                  </a:lnTo>
                  <a:lnTo>
                    <a:pt x="5730" y="5283"/>
                  </a:lnTo>
                  <a:lnTo>
                    <a:pt x="5679" y="5315"/>
                  </a:lnTo>
                  <a:lnTo>
                    <a:pt x="5621" y="5338"/>
                  </a:lnTo>
                  <a:lnTo>
                    <a:pt x="5560" y="5352"/>
                  </a:lnTo>
                  <a:lnTo>
                    <a:pt x="5500" y="5356"/>
                  </a:lnTo>
                  <a:lnTo>
                    <a:pt x="5437" y="5352"/>
                  </a:lnTo>
                  <a:lnTo>
                    <a:pt x="5376" y="5338"/>
                  </a:lnTo>
                  <a:lnTo>
                    <a:pt x="5321" y="5315"/>
                  </a:lnTo>
                  <a:lnTo>
                    <a:pt x="5267" y="5283"/>
                  </a:lnTo>
                  <a:lnTo>
                    <a:pt x="5221" y="5241"/>
                  </a:lnTo>
                  <a:lnTo>
                    <a:pt x="4219" y="4239"/>
                  </a:lnTo>
                  <a:lnTo>
                    <a:pt x="4111" y="4300"/>
                  </a:lnTo>
                  <a:lnTo>
                    <a:pt x="4002" y="4352"/>
                  </a:lnTo>
                  <a:lnTo>
                    <a:pt x="3891" y="4397"/>
                  </a:lnTo>
                  <a:lnTo>
                    <a:pt x="3777" y="4432"/>
                  </a:lnTo>
                  <a:lnTo>
                    <a:pt x="3660" y="4461"/>
                  </a:lnTo>
                  <a:lnTo>
                    <a:pt x="3544" y="4481"/>
                  </a:lnTo>
                  <a:lnTo>
                    <a:pt x="3426" y="4493"/>
                  </a:lnTo>
                  <a:lnTo>
                    <a:pt x="3306" y="4497"/>
                  </a:lnTo>
                  <a:lnTo>
                    <a:pt x="3186" y="4493"/>
                  </a:lnTo>
                  <a:lnTo>
                    <a:pt x="3067" y="4481"/>
                  </a:lnTo>
                  <a:lnTo>
                    <a:pt x="2947" y="4459"/>
                  </a:lnTo>
                  <a:lnTo>
                    <a:pt x="2829" y="4431"/>
                  </a:lnTo>
                  <a:lnTo>
                    <a:pt x="2714" y="4393"/>
                  </a:lnTo>
                  <a:lnTo>
                    <a:pt x="2600" y="4347"/>
                  </a:lnTo>
                  <a:lnTo>
                    <a:pt x="2489" y="4293"/>
                  </a:lnTo>
                  <a:lnTo>
                    <a:pt x="2381" y="4230"/>
                  </a:lnTo>
                  <a:lnTo>
                    <a:pt x="2279" y="4159"/>
                  </a:lnTo>
                  <a:lnTo>
                    <a:pt x="2179" y="4080"/>
                  </a:lnTo>
                  <a:lnTo>
                    <a:pt x="2084" y="3992"/>
                  </a:lnTo>
                  <a:lnTo>
                    <a:pt x="1997" y="3897"/>
                  </a:lnTo>
                  <a:lnTo>
                    <a:pt x="1916" y="3797"/>
                  </a:lnTo>
                  <a:lnTo>
                    <a:pt x="1845" y="3692"/>
                  </a:lnTo>
                  <a:lnTo>
                    <a:pt x="1782" y="3584"/>
                  </a:lnTo>
                  <a:lnTo>
                    <a:pt x="1728" y="3471"/>
                  </a:lnTo>
                  <a:lnTo>
                    <a:pt x="1682" y="3357"/>
                  </a:lnTo>
                  <a:lnTo>
                    <a:pt x="1644" y="3241"/>
                  </a:lnTo>
                  <a:lnTo>
                    <a:pt x="1616" y="3122"/>
                  </a:lnTo>
                  <a:lnTo>
                    <a:pt x="1596" y="3003"/>
                  </a:lnTo>
                  <a:lnTo>
                    <a:pt x="1583" y="2881"/>
                  </a:lnTo>
                  <a:lnTo>
                    <a:pt x="1580" y="2759"/>
                  </a:lnTo>
                  <a:lnTo>
                    <a:pt x="1585" y="2637"/>
                  </a:lnTo>
                  <a:lnTo>
                    <a:pt x="129" y="2637"/>
                  </a:lnTo>
                  <a:lnTo>
                    <a:pt x="95" y="2632"/>
                  </a:lnTo>
                  <a:lnTo>
                    <a:pt x="63" y="2620"/>
                  </a:lnTo>
                  <a:lnTo>
                    <a:pt x="38" y="2600"/>
                  </a:lnTo>
                  <a:lnTo>
                    <a:pt x="18" y="2573"/>
                  </a:lnTo>
                  <a:lnTo>
                    <a:pt x="5" y="2543"/>
                  </a:lnTo>
                  <a:lnTo>
                    <a:pt x="0" y="2509"/>
                  </a:lnTo>
                  <a:lnTo>
                    <a:pt x="0" y="128"/>
                  </a:lnTo>
                  <a:lnTo>
                    <a:pt x="5" y="94"/>
                  </a:lnTo>
                  <a:lnTo>
                    <a:pt x="18" y="62"/>
                  </a:lnTo>
                  <a:lnTo>
                    <a:pt x="38" y="37"/>
                  </a:lnTo>
                  <a:lnTo>
                    <a:pt x="63" y="17"/>
                  </a:lnTo>
                  <a:lnTo>
                    <a:pt x="95" y="5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703" y="1112"/>
              <a:ext cx="2151" cy="128"/>
            </a:xfrm>
            <a:custGeom>
              <a:avLst/>
              <a:gdLst>
                <a:gd name="T0" fmla="*/ 129 w 4301"/>
                <a:gd name="T1" fmla="*/ 0 h 256"/>
                <a:gd name="T2" fmla="*/ 4174 w 4301"/>
                <a:gd name="T3" fmla="*/ 0 h 256"/>
                <a:gd name="T4" fmla="*/ 4208 w 4301"/>
                <a:gd name="T5" fmla="*/ 6 h 256"/>
                <a:gd name="T6" fmla="*/ 4238 w 4301"/>
                <a:gd name="T7" fmla="*/ 18 h 256"/>
                <a:gd name="T8" fmla="*/ 4263 w 4301"/>
                <a:gd name="T9" fmla="*/ 38 h 256"/>
                <a:gd name="T10" fmla="*/ 4283 w 4301"/>
                <a:gd name="T11" fmla="*/ 65 h 256"/>
                <a:gd name="T12" fmla="*/ 4297 w 4301"/>
                <a:gd name="T13" fmla="*/ 95 h 256"/>
                <a:gd name="T14" fmla="*/ 4301 w 4301"/>
                <a:gd name="T15" fmla="*/ 129 h 256"/>
                <a:gd name="T16" fmla="*/ 4297 w 4301"/>
                <a:gd name="T17" fmla="*/ 163 h 256"/>
                <a:gd name="T18" fmla="*/ 4283 w 4301"/>
                <a:gd name="T19" fmla="*/ 194 h 256"/>
                <a:gd name="T20" fmla="*/ 4263 w 4301"/>
                <a:gd name="T21" fmla="*/ 219 h 256"/>
                <a:gd name="T22" fmla="*/ 4238 w 4301"/>
                <a:gd name="T23" fmla="*/ 238 h 256"/>
                <a:gd name="T24" fmla="*/ 4208 w 4301"/>
                <a:gd name="T25" fmla="*/ 253 h 256"/>
                <a:gd name="T26" fmla="*/ 4174 w 4301"/>
                <a:gd name="T27" fmla="*/ 256 h 256"/>
                <a:gd name="T28" fmla="*/ 129 w 4301"/>
                <a:gd name="T29" fmla="*/ 256 h 256"/>
                <a:gd name="T30" fmla="*/ 95 w 4301"/>
                <a:gd name="T31" fmla="*/ 253 h 256"/>
                <a:gd name="T32" fmla="*/ 64 w 4301"/>
                <a:gd name="T33" fmla="*/ 238 h 256"/>
                <a:gd name="T34" fmla="*/ 38 w 4301"/>
                <a:gd name="T35" fmla="*/ 219 h 256"/>
                <a:gd name="T36" fmla="*/ 18 w 4301"/>
                <a:gd name="T37" fmla="*/ 194 h 256"/>
                <a:gd name="T38" fmla="*/ 5 w 4301"/>
                <a:gd name="T39" fmla="*/ 163 h 256"/>
                <a:gd name="T40" fmla="*/ 0 w 4301"/>
                <a:gd name="T41" fmla="*/ 129 h 256"/>
                <a:gd name="T42" fmla="*/ 5 w 4301"/>
                <a:gd name="T43" fmla="*/ 95 h 256"/>
                <a:gd name="T44" fmla="*/ 18 w 4301"/>
                <a:gd name="T45" fmla="*/ 65 h 256"/>
                <a:gd name="T46" fmla="*/ 38 w 4301"/>
                <a:gd name="T47" fmla="*/ 38 h 256"/>
                <a:gd name="T48" fmla="*/ 64 w 4301"/>
                <a:gd name="T49" fmla="*/ 18 h 256"/>
                <a:gd name="T50" fmla="*/ 95 w 4301"/>
                <a:gd name="T51" fmla="*/ 6 h 256"/>
                <a:gd name="T52" fmla="*/ 129 w 4301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01" h="256">
                  <a:moveTo>
                    <a:pt x="129" y="0"/>
                  </a:moveTo>
                  <a:lnTo>
                    <a:pt x="4174" y="0"/>
                  </a:lnTo>
                  <a:lnTo>
                    <a:pt x="4208" y="6"/>
                  </a:lnTo>
                  <a:lnTo>
                    <a:pt x="4238" y="18"/>
                  </a:lnTo>
                  <a:lnTo>
                    <a:pt x="4263" y="38"/>
                  </a:lnTo>
                  <a:lnTo>
                    <a:pt x="4283" y="65"/>
                  </a:lnTo>
                  <a:lnTo>
                    <a:pt x="4297" y="95"/>
                  </a:lnTo>
                  <a:lnTo>
                    <a:pt x="4301" y="129"/>
                  </a:lnTo>
                  <a:lnTo>
                    <a:pt x="4297" y="163"/>
                  </a:lnTo>
                  <a:lnTo>
                    <a:pt x="4283" y="194"/>
                  </a:lnTo>
                  <a:lnTo>
                    <a:pt x="4263" y="219"/>
                  </a:lnTo>
                  <a:lnTo>
                    <a:pt x="4238" y="238"/>
                  </a:lnTo>
                  <a:lnTo>
                    <a:pt x="4208" y="253"/>
                  </a:lnTo>
                  <a:lnTo>
                    <a:pt x="4174" y="256"/>
                  </a:lnTo>
                  <a:lnTo>
                    <a:pt x="129" y="256"/>
                  </a:lnTo>
                  <a:lnTo>
                    <a:pt x="95" y="253"/>
                  </a:lnTo>
                  <a:lnTo>
                    <a:pt x="64" y="238"/>
                  </a:lnTo>
                  <a:lnTo>
                    <a:pt x="38" y="219"/>
                  </a:lnTo>
                  <a:lnTo>
                    <a:pt x="18" y="194"/>
                  </a:lnTo>
                  <a:lnTo>
                    <a:pt x="5" y="163"/>
                  </a:lnTo>
                  <a:lnTo>
                    <a:pt x="0" y="129"/>
                  </a:lnTo>
                  <a:lnTo>
                    <a:pt x="5" y="95"/>
                  </a:lnTo>
                  <a:lnTo>
                    <a:pt x="18" y="65"/>
                  </a:lnTo>
                  <a:lnTo>
                    <a:pt x="38" y="38"/>
                  </a:lnTo>
                  <a:lnTo>
                    <a:pt x="64" y="18"/>
                  </a:lnTo>
                  <a:lnTo>
                    <a:pt x="95" y="6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543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  <p:bldP spid="71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4676808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287673" y="5041935"/>
              <a:ext cx="3455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THIS SHOULD BE THE EASY PART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762504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5287672" y="3157464"/>
              <a:ext cx="34675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DELIVER PACKAGE FROM A TO Z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" y="3036870"/>
            <a:ext cx="4052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Deploy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2576908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449121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846921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287672" y="1209357"/>
              <a:ext cx="34675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DON'T REINVENT THE WHEEL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661324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36609" y="954548"/>
            <a:ext cx="853551" cy="853551"/>
            <a:chOff x="1791" y="111"/>
            <a:chExt cx="4098" cy="409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791" y="111"/>
              <a:ext cx="4098" cy="4098"/>
            </a:xfrm>
            <a:custGeom>
              <a:avLst/>
              <a:gdLst>
                <a:gd name="T0" fmla="*/ 1694 w 4098"/>
                <a:gd name="T1" fmla="*/ 170 h 4098"/>
                <a:gd name="T2" fmla="*/ 1254 w 4098"/>
                <a:gd name="T3" fmla="*/ 310 h 4098"/>
                <a:gd name="T4" fmla="*/ 867 w 4098"/>
                <a:gd name="T5" fmla="*/ 548 h 4098"/>
                <a:gd name="T6" fmla="*/ 548 w 4098"/>
                <a:gd name="T7" fmla="*/ 867 h 4098"/>
                <a:gd name="T8" fmla="*/ 310 w 4098"/>
                <a:gd name="T9" fmla="*/ 1254 h 4098"/>
                <a:gd name="T10" fmla="*/ 170 w 4098"/>
                <a:gd name="T11" fmla="*/ 1694 h 4098"/>
                <a:gd name="T12" fmla="*/ 140 w 4098"/>
                <a:gd name="T13" fmla="*/ 2169 h 4098"/>
                <a:gd name="T14" fmla="*/ 227 w 4098"/>
                <a:gd name="T15" fmla="*/ 2630 h 4098"/>
                <a:gd name="T16" fmla="*/ 418 w 4098"/>
                <a:gd name="T17" fmla="*/ 3045 h 4098"/>
                <a:gd name="T18" fmla="*/ 698 w 4098"/>
                <a:gd name="T19" fmla="*/ 3400 h 4098"/>
                <a:gd name="T20" fmla="*/ 1053 w 4098"/>
                <a:gd name="T21" fmla="*/ 3680 h 4098"/>
                <a:gd name="T22" fmla="*/ 1468 w 4098"/>
                <a:gd name="T23" fmla="*/ 3871 h 4098"/>
                <a:gd name="T24" fmla="*/ 1929 w 4098"/>
                <a:gd name="T25" fmla="*/ 3958 h 4098"/>
                <a:gd name="T26" fmla="*/ 2404 w 4098"/>
                <a:gd name="T27" fmla="*/ 3928 h 4098"/>
                <a:gd name="T28" fmla="*/ 2844 w 4098"/>
                <a:gd name="T29" fmla="*/ 3788 h 4098"/>
                <a:gd name="T30" fmla="*/ 3231 w 4098"/>
                <a:gd name="T31" fmla="*/ 3550 h 4098"/>
                <a:gd name="T32" fmla="*/ 3550 w 4098"/>
                <a:gd name="T33" fmla="*/ 3231 h 4098"/>
                <a:gd name="T34" fmla="*/ 3788 w 4098"/>
                <a:gd name="T35" fmla="*/ 2844 h 4098"/>
                <a:gd name="T36" fmla="*/ 3928 w 4098"/>
                <a:gd name="T37" fmla="*/ 2404 h 4098"/>
                <a:gd name="T38" fmla="*/ 3958 w 4098"/>
                <a:gd name="T39" fmla="*/ 1929 h 4098"/>
                <a:gd name="T40" fmla="*/ 3871 w 4098"/>
                <a:gd name="T41" fmla="*/ 1468 h 4098"/>
                <a:gd name="T42" fmla="*/ 3680 w 4098"/>
                <a:gd name="T43" fmla="*/ 1053 h 4098"/>
                <a:gd name="T44" fmla="*/ 3400 w 4098"/>
                <a:gd name="T45" fmla="*/ 698 h 4098"/>
                <a:gd name="T46" fmla="*/ 3045 w 4098"/>
                <a:gd name="T47" fmla="*/ 418 h 4098"/>
                <a:gd name="T48" fmla="*/ 2630 w 4098"/>
                <a:gd name="T49" fmla="*/ 227 h 4098"/>
                <a:gd name="T50" fmla="*/ 2169 w 4098"/>
                <a:gd name="T51" fmla="*/ 140 h 4098"/>
                <a:gd name="T52" fmla="*/ 2296 w 4098"/>
                <a:gd name="T53" fmla="*/ 15 h 4098"/>
                <a:gd name="T54" fmla="*/ 2762 w 4098"/>
                <a:gd name="T55" fmla="*/ 129 h 4098"/>
                <a:gd name="T56" fmla="*/ 3180 w 4098"/>
                <a:gd name="T57" fmla="*/ 343 h 4098"/>
                <a:gd name="T58" fmla="*/ 3537 w 4098"/>
                <a:gd name="T59" fmla="*/ 643 h 4098"/>
                <a:gd name="T60" fmla="*/ 3817 w 4098"/>
                <a:gd name="T61" fmla="*/ 1017 h 4098"/>
                <a:gd name="T62" fmla="*/ 4007 w 4098"/>
                <a:gd name="T63" fmla="*/ 1448 h 4098"/>
                <a:gd name="T64" fmla="*/ 4094 w 4098"/>
                <a:gd name="T65" fmla="*/ 1925 h 4098"/>
                <a:gd name="T66" fmla="*/ 4064 w 4098"/>
                <a:gd name="T67" fmla="*/ 2417 h 4098"/>
                <a:gd name="T68" fmla="*/ 3924 w 4098"/>
                <a:gd name="T69" fmla="*/ 2871 h 4098"/>
                <a:gd name="T70" fmla="*/ 3687 w 4098"/>
                <a:gd name="T71" fmla="*/ 3276 h 4098"/>
                <a:gd name="T72" fmla="*/ 3368 w 4098"/>
                <a:gd name="T73" fmla="*/ 3615 h 4098"/>
                <a:gd name="T74" fmla="*/ 2978 w 4098"/>
                <a:gd name="T75" fmla="*/ 3873 h 4098"/>
                <a:gd name="T76" fmla="*/ 2535 w 4098"/>
                <a:gd name="T77" fmla="*/ 4040 h 4098"/>
                <a:gd name="T78" fmla="*/ 2049 w 4098"/>
                <a:gd name="T79" fmla="*/ 4098 h 4098"/>
                <a:gd name="T80" fmla="*/ 1563 w 4098"/>
                <a:gd name="T81" fmla="*/ 4040 h 4098"/>
                <a:gd name="T82" fmla="*/ 1120 w 4098"/>
                <a:gd name="T83" fmla="*/ 3873 h 4098"/>
                <a:gd name="T84" fmla="*/ 730 w 4098"/>
                <a:gd name="T85" fmla="*/ 3615 h 4098"/>
                <a:gd name="T86" fmla="*/ 411 w 4098"/>
                <a:gd name="T87" fmla="*/ 3276 h 4098"/>
                <a:gd name="T88" fmla="*/ 174 w 4098"/>
                <a:gd name="T89" fmla="*/ 2871 h 4098"/>
                <a:gd name="T90" fmla="*/ 34 w 4098"/>
                <a:gd name="T91" fmla="*/ 2417 h 4098"/>
                <a:gd name="T92" fmla="*/ 4 w 4098"/>
                <a:gd name="T93" fmla="*/ 1925 h 4098"/>
                <a:gd name="T94" fmla="*/ 91 w 4098"/>
                <a:gd name="T95" fmla="*/ 1448 h 4098"/>
                <a:gd name="T96" fmla="*/ 281 w 4098"/>
                <a:gd name="T97" fmla="*/ 1017 h 4098"/>
                <a:gd name="T98" fmla="*/ 561 w 4098"/>
                <a:gd name="T99" fmla="*/ 643 h 4098"/>
                <a:gd name="T100" fmla="*/ 918 w 4098"/>
                <a:gd name="T101" fmla="*/ 343 h 4098"/>
                <a:gd name="T102" fmla="*/ 1336 w 4098"/>
                <a:gd name="T103" fmla="*/ 129 h 4098"/>
                <a:gd name="T104" fmla="*/ 1802 w 4098"/>
                <a:gd name="T105" fmla="*/ 15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98" h="4098">
                  <a:moveTo>
                    <a:pt x="2049" y="137"/>
                  </a:moveTo>
                  <a:lnTo>
                    <a:pt x="1929" y="140"/>
                  </a:lnTo>
                  <a:lnTo>
                    <a:pt x="1811" y="152"/>
                  </a:lnTo>
                  <a:lnTo>
                    <a:pt x="1694" y="170"/>
                  </a:lnTo>
                  <a:lnTo>
                    <a:pt x="1580" y="195"/>
                  </a:lnTo>
                  <a:lnTo>
                    <a:pt x="1468" y="227"/>
                  </a:lnTo>
                  <a:lnTo>
                    <a:pt x="1360" y="266"/>
                  </a:lnTo>
                  <a:lnTo>
                    <a:pt x="1254" y="310"/>
                  </a:lnTo>
                  <a:lnTo>
                    <a:pt x="1152" y="361"/>
                  </a:lnTo>
                  <a:lnTo>
                    <a:pt x="1053" y="418"/>
                  </a:lnTo>
                  <a:lnTo>
                    <a:pt x="959" y="481"/>
                  </a:lnTo>
                  <a:lnTo>
                    <a:pt x="867" y="548"/>
                  </a:lnTo>
                  <a:lnTo>
                    <a:pt x="781" y="621"/>
                  </a:lnTo>
                  <a:lnTo>
                    <a:pt x="698" y="698"/>
                  </a:lnTo>
                  <a:lnTo>
                    <a:pt x="621" y="781"/>
                  </a:lnTo>
                  <a:lnTo>
                    <a:pt x="548" y="867"/>
                  </a:lnTo>
                  <a:lnTo>
                    <a:pt x="481" y="959"/>
                  </a:lnTo>
                  <a:lnTo>
                    <a:pt x="418" y="1053"/>
                  </a:lnTo>
                  <a:lnTo>
                    <a:pt x="361" y="1152"/>
                  </a:lnTo>
                  <a:lnTo>
                    <a:pt x="310" y="1254"/>
                  </a:lnTo>
                  <a:lnTo>
                    <a:pt x="266" y="1360"/>
                  </a:lnTo>
                  <a:lnTo>
                    <a:pt x="227" y="1468"/>
                  </a:lnTo>
                  <a:lnTo>
                    <a:pt x="195" y="1580"/>
                  </a:lnTo>
                  <a:lnTo>
                    <a:pt x="170" y="1694"/>
                  </a:lnTo>
                  <a:lnTo>
                    <a:pt x="152" y="1811"/>
                  </a:lnTo>
                  <a:lnTo>
                    <a:pt x="140" y="1929"/>
                  </a:lnTo>
                  <a:lnTo>
                    <a:pt x="137" y="2049"/>
                  </a:lnTo>
                  <a:lnTo>
                    <a:pt x="140" y="2169"/>
                  </a:lnTo>
                  <a:lnTo>
                    <a:pt x="152" y="2287"/>
                  </a:lnTo>
                  <a:lnTo>
                    <a:pt x="170" y="2404"/>
                  </a:lnTo>
                  <a:lnTo>
                    <a:pt x="195" y="2518"/>
                  </a:lnTo>
                  <a:lnTo>
                    <a:pt x="227" y="2630"/>
                  </a:lnTo>
                  <a:lnTo>
                    <a:pt x="266" y="2738"/>
                  </a:lnTo>
                  <a:lnTo>
                    <a:pt x="310" y="2844"/>
                  </a:lnTo>
                  <a:lnTo>
                    <a:pt x="361" y="2946"/>
                  </a:lnTo>
                  <a:lnTo>
                    <a:pt x="418" y="3045"/>
                  </a:lnTo>
                  <a:lnTo>
                    <a:pt x="481" y="3139"/>
                  </a:lnTo>
                  <a:lnTo>
                    <a:pt x="548" y="3231"/>
                  </a:lnTo>
                  <a:lnTo>
                    <a:pt x="621" y="3317"/>
                  </a:lnTo>
                  <a:lnTo>
                    <a:pt x="698" y="3400"/>
                  </a:lnTo>
                  <a:lnTo>
                    <a:pt x="781" y="3477"/>
                  </a:lnTo>
                  <a:lnTo>
                    <a:pt x="867" y="3550"/>
                  </a:lnTo>
                  <a:lnTo>
                    <a:pt x="959" y="3617"/>
                  </a:lnTo>
                  <a:lnTo>
                    <a:pt x="1053" y="3680"/>
                  </a:lnTo>
                  <a:lnTo>
                    <a:pt x="1152" y="3737"/>
                  </a:lnTo>
                  <a:lnTo>
                    <a:pt x="1254" y="3788"/>
                  </a:lnTo>
                  <a:lnTo>
                    <a:pt x="1360" y="3832"/>
                  </a:lnTo>
                  <a:lnTo>
                    <a:pt x="1468" y="3871"/>
                  </a:lnTo>
                  <a:lnTo>
                    <a:pt x="1580" y="3903"/>
                  </a:lnTo>
                  <a:lnTo>
                    <a:pt x="1694" y="3928"/>
                  </a:lnTo>
                  <a:lnTo>
                    <a:pt x="1811" y="3946"/>
                  </a:lnTo>
                  <a:lnTo>
                    <a:pt x="1929" y="3958"/>
                  </a:lnTo>
                  <a:lnTo>
                    <a:pt x="2049" y="3961"/>
                  </a:lnTo>
                  <a:lnTo>
                    <a:pt x="2169" y="3958"/>
                  </a:lnTo>
                  <a:lnTo>
                    <a:pt x="2287" y="3946"/>
                  </a:lnTo>
                  <a:lnTo>
                    <a:pt x="2404" y="3928"/>
                  </a:lnTo>
                  <a:lnTo>
                    <a:pt x="2518" y="3903"/>
                  </a:lnTo>
                  <a:lnTo>
                    <a:pt x="2630" y="3871"/>
                  </a:lnTo>
                  <a:lnTo>
                    <a:pt x="2738" y="3832"/>
                  </a:lnTo>
                  <a:lnTo>
                    <a:pt x="2844" y="3788"/>
                  </a:lnTo>
                  <a:lnTo>
                    <a:pt x="2946" y="3737"/>
                  </a:lnTo>
                  <a:lnTo>
                    <a:pt x="3045" y="3680"/>
                  </a:lnTo>
                  <a:lnTo>
                    <a:pt x="3139" y="3617"/>
                  </a:lnTo>
                  <a:lnTo>
                    <a:pt x="3231" y="3550"/>
                  </a:lnTo>
                  <a:lnTo>
                    <a:pt x="3317" y="3477"/>
                  </a:lnTo>
                  <a:lnTo>
                    <a:pt x="3400" y="3400"/>
                  </a:lnTo>
                  <a:lnTo>
                    <a:pt x="3477" y="3317"/>
                  </a:lnTo>
                  <a:lnTo>
                    <a:pt x="3550" y="3231"/>
                  </a:lnTo>
                  <a:lnTo>
                    <a:pt x="3617" y="3139"/>
                  </a:lnTo>
                  <a:lnTo>
                    <a:pt x="3680" y="3045"/>
                  </a:lnTo>
                  <a:lnTo>
                    <a:pt x="3737" y="2946"/>
                  </a:lnTo>
                  <a:lnTo>
                    <a:pt x="3788" y="2844"/>
                  </a:lnTo>
                  <a:lnTo>
                    <a:pt x="3832" y="2738"/>
                  </a:lnTo>
                  <a:lnTo>
                    <a:pt x="3871" y="2630"/>
                  </a:lnTo>
                  <a:lnTo>
                    <a:pt x="3903" y="2518"/>
                  </a:lnTo>
                  <a:lnTo>
                    <a:pt x="3928" y="2404"/>
                  </a:lnTo>
                  <a:lnTo>
                    <a:pt x="3946" y="2287"/>
                  </a:lnTo>
                  <a:lnTo>
                    <a:pt x="3958" y="2169"/>
                  </a:lnTo>
                  <a:lnTo>
                    <a:pt x="3961" y="2049"/>
                  </a:lnTo>
                  <a:lnTo>
                    <a:pt x="3958" y="1929"/>
                  </a:lnTo>
                  <a:lnTo>
                    <a:pt x="3946" y="1811"/>
                  </a:lnTo>
                  <a:lnTo>
                    <a:pt x="3928" y="1694"/>
                  </a:lnTo>
                  <a:lnTo>
                    <a:pt x="3903" y="1580"/>
                  </a:lnTo>
                  <a:lnTo>
                    <a:pt x="3871" y="1468"/>
                  </a:lnTo>
                  <a:lnTo>
                    <a:pt x="3832" y="1360"/>
                  </a:lnTo>
                  <a:lnTo>
                    <a:pt x="3788" y="1254"/>
                  </a:lnTo>
                  <a:lnTo>
                    <a:pt x="3737" y="1152"/>
                  </a:lnTo>
                  <a:lnTo>
                    <a:pt x="3680" y="1053"/>
                  </a:lnTo>
                  <a:lnTo>
                    <a:pt x="3617" y="959"/>
                  </a:lnTo>
                  <a:lnTo>
                    <a:pt x="3550" y="867"/>
                  </a:lnTo>
                  <a:lnTo>
                    <a:pt x="3477" y="781"/>
                  </a:lnTo>
                  <a:lnTo>
                    <a:pt x="3400" y="698"/>
                  </a:lnTo>
                  <a:lnTo>
                    <a:pt x="3317" y="621"/>
                  </a:lnTo>
                  <a:lnTo>
                    <a:pt x="3231" y="548"/>
                  </a:lnTo>
                  <a:lnTo>
                    <a:pt x="3139" y="481"/>
                  </a:lnTo>
                  <a:lnTo>
                    <a:pt x="3045" y="418"/>
                  </a:lnTo>
                  <a:lnTo>
                    <a:pt x="2946" y="361"/>
                  </a:lnTo>
                  <a:lnTo>
                    <a:pt x="2844" y="310"/>
                  </a:lnTo>
                  <a:lnTo>
                    <a:pt x="2738" y="266"/>
                  </a:lnTo>
                  <a:lnTo>
                    <a:pt x="2630" y="227"/>
                  </a:lnTo>
                  <a:lnTo>
                    <a:pt x="2518" y="195"/>
                  </a:lnTo>
                  <a:lnTo>
                    <a:pt x="2404" y="170"/>
                  </a:lnTo>
                  <a:lnTo>
                    <a:pt x="2287" y="152"/>
                  </a:lnTo>
                  <a:lnTo>
                    <a:pt x="2169" y="140"/>
                  </a:lnTo>
                  <a:lnTo>
                    <a:pt x="2049" y="137"/>
                  </a:lnTo>
                  <a:close/>
                  <a:moveTo>
                    <a:pt x="2049" y="0"/>
                  </a:moveTo>
                  <a:lnTo>
                    <a:pt x="2173" y="4"/>
                  </a:lnTo>
                  <a:lnTo>
                    <a:pt x="2296" y="15"/>
                  </a:lnTo>
                  <a:lnTo>
                    <a:pt x="2417" y="34"/>
                  </a:lnTo>
                  <a:lnTo>
                    <a:pt x="2535" y="58"/>
                  </a:lnTo>
                  <a:lnTo>
                    <a:pt x="2650" y="91"/>
                  </a:lnTo>
                  <a:lnTo>
                    <a:pt x="2762" y="129"/>
                  </a:lnTo>
                  <a:lnTo>
                    <a:pt x="2871" y="174"/>
                  </a:lnTo>
                  <a:lnTo>
                    <a:pt x="2978" y="225"/>
                  </a:lnTo>
                  <a:lnTo>
                    <a:pt x="3081" y="281"/>
                  </a:lnTo>
                  <a:lnTo>
                    <a:pt x="3180" y="343"/>
                  </a:lnTo>
                  <a:lnTo>
                    <a:pt x="3276" y="411"/>
                  </a:lnTo>
                  <a:lnTo>
                    <a:pt x="3368" y="483"/>
                  </a:lnTo>
                  <a:lnTo>
                    <a:pt x="3455" y="561"/>
                  </a:lnTo>
                  <a:lnTo>
                    <a:pt x="3537" y="643"/>
                  </a:lnTo>
                  <a:lnTo>
                    <a:pt x="3615" y="730"/>
                  </a:lnTo>
                  <a:lnTo>
                    <a:pt x="3687" y="822"/>
                  </a:lnTo>
                  <a:lnTo>
                    <a:pt x="3755" y="918"/>
                  </a:lnTo>
                  <a:lnTo>
                    <a:pt x="3817" y="1017"/>
                  </a:lnTo>
                  <a:lnTo>
                    <a:pt x="3873" y="1120"/>
                  </a:lnTo>
                  <a:lnTo>
                    <a:pt x="3924" y="1227"/>
                  </a:lnTo>
                  <a:lnTo>
                    <a:pt x="3969" y="1336"/>
                  </a:lnTo>
                  <a:lnTo>
                    <a:pt x="4007" y="1448"/>
                  </a:lnTo>
                  <a:lnTo>
                    <a:pt x="4040" y="1563"/>
                  </a:lnTo>
                  <a:lnTo>
                    <a:pt x="4064" y="1681"/>
                  </a:lnTo>
                  <a:lnTo>
                    <a:pt x="4083" y="1802"/>
                  </a:lnTo>
                  <a:lnTo>
                    <a:pt x="4094" y="1925"/>
                  </a:lnTo>
                  <a:lnTo>
                    <a:pt x="4098" y="2049"/>
                  </a:lnTo>
                  <a:lnTo>
                    <a:pt x="4094" y="2173"/>
                  </a:lnTo>
                  <a:lnTo>
                    <a:pt x="4083" y="2296"/>
                  </a:lnTo>
                  <a:lnTo>
                    <a:pt x="4064" y="2417"/>
                  </a:lnTo>
                  <a:lnTo>
                    <a:pt x="4040" y="2535"/>
                  </a:lnTo>
                  <a:lnTo>
                    <a:pt x="4007" y="2650"/>
                  </a:lnTo>
                  <a:lnTo>
                    <a:pt x="3969" y="2762"/>
                  </a:lnTo>
                  <a:lnTo>
                    <a:pt x="3924" y="2871"/>
                  </a:lnTo>
                  <a:lnTo>
                    <a:pt x="3873" y="2978"/>
                  </a:lnTo>
                  <a:lnTo>
                    <a:pt x="3817" y="3081"/>
                  </a:lnTo>
                  <a:lnTo>
                    <a:pt x="3755" y="3180"/>
                  </a:lnTo>
                  <a:lnTo>
                    <a:pt x="3687" y="3276"/>
                  </a:lnTo>
                  <a:lnTo>
                    <a:pt x="3615" y="3368"/>
                  </a:lnTo>
                  <a:lnTo>
                    <a:pt x="3537" y="3455"/>
                  </a:lnTo>
                  <a:lnTo>
                    <a:pt x="3455" y="3537"/>
                  </a:lnTo>
                  <a:lnTo>
                    <a:pt x="3368" y="3615"/>
                  </a:lnTo>
                  <a:lnTo>
                    <a:pt x="3276" y="3687"/>
                  </a:lnTo>
                  <a:lnTo>
                    <a:pt x="3180" y="3755"/>
                  </a:lnTo>
                  <a:lnTo>
                    <a:pt x="3081" y="3817"/>
                  </a:lnTo>
                  <a:lnTo>
                    <a:pt x="2978" y="3873"/>
                  </a:lnTo>
                  <a:lnTo>
                    <a:pt x="2871" y="3924"/>
                  </a:lnTo>
                  <a:lnTo>
                    <a:pt x="2762" y="3969"/>
                  </a:lnTo>
                  <a:lnTo>
                    <a:pt x="2650" y="4007"/>
                  </a:lnTo>
                  <a:lnTo>
                    <a:pt x="2535" y="4040"/>
                  </a:lnTo>
                  <a:lnTo>
                    <a:pt x="2417" y="4064"/>
                  </a:lnTo>
                  <a:lnTo>
                    <a:pt x="2296" y="4083"/>
                  </a:lnTo>
                  <a:lnTo>
                    <a:pt x="2173" y="4094"/>
                  </a:lnTo>
                  <a:lnTo>
                    <a:pt x="2049" y="4098"/>
                  </a:lnTo>
                  <a:lnTo>
                    <a:pt x="1925" y="4094"/>
                  </a:lnTo>
                  <a:lnTo>
                    <a:pt x="1802" y="4083"/>
                  </a:lnTo>
                  <a:lnTo>
                    <a:pt x="1681" y="4064"/>
                  </a:lnTo>
                  <a:lnTo>
                    <a:pt x="1563" y="4040"/>
                  </a:lnTo>
                  <a:lnTo>
                    <a:pt x="1448" y="4007"/>
                  </a:lnTo>
                  <a:lnTo>
                    <a:pt x="1336" y="3969"/>
                  </a:lnTo>
                  <a:lnTo>
                    <a:pt x="1227" y="3924"/>
                  </a:lnTo>
                  <a:lnTo>
                    <a:pt x="1120" y="3873"/>
                  </a:lnTo>
                  <a:lnTo>
                    <a:pt x="1017" y="3817"/>
                  </a:lnTo>
                  <a:lnTo>
                    <a:pt x="918" y="3755"/>
                  </a:lnTo>
                  <a:lnTo>
                    <a:pt x="822" y="3687"/>
                  </a:lnTo>
                  <a:lnTo>
                    <a:pt x="730" y="3615"/>
                  </a:lnTo>
                  <a:lnTo>
                    <a:pt x="643" y="3537"/>
                  </a:lnTo>
                  <a:lnTo>
                    <a:pt x="561" y="3455"/>
                  </a:lnTo>
                  <a:lnTo>
                    <a:pt x="483" y="3368"/>
                  </a:lnTo>
                  <a:lnTo>
                    <a:pt x="411" y="3276"/>
                  </a:lnTo>
                  <a:lnTo>
                    <a:pt x="343" y="3180"/>
                  </a:lnTo>
                  <a:lnTo>
                    <a:pt x="281" y="3081"/>
                  </a:lnTo>
                  <a:lnTo>
                    <a:pt x="225" y="2978"/>
                  </a:lnTo>
                  <a:lnTo>
                    <a:pt x="174" y="2871"/>
                  </a:lnTo>
                  <a:lnTo>
                    <a:pt x="129" y="2762"/>
                  </a:lnTo>
                  <a:lnTo>
                    <a:pt x="91" y="2650"/>
                  </a:lnTo>
                  <a:lnTo>
                    <a:pt x="58" y="2535"/>
                  </a:lnTo>
                  <a:lnTo>
                    <a:pt x="34" y="2417"/>
                  </a:lnTo>
                  <a:lnTo>
                    <a:pt x="15" y="2296"/>
                  </a:lnTo>
                  <a:lnTo>
                    <a:pt x="4" y="2173"/>
                  </a:lnTo>
                  <a:lnTo>
                    <a:pt x="0" y="2049"/>
                  </a:lnTo>
                  <a:lnTo>
                    <a:pt x="4" y="1925"/>
                  </a:lnTo>
                  <a:lnTo>
                    <a:pt x="15" y="1802"/>
                  </a:lnTo>
                  <a:lnTo>
                    <a:pt x="34" y="1681"/>
                  </a:lnTo>
                  <a:lnTo>
                    <a:pt x="58" y="1563"/>
                  </a:lnTo>
                  <a:lnTo>
                    <a:pt x="91" y="1448"/>
                  </a:lnTo>
                  <a:lnTo>
                    <a:pt x="129" y="1336"/>
                  </a:lnTo>
                  <a:lnTo>
                    <a:pt x="174" y="1227"/>
                  </a:lnTo>
                  <a:lnTo>
                    <a:pt x="225" y="1120"/>
                  </a:lnTo>
                  <a:lnTo>
                    <a:pt x="281" y="1017"/>
                  </a:lnTo>
                  <a:lnTo>
                    <a:pt x="343" y="918"/>
                  </a:lnTo>
                  <a:lnTo>
                    <a:pt x="411" y="822"/>
                  </a:lnTo>
                  <a:lnTo>
                    <a:pt x="483" y="730"/>
                  </a:lnTo>
                  <a:lnTo>
                    <a:pt x="561" y="643"/>
                  </a:lnTo>
                  <a:lnTo>
                    <a:pt x="643" y="561"/>
                  </a:lnTo>
                  <a:lnTo>
                    <a:pt x="730" y="483"/>
                  </a:lnTo>
                  <a:lnTo>
                    <a:pt x="822" y="411"/>
                  </a:lnTo>
                  <a:lnTo>
                    <a:pt x="918" y="343"/>
                  </a:lnTo>
                  <a:lnTo>
                    <a:pt x="1017" y="281"/>
                  </a:lnTo>
                  <a:lnTo>
                    <a:pt x="1120" y="225"/>
                  </a:lnTo>
                  <a:lnTo>
                    <a:pt x="1227" y="174"/>
                  </a:lnTo>
                  <a:lnTo>
                    <a:pt x="1336" y="129"/>
                  </a:lnTo>
                  <a:lnTo>
                    <a:pt x="1448" y="91"/>
                  </a:lnTo>
                  <a:lnTo>
                    <a:pt x="1563" y="58"/>
                  </a:lnTo>
                  <a:lnTo>
                    <a:pt x="1681" y="34"/>
                  </a:lnTo>
                  <a:lnTo>
                    <a:pt x="1802" y="15"/>
                  </a:lnTo>
                  <a:lnTo>
                    <a:pt x="1925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337" y="657"/>
              <a:ext cx="3006" cy="3006"/>
            </a:xfrm>
            <a:custGeom>
              <a:avLst/>
              <a:gdLst>
                <a:gd name="T0" fmla="*/ 1302 w 3006"/>
                <a:gd name="T1" fmla="*/ 152 h 3006"/>
                <a:gd name="T2" fmla="*/ 1017 w 3006"/>
                <a:gd name="T3" fmla="*/ 226 h 3006"/>
                <a:gd name="T4" fmla="*/ 760 w 3006"/>
                <a:gd name="T5" fmla="*/ 358 h 3006"/>
                <a:gd name="T6" fmla="*/ 538 w 3006"/>
                <a:gd name="T7" fmla="*/ 538 h 3006"/>
                <a:gd name="T8" fmla="*/ 358 w 3006"/>
                <a:gd name="T9" fmla="*/ 760 h 3006"/>
                <a:gd name="T10" fmla="*/ 226 w 3006"/>
                <a:gd name="T11" fmla="*/ 1017 h 3006"/>
                <a:gd name="T12" fmla="*/ 152 w 3006"/>
                <a:gd name="T13" fmla="*/ 1302 h 3006"/>
                <a:gd name="T14" fmla="*/ 141 w 3006"/>
                <a:gd name="T15" fmla="*/ 1605 h 3006"/>
                <a:gd name="T16" fmla="*/ 195 w 3006"/>
                <a:gd name="T17" fmla="*/ 1897 h 3006"/>
                <a:gd name="T18" fmla="*/ 308 w 3006"/>
                <a:gd name="T19" fmla="*/ 2164 h 3006"/>
                <a:gd name="T20" fmla="*/ 474 w 3006"/>
                <a:gd name="T21" fmla="*/ 2398 h 3006"/>
                <a:gd name="T22" fmla="*/ 682 w 3006"/>
                <a:gd name="T23" fmla="*/ 2593 h 3006"/>
                <a:gd name="T24" fmla="*/ 928 w 3006"/>
                <a:gd name="T25" fmla="*/ 2741 h 3006"/>
                <a:gd name="T26" fmla="*/ 1205 w 3006"/>
                <a:gd name="T27" fmla="*/ 2835 h 3006"/>
                <a:gd name="T28" fmla="*/ 1503 w 3006"/>
                <a:gd name="T29" fmla="*/ 2869 h 3006"/>
                <a:gd name="T30" fmla="*/ 1801 w 3006"/>
                <a:gd name="T31" fmla="*/ 2835 h 3006"/>
                <a:gd name="T32" fmla="*/ 2078 w 3006"/>
                <a:gd name="T33" fmla="*/ 2741 h 3006"/>
                <a:gd name="T34" fmla="*/ 2324 w 3006"/>
                <a:gd name="T35" fmla="*/ 2593 h 3006"/>
                <a:gd name="T36" fmla="*/ 2532 w 3006"/>
                <a:gd name="T37" fmla="*/ 2398 h 3006"/>
                <a:gd name="T38" fmla="*/ 2698 w 3006"/>
                <a:gd name="T39" fmla="*/ 2164 h 3006"/>
                <a:gd name="T40" fmla="*/ 2811 w 3006"/>
                <a:gd name="T41" fmla="*/ 1897 h 3006"/>
                <a:gd name="T42" fmla="*/ 2865 w 3006"/>
                <a:gd name="T43" fmla="*/ 1605 h 3006"/>
                <a:gd name="T44" fmla="*/ 2854 w 3006"/>
                <a:gd name="T45" fmla="*/ 1302 h 3006"/>
                <a:gd name="T46" fmla="*/ 2780 w 3006"/>
                <a:gd name="T47" fmla="*/ 1017 h 3006"/>
                <a:gd name="T48" fmla="*/ 2648 w 3006"/>
                <a:gd name="T49" fmla="*/ 760 h 3006"/>
                <a:gd name="T50" fmla="*/ 2468 w 3006"/>
                <a:gd name="T51" fmla="*/ 538 h 3006"/>
                <a:gd name="T52" fmla="*/ 2246 w 3006"/>
                <a:gd name="T53" fmla="*/ 358 h 3006"/>
                <a:gd name="T54" fmla="*/ 1989 w 3006"/>
                <a:gd name="T55" fmla="*/ 226 h 3006"/>
                <a:gd name="T56" fmla="*/ 1704 w 3006"/>
                <a:gd name="T57" fmla="*/ 152 h 3006"/>
                <a:gd name="T58" fmla="*/ 1503 w 3006"/>
                <a:gd name="T59" fmla="*/ 0 h 3006"/>
                <a:gd name="T60" fmla="*/ 1817 w 3006"/>
                <a:gd name="T61" fmla="*/ 34 h 3006"/>
                <a:gd name="T62" fmla="*/ 2110 w 3006"/>
                <a:gd name="T63" fmla="*/ 130 h 3006"/>
                <a:gd name="T64" fmla="*/ 2372 w 3006"/>
                <a:gd name="T65" fmla="*/ 280 h 3006"/>
                <a:gd name="T66" fmla="*/ 2600 w 3006"/>
                <a:gd name="T67" fmla="*/ 479 h 3006"/>
                <a:gd name="T68" fmla="*/ 2782 w 3006"/>
                <a:gd name="T69" fmla="*/ 717 h 3006"/>
                <a:gd name="T70" fmla="*/ 2915 w 3006"/>
                <a:gd name="T71" fmla="*/ 990 h 3006"/>
                <a:gd name="T72" fmla="*/ 2991 w 3006"/>
                <a:gd name="T73" fmla="*/ 1291 h 3006"/>
                <a:gd name="T74" fmla="*/ 3002 w 3006"/>
                <a:gd name="T75" fmla="*/ 1610 h 3006"/>
                <a:gd name="T76" fmla="*/ 2947 w 3006"/>
                <a:gd name="T77" fmla="*/ 1918 h 3006"/>
                <a:gd name="T78" fmla="*/ 2833 w 3006"/>
                <a:gd name="T79" fmla="*/ 2201 h 3006"/>
                <a:gd name="T80" fmla="*/ 2665 w 3006"/>
                <a:gd name="T81" fmla="*/ 2453 h 3006"/>
                <a:gd name="T82" fmla="*/ 2453 w 3006"/>
                <a:gd name="T83" fmla="*/ 2665 h 3006"/>
                <a:gd name="T84" fmla="*/ 2201 w 3006"/>
                <a:gd name="T85" fmla="*/ 2833 h 3006"/>
                <a:gd name="T86" fmla="*/ 1918 w 3006"/>
                <a:gd name="T87" fmla="*/ 2947 h 3006"/>
                <a:gd name="T88" fmla="*/ 1610 w 3006"/>
                <a:gd name="T89" fmla="*/ 3002 h 3006"/>
                <a:gd name="T90" fmla="*/ 1291 w 3006"/>
                <a:gd name="T91" fmla="*/ 2991 h 3006"/>
                <a:gd name="T92" fmla="*/ 990 w 3006"/>
                <a:gd name="T93" fmla="*/ 2915 h 3006"/>
                <a:gd name="T94" fmla="*/ 717 w 3006"/>
                <a:gd name="T95" fmla="*/ 2782 h 3006"/>
                <a:gd name="T96" fmla="*/ 479 w 3006"/>
                <a:gd name="T97" fmla="*/ 2600 h 3006"/>
                <a:gd name="T98" fmla="*/ 280 w 3006"/>
                <a:gd name="T99" fmla="*/ 2372 h 3006"/>
                <a:gd name="T100" fmla="*/ 130 w 3006"/>
                <a:gd name="T101" fmla="*/ 2110 h 3006"/>
                <a:gd name="T102" fmla="*/ 34 w 3006"/>
                <a:gd name="T103" fmla="*/ 1817 h 3006"/>
                <a:gd name="T104" fmla="*/ 0 w 3006"/>
                <a:gd name="T105" fmla="*/ 1503 h 3006"/>
                <a:gd name="T106" fmla="*/ 34 w 3006"/>
                <a:gd name="T107" fmla="*/ 1189 h 3006"/>
                <a:gd name="T108" fmla="*/ 130 w 3006"/>
                <a:gd name="T109" fmla="*/ 896 h 3006"/>
                <a:gd name="T110" fmla="*/ 280 w 3006"/>
                <a:gd name="T111" fmla="*/ 634 h 3006"/>
                <a:gd name="T112" fmla="*/ 479 w 3006"/>
                <a:gd name="T113" fmla="*/ 406 h 3006"/>
                <a:gd name="T114" fmla="*/ 717 w 3006"/>
                <a:gd name="T115" fmla="*/ 224 h 3006"/>
                <a:gd name="T116" fmla="*/ 990 w 3006"/>
                <a:gd name="T117" fmla="*/ 91 h 3006"/>
                <a:gd name="T118" fmla="*/ 1291 w 3006"/>
                <a:gd name="T119" fmla="*/ 15 h 3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6" h="3006">
                  <a:moveTo>
                    <a:pt x="1503" y="137"/>
                  </a:moveTo>
                  <a:lnTo>
                    <a:pt x="1401" y="141"/>
                  </a:lnTo>
                  <a:lnTo>
                    <a:pt x="1302" y="152"/>
                  </a:lnTo>
                  <a:lnTo>
                    <a:pt x="1205" y="171"/>
                  </a:lnTo>
                  <a:lnTo>
                    <a:pt x="1109" y="195"/>
                  </a:lnTo>
                  <a:lnTo>
                    <a:pt x="1017" y="226"/>
                  </a:lnTo>
                  <a:lnTo>
                    <a:pt x="928" y="265"/>
                  </a:lnTo>
                  <a:lnTo>
                    <a:pt x="842" y="308"/>
                  </a:lnTo>
                  <a:lnTo>
                    <a:pt x="760" y="358"/>
                  </a:lnTo>
                  <a:lnTo>
                    <a:pt x="682" y="413"/>
                  </a:lnTo>
                  <a:lnTo>
                    <a:pt x="608" y="474"/>
                  </a:lnTo>
                  <a:lnTo>
                    <a:pt x="538" y="538"/>
                  </a:lnTo>
                  <a:lnTo>
                    <a:pt x="474" y="608"/>
                  </a:lnTo>
                  <a:lnTo>
                    <a:pt x="413" y="682"/>
                  </a:lnTo>
                  <a:lnTo>
                    <a:pt x="358" y="760"/>
                  </a:lnTo>
                  <a:lnTo>
                    <a:pt x="308" y="842"/>
                  </a:lnTo>
                  <a:lnTo>
                    <a:pt x="265" y="928"/>
                  </a:lnTo>
                  <a:lnTo>
                    <a:pt x="226" y="1017"/>
                  </a:lnTo>
                  <a:lnTo>
                    <a:pt x="195" y="1109"/>
                  </a:lnTo>
                  <a:lnTo>
                    <a:pt x="171" y="1205"/>
                  </a:lnTo>
                  <a:lnTo>
                    <a:pt x="152" y="1302"/>
                  </a:lnTo>
                  <a:lnTo>
                    <a:pt x="141" y="1401"/>
                  </a:lnTo>
                  <a:lnTo>
                    <a:pt x="137" y="1503"/>
                  </a:lnTo>
                  <a:lnTo>
                    <a:pt x="141" y="1605"/>
                  </a:lnTo>
                  <a:lnTo>
                    <a:pt x="152" y="1704"/>
                  </a:lnTo>
                  <a:lnTo>
                    <a:pt x="171" y="1801"/>
                  </a:lnTo>
                  <a:lnTo>
                    <a:pt x="195" y="1897"/>
                  </a:lnTo>
                  <a:lnTo>
                    <a:pt x="226" y="1989"/>
                  </a:lnTo>
                  <a:lnTo>
                    <a:pt x="265" y="2078"/>
                  </a:lnTo>
                  <a:lnTo>
                    <a:pt x="308" y="2164"/>
                  </a:lnTo>
                  <a:lnTo>
                    <a:pt x="358" y="2246"/>
                  </a:lnTo>
                  <a:lnTo>
                    <a:pt x="413" y="2324"/>
                  </a:lnTo>
                  <a:lnTo>
                    <a:pt x="474" y="2398"/>
                  </a:lnTo>
                  <a:lnTo>
                    <a:pt x="538" y="2468"/>
                  </a:lnTo>
                  <a:lnTo>
                    <a:pt x="608" y="2532"/>
                  </a:lnTo>
                  <a:lnTo>
                    <a:pt x="682" y="2593"/>
                  </a:lnTo>
                  <a:lnTo>
                    <a:pt x="760" y="2648"/>
                  </a:lnTo>
                  <a:lnTo>
                    <a:pt x="842" y="2698"/>
                  </a:lnTo>
                  <a:lnTo>
                    <a:pt x="928" y="2741"/>
                  </a:lnTo>
                  <a:lnTo>
                    <a:pt x="1017" y="2780"/>
                  </a:lnTo>
                  <a:lnTo>
                    <a:pt x="1109" y="2811"/>
                  </a:lnTo>
                  <a:lnTo>
                    <a:pt x="1205" y="2835"/>
                  </a:lnTo>
                  <a:lnTo>
                    <a:pt x="1302" y="2854"/>
                  </a:lnTo>
                  <a:lnTo>
                    <a:pt x="1401" y="2865"/>
                  </a:lnTo>
                  <a:lnTo>
                    <a:pt x="1503" y="2869"/>
                  </a:lnTo>
                  <a:lnTo>
                    <a:pt x="1605" y="2865"/>
                  </a:lnTo>
                  <a:lnTo>
                    <a:pt x="1704" y="2854"/>
                  </a:lnTo>
                  <a:lnTo>
                    <a:pt x="1801" y="2835"/>
                  </a:lnTo>
                  <a:lnTo>
                    <a:pt x="1897" y="2811"/>
                  </a:lnTo>
                  <a:lnTo>
                    <a:pt x="1989" y="2780"/>
                  </a:lnTo>
                  <a:lnTo>
                    <a:pt x="2078" y="2741"/>
                  </a:lnTo>
                  <a:lnTo>
                    <a:pt x="2164" y="2698"/>
                  </a:lnTo>
                  <a:lnTo>
                    <a:pt x="2246" y="2648"/>
                  </a:lnTo>
                  <a:lnTo>
                    <a:pt x="2324" y="2593"/>
                  </a:lnTo>
                  <a:lnTo>
                    <a:pt x="2398" y="2532"/>
                  </a:lnTo>
                  <a:lnTo>
                    <a:pt x="2468" y="2468"/>
                  </a:lnTo>
                  <a:lnTo>
                    <a:pt x="2532" y="2398"/>
                  </a:lnTo>
                  <a:lnTo>
                    <a:pt x="2593" y="2324"/>
                  </a:lnTo>
                  <a:lnTo>
                    <a:pt x="2648" y="2246"/>
                  </a:lnTo>
                  <a:lnTo>
                    <a:pt x="2698" y="2164"/>
                  </a:lnTo>
                  <a:lnTo>
                    <a:pt x="2741" y="2078"/>
                  </a:lnTo>
                  <a:lnTo>
                    <a:pt x="2780" y="1989"/>
                  </a:lnTo>
                  <a:lnTo>
                    <a:pt x="2811" y="1897"/>
                  </a:lnTo>
                  <a:lnTo>
                    <a:pt x="2835" y="1801"/>
                  </a:lnTo>
                  <a:lnTo>
                    <a:pt x="2854" y="1704"/>
                  </a:lnTo>
                  <a:lnTo>
                    <a:pt x="2865" y="1605"/>
                  </a:lnTo>
                  <a:lnTo>
                    <a:pt x="2869" y="1503"/>
                  </a:lnTo>
                  <a:lnTo>
                    <a:pt x="2865" y="1401"/>
                  </a:lnTo>
                  <a:lnTo>
                    <a:pt x="2854" y="1302"/>
                  </a:lnTo>
                  <a:lnTo>
                    <a:pt x="2835" y="1205"/>
                  </a:lnTo>
                  <a:lnTo>
                    <a:pt x="2811" y="1109"/>
                  </a:lnTo>
                  <a:lnTo>
                    <a:pt x="2780" y="1017"/>
                  </a:lnTo>
                  <a:lnTo>
                    <a:pt x="2741" y="928"/>
                  </a:lnTo>
                  <a:lnTo>
                    <a:pt x="2698" y="842"/>
                  </a:lnTo>
                  <a:lnTo>
                    <a:pt x="2648" y="760"/>
                  </a:lnTo>
                  <a:lnTo>
                    <a:pt x="2593" y="682"/>
                  </a:lnTo>
                  <a:lnTo>
                    <a:pt x="2532" y="608"/>
                  </a:lnTo>
                  <a:lnTo>
                    <a:pt x="2468" y="538"/>
                  </a:lnTo>
                  <a:lnTo>
                    <a:pt x="2398" y="474"/>
                  </a:lnTo>
                  <a:lnTo>
                    <a:pt x="2324" y="413"/>
                  </a:lnTo>
                  <a:lnTo>
                    <a:pt x="2246" y="358"/>
                  </a:lnTo>
                  <a:lnTo>
                    <a:pt x="2164" y="308"/>
                  </a:lnTo>
                  <a:lnTo>
                    <a:pt x="2078" y="265"/>
                  </a:lnTo>
                  <a:lnTo>
                    <a:pt x="1989" y="226"/>
                  </a:lnTo>
                  <a:lnTo>
                    <a:pt x="1897" y="195"/>
                  </a:lnTo>
                  <a:lnTo>
                    <a:pt x="1801" y="171"/>
                  </a:lnTo>
                  <a:lnTo>
                    <a:pt x="1704" y="152"/>
                  </a:lnTo>
                  <a:lnTo>
                    <a:pt x="1605" y="141"/>
                  </a:lnTo>
                  <a:lnTo>
                    <a:pt x="1503" y="137"/>
                  </a:lnTo>
                  <a:close/>
                  <a:moveTo>
                    <a:pt x="1503" y="0"/>
                  </a:moveTo>
                  <a:lnTo>
                    <a:pt x="1610" y="4"/>
                  </a:lnTo>
                  <a:lnTo>
                    <a:pt x="1715" y="15"/>
                  </a:lnTo>
                  <a:lnTo>
                    <a:pt x="1817" y="34"/>
                  </a:lnTo>
                  <a:lnTo>
                    <a:pt x="1918" y="59"/>
                  </a:lnTo>
                  <a:lnTo>
                    <a:pt x="2016" y="91"/>
                  </a:lnTo>
                  <a:lnTo>
                    <a:pt x="2110" y="130"/>
                  </a:lnTo>
                  <a:lnTo>
                    <a:pt x="2201" y="173"/>
                  </a:lnTo>
                  <a:lnTo>
                    <a:pt x="2289" y="224"/>
                  </a:lnTo>
                  <a:lnTo>
                    <a:pt x="2372" y="280"/>
                  </a:lnTo>
                  <a:lnTo>
                    <a:pt x="2453" y="341"/>
                  </a:lnTo>
                  <a:lnTo>
                    <a:pt x="2528" y="406"/>
                  </a:lnTo>
                  <a:lnTo>
                    <a:pt x="2600" y="479"/>
                  </a:lnTo>
                  <a:lnTo>
                    <a:pt x="2665" y="553"/>
                  </a:lnTo>
                  <a:lnTo>
                    <a:pt x="2726" y="634"/>
                  </a:lnTo>
                  <a:lnTo>
                    <a:pt x="2782" y="717"/>
                  </a:lnTo>
                  <a:lnTo>
                    <a:pt x="2833" y="805"/>
                  </a:lnTo>
                  <a:lnTo>
                    <a:pt x="2876" y="896"/>
                  </a:lnTo>
                  <a:lnTo>
                    <a:pt x="2915" y="990"/>
                  </a:lnTo>
                  <a:lnTo>
                    <a:pt x="2947" y="1088"/>
                  </a:lnTo>
                  <a:lnTo>
                    <a:pt x="2972" y="1189"/>
                  </a:lnTo>
                  <a:lnTo>
                    <a:pt x="2991" y="1291"/>
                  </a:lnTo>
                  <a:lnTo>
                    <a:pt x="3002" y="1396"/>
                  </a:lnTo>
                  <a:lnTo>
                    <a:pt x="3006" y="1503"/>
                  </a:lnTo>
                  <a:lnTo>
                    <a:pt x="3002" y="1610"/>
                  </a:lnTo>
                  <a:lnTo>
                    <a:pt x="2991" y="1715"/>
                  </a:lnTo>
                  <a:lnTo>
                    <a:pt x="2972" y="1817"/>
                  </a:lnTo>
                  <a:lnTo>
                    <a:pt x="2947" y="1918"/>
                  </a:lnTo>
                  <a:lnTo>
                    <a:pt x="2915" y="2016"/>
                  </a:lnTo>
                  <a:lnTo>
                    <a:pt x="2876" y="2110"/>
                  </a:lnTo>
                  <a:lnTo>
                    <a:pt x="2833" y="2201"/>
                  </a:lnTo>
                  <a:lnTo>
                    <a:pt x="2782" y="2289"/>
                  </a:lnTo>
                  <a:lnTo>
                    <a:pt x="2726" y="2372"/>
                  </a:lnTo>
                  <a:lnTo>
                    <a:pt x="2665" y="2453"/>
                  </a:lnTo>
                  <a:lnTo>
                    <a:pt x="2600" y="2528"/>
                  </a:lnTo>
                  <a:lnTo>
                    <a:pt x="2528" y="2600"/>
                  </a:lnTo>
                  <a:lnTo>
                    <a:pt x="2453" y="2665"/>
                  </a:lnTo>
                  <a:lnTo>
                    <a:pt x="2372" y="2726"/>
                  </a:lnTo>
                  <a:lnTo>
                    <a:pt x="2289" y="2782"/>
                  </a:lnTo>
                  <a:lnTo>
                    <a:pt x="2201" y="2833"/>
                  </a:lnTo>
                  <a:lnTo>
                    <a:pt x="2110" y="2876"/>
                  </a:lnTo>
                  <a:lnTo>
                    <a:pt x="2016" y="2915"/>
                  </a:lnTo>
                  <a:lnTo>
                    <a:pt x="1918" y="2947"/>
                  </a:lnTo>
                  <a:lnTo>
                    <a:pt x="1817" y="2972"/>
                  </a:lnTo>
                  <a:lnTo>
                    <a:pt x="1715" y="2991"/>
                  </a:lnTo>
                  <a:lnTo>
                    <a:pt x="1610" y="3002"/>
                  </a:lnTo>
                  <a:lnTo>
                    <a:pt x="1503" y="3006"/>
                  </a:lnTo>
                  <a:lnTo>
                    <a:pt x="1396" y="3002"/>
                  </a:lnTo>
                  <a:lnTo>
                    <a:pt x="1291" y="2991"/>
                  </a:lnTo>
                  <a:lnTo>
                    <a:pt x="1189" y="2972"/>
                  </a:lnTo>
                  <a:lnTo>
                    <a:pt x="1088" y="2947"/>
                  </a:lnTo>
                  <a:lnTo>
                    <a:pt x="990" y="2915"/>
                  </a:lnTo>
                  <a:lnTo>
                    <a:pt x="896" y="2876"/>
                  </a:lnTo>
                  <a:lnTo>
                    <a:pt x="805" y="2833"/>
                  </a:lnTo>
                  <a:lnTo>
                    <a:pt x="717" y="2782"/>
                  </a:lnTo>
                  <a:lnTo>
                    <a:pt x="634" y="2726"/>
                  </a:lnTo>
                  <a:lnTo>
                    <a:pt x="553" y="2665"/>
                  </a:lnTo>
                  <a:lnTo>
                    <a:pt x="479" y="2600"/>
                  </a:lnTo>
                  <a:lnTo>
                    <a:pt x="406" y="2528"/>
                  </a:lnTo>
                  <a:lnTo>
                    <a:pt x="341" y="2453"/>
                  </a:lnTo>
                  <a:lnTo>
                    <a:pt x="280" y="2372"/>
                  </a:lnTo>
                  <a:lnTo>
                    <a:pt x="224" y="2289"/>
                  </a:lnTo>
                  <a:lnTo>
                    <a:pt x="173" y="2201"/>
                  </a:lnTo>
                  <a:lnTo>
                    <a:pt x="130" y="2110"/>
                  </a:lnTo>
                  <a:lnTo>
                    <a:pt x="91" y="2016"/>
                  </a:lnTo>
                  <a:lnTo>
                    <a:pt x="59" y="1918"/>
                  </a:lnTo>
                  <a:lnTo>
                    <a:pt x="34" y="1817"/>
                  </a:lnTo>
                  <a:lnTo>
                    <a:pt x="15" y="1715"/>
                  </a:lnTo>
                  <a:lnTo>
                    <a:pt x="4" y="1610"/>
                  </a:lnTo>
                  <a:lnTo>
                    <a:pt x="0" y="1503"/>
                  </a:lnTo>
                  <a:lnTo>
                    <a:pt x="4" y="1396"/>
                  </a:lnTo>
                  <a:lnTo>
                    <a:pt x="15" y="1291"/>
                  </a:lnTo>
                  <a:lnTo>
                    <a:pt x="34" y="1189"/>
                  </a:lnTo>
                  <a:lnTo>
                    <a:pt x="59" y="1088"/>
                  </a:lnTo>
                  <a:lnTo>
                    <a:pt x="91" y="990"/>
                  </a:lnTo>
                  <a:lnTo>
                    <a:pt x="130" y="896"/>
                  </a:lnTo>
                  <a:lnTo>
                    <a:pt x="173" y="805"/>
                  </a:lnTo>
                  <a:lnTo>
                    <a:pt x="224" y="717"/>
                  </a:lnTo>
                  <a:lnTo>
                    <a:pt x="280" y="634"/>
                  </a:lnTo>
                  <a:lnTo>
                    <a:pt x="341" y="553"/>
                  </a:lnTo>
                  <a:lnTo>
                    <a:pt x="406" y="479"/>
                  </a:lnTo>
                  <a:lnTo>
                    <a:pt x="479" y="406"/>
                  </a:lnTo>
                  <a:lnTo>
                    <a:pt x="553" y="341"/>
                  </a:lnTo>
                  <a:lnTo>
                    <a:pt x="634" y="280"/>
                  </a:lnTo>
                  <a:lnTo>
                    <a:pt x="717" y="224"/>
                  </a:lnTo>
                  <a:lnTo>
                    <a:pt x="805" y="173"/>
                  </a:lnTo>
                  <a:lnTo>
                    <a:pt x="896" y="130"/>
                  </a:lnTo>
                  <a:lnTo>
                    <a:pt x="990" y="91"/>
                  </a:lnTo>
                  <a:lnTo>
                    <a:pt x="1088" y="59"/>
                  </a:lnTo>
                  <a:lnTo>
                    <a:pt x="1189" y="34"/>
                  </a:lnTo>
                  <a:lnTo>
                    <a:pt x="1291" y="15"/>
                  </a:lnTo>
                  <a:lnTo>
                    <a:pt x="1396" y="4"/>
                  </a:lnTo>
                  <a:lnTo>
                    <a:pt x="15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499" y="1819"/>
              <a:ext cx="683" cy="683"/>
            </a:xfrm>
            <a:custGeom>
              <a:avLst/>
              <a:gdLst>
                <a:gd name="T0" fmla="*/ 304 w 683"/>
                <a:gd name="T1" fmla="*/ 140 h 683"/>
                <a:gd name="T2" fmla="*/ 237 w 683"/>
                <a:gd name="T3" fmla="*/ 163 h 683"/>
                <a:gd name="T4" fmla="*/ 183 w 683"/>
                <a:gd name="T5" fmla="*/ 208 h 683"/>
                <a:gd name="T6" fmla="*/ 149 w 683"/>
                <a:gd name="T7" fmla="*/ 268 h 683"/>
                <a:gd name="T8" fmla="*/ 136 w 683"/>
                <a:gd name="T9" fmla="*/ 341 h 683"/>
                <a:gd name="T10" fmla="*/ 149 w 683"/>
                <a:gd name="T11" fmla="*/ 414 h 683"/>
                <a:gd name="T12" fmla="*/ 183 w 683"/>
                <a:gd name="T13" fmla="*/ 474 h 683"/>
                <a:gd name="T14" fmla="*/ 237 w 683"/>
                <a:gd name="T15" fmla="*/ 519 h 683"/>
                <a:gd name="T16" fmla="*/ 304 w 683"/>
                <a:gd name="T17" fmla="*/ 542 h 683"/>
                <a:gd name="T18" fmla="*/ 378 w 683"/>
                <a:gd name="T19" fmla="*/ 542 h 683"/>
                <a:gd name="T20" fmla="*/ 445 w 683"/>
                <a:gd name="T21" fmla="*/ 519 h 683"/>
                <a:gd name="T22" fmla="*/ 499 w 683"/>
                <a:gd name="T23" fmla="*/ 474 h 683"/>
                <a:gd name="T24" fmla="*/ 533 w 683"/>
                <a:gd name="T25" fmla="*/ 414 h 683"/>
                <a:gd name="T26" fmla="*/ 546 w 683"/>
                <a:gd name="T27" fmla="*/ 341 h 683"/>
                <a:gd name="T28" fmla="*/ 533 w 683"/>
                <a:gd name="T29" fmla="*/ 268 h 683"/>
                <a:gd name="T30" fmla="*/ 499 w 683"/>
                <a:gd name="T31" fmla="*/ 208 h 683"/>
                <a:gd name="T32" fmla="*/ 445 w 683"/>
                <a:gd name="T33" fmla="*/ 163 h 683"/>
                <a:gd name="T34" fmla="*/ 378 w 683"/>
                <a:gd name="T35" fmla="*/ 140 h 683"/>
                <a:gd name="T36" fmla="*/ 341 w 683"/>
                <a:gd name="T37" fmla="*/ 0 h 683"/>
                <a:gd name="T38" fmla="*/ 440 w 683"/>
                <a:gd name="T39" fmla="*/ 13 h 683"/>
                <a:gd name="T40" fmla="*/ 529 w 683"/>
                <a:gd name="T41" fmla="*/ 54 h 683"/>
                <a:gd name="T42" fmla="*/ 599 w 683"/>
                <a:gd name="T43" fmla="*/ 116 h 683"/>
                <a:gd name="T44" fmla="*/ 651 w 683"/>
                <a:gd name="T45" fmla="*/ 196 h 683"/>
                <a:gd name="T46" fmla="*/ 679 w 683"/>
                <a:gd name="T47" fmla="*/ 290 h 683"/>
                <a:gd name="T48" fmla="*/ 679 w 683"/>
                <a:gd name="T49" fmla="*/ 392 h 683"/>
                <a:gd name="T50" fmla="*/ 651 w 683"/>
                <a:gd name="T51" fmla="*/ 486 h 683"/>
                <a:gd name="T52" fmla="*/ 599 w 683"/>
                <a:gd name="T53" fmla="*/ 566 h 683"/>
                <a:gd name="T54" fmla="*/ 529 w 683"/>
                <a:gd name="T55" fmla="*/ 628 h 683"/>
                <a:gd name="T56" fmla="*/ 440 w 683"/>
                <a:gd name="T57" fmla="*/ 669 h 683"/>
                <a:gd name="T58" fmla="*/ 341 w 683"/>
                <a:gd name="T59" fmla="*/ 683 h 683"/>
                <a:gd name="T60" fmla="*/ 242 w 683"/>
                <a:gd name="T61" fmla="*/ 669 h 683"/>
                <a:gd name="T62" fmla="*/ 153 w 683"/>
                <a:gd name="T63" fmla="*/ 628 h 683"/>
                <a:gd name="T64" fmla="*/ 83 w 683"/>
                <a:gd name="T65" fmla="*/ 566 h 683"/>
                <a:gd name="T66" fmla="*/ 31 w 683"/>
                <a:gd name="T67" fmla="*/ 486 h 683"/>
                <a:gd name="T68" fmla="*/ 3 w 683"/>
                <a:gd name="T69" fmla="*/ 392 h 683"/>
                <a:gd name="T70" fmla="*/ 3 w 683"/>
                <a:gd name="T71" fmla="*/ 290 h 683"/>
                <a:gd name="T72" fmla="*/ 31 w 683"/>
                <a:gd name="T73" fmla="*/ 196 h 683"/>
                <a:gd name="T74" fmla="*/ 83 w 683"/>
                <a:gd name="T75" fmla="*/ 116 h 683"/>
                <a:gd name="T76" fmla="*/ 153 w 683"/>
                <a:gd name="T77" fmla="*/ 54 h 683"/>
                <a:gd name="T78" fmla="*/ 242 w 683"/>
                <a:gd name="T79" fmla="*/ 13 h 683"/>
                <a:gd name="T80" fmla="*/ 341 w 683"/>
                <a:gd name="T8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83">
                  <a:moveTo>
                    <a:pt x="341" y="136"/>
                  </a:moveTo>
                  <a:lnTo>
                    <a:pt x="304" y="140"/>
                  </a:lnTo>
                  <a:lnTo>
                    <a:pt x="268" y="149"/>
                  </a:lnTo>
                  <a:lnTo>
                    <a:pt x="237" y="163"/>
                  </a:lnTo>
                  <a:lnTo>
                    <a:pt x="208" y="183"/>
                  </a:lnTo>
                  <a:lnTo>
                    <a:pt x="183" y="208"/>
                  </a:lnTo>
                  <a:lnTo>
                    <a:pt x="163" y="237"/>
                  </a:lnTo>
                  <a:lnTo>
                    <a:pt x="149" y="268"/>
                  </a:lnTo>
                  <a:lnTo>
                    <a:pt x="140" y="304"/>
                  </a:lnTo>
                  <a:lnTo>
                    <a:pt x="136" y="341"/>
                  </a:lnTo>
                  <a:lnTo>
                    <a:pt x="140" y="378"/>
                  </a:lnTo>
                  <a:lnTo>
                    <a:pt x="149" y="414"/>
                  </a:lnTo>
                  <a:lnTo>
                    <a:pt x="163" y="445"/>
                  </a:lnTo>
                  <a:lnTo>
                    <a:pt x="183" y="474"/>
                  </a:lnTo>
                  <a:lnTo>
                    <a:pt x="208" y="499"/>
                  </a:lnTo>
                  <a:lnTo>
                    <a:pt x="237" y="519"/>
                  </a:lnTo>
                  <a:lnTo>
                    <a:pt x="268" y="533"/>
                  </a:lnTo>
                  <a:lnTo>
                    <a:pt x="304" y="542"/>
                  </a:lnTo>
                  <a:lnTo>
                    <a:pt x="341" y="546"/>
                  </a:lnTo>
                  <a:lnTo>
                    <a:pt x="378" y="542"/>
                  </a:lnTo>
                  <a:lnTo>
                    <a:pt x="414" y="533"/>
                  </a:lnTo>
                  <a:lnTo>
                    <a:pt x="445" y="519"/>
                  </a:lnTo>
                  <a:lnTo>
                    <a:pt x="474" y="499"/>
                  </a:lnTo>
                  <a:lnTo>
                    <a:pt x="499" y="474"/>
                  </a:lnTo>
                  <a:lnTo>
                    <a:pt x="519" y="445"/>
                  </a:lnTo>
                  <a:lnTo>
                    <a:pt x="533" y="414"/>
                  </a:lnTo>
                  <a:lnTo>
                    <a:pt x="542" y="378"/>
                  </a:lnTo>
                  <a:lnTo>
                    <a:pt x="546" y="341"/>
                  </a:lnTo>
                  <a:lnTo>
                    <a:pt x="542" y="304"/>
                  </a:lnTo>
                  <a:lnTo>
                    <a:pt x="533" y="268"/>
                  </a:lnTo>
                  <a:lnTo>
                    <a:pt x="519" y="237"/>
                  </a:lnTo>
                  <a:lnTo>
                    <a:pt x="499" y="208"/>
                  </a:lnTo>
                  <a:lnTo>
                    <a:pt x="474" y="183"/>
                  </a:lnTo>
                  <a:lnTo>
                    <a:pt x="445" y="163"/>
                  </a:lnTo>
                  <a:lnTo>
                    <a:pt x="414" y="149"/>
                  </a:lnTo>
                  <a:lnTo>
                    <a:pt x="378" y="140"/>
                  </a:lnTo>
                  <a:lnTo>
                    <a:pt x="341" y="136"/>
                  </a:lnTo>
                  <a:close/>
                  <a:moveTo>
                    <a:pt x="341" y="0"/>
                  </a:moveTo>
                  <a:lnTo>
                    <a:pt x="392" y="3"/>
                  </a:lnTo>
                  <a:lnTo>
                    <a:pt x="440" y="13"/>
                  </a:lnTo>
                  <a:lnTo>
                    <a:pt x="486" y="31"/>
                  </a:lnTo>
                  <a:lnTo>
                    <a:pt x="529" y="54"/>
                  </a:lnTo>
                  <a:lnTo>
                    <a:pt x="566" y="83"/>
                  </a:lnTo>
                  <a:lnTo>
                    <a:pt x="599" y="116"/>
                  </a:lnTo>
                  <a:lnTo>
                    <a:pt x="628" y="153"/>
                  </a:lnTo>
                  <a:lnTo>
                    <a:pt x="651" y="196"/>
                  </a:lnTo>
                  <a:lnTo>
                    <a:pt x="669" y="242"/>
                  </a:lnTo>
                  <a:lnTo>
                    <a:pt x="679" y="290"/>
                  </a:lnTo>
                  <a:lnTo>
                    <a:pt x="683" y="341"/>
                  </a:lnTo>
                  <a:lnTo>
                    <a:pt x="679" y="392"/>
                  </a:lnTo>
                  <a:lnTo>
                    <a:pt x="669" y="440"/>
                  </a:lnTo>
                  <a:lnTo>
                    <a:pt x="651" y="486"/>
                  </a:lnTo>
                  <a:lnTo>
                    <a:pt x="628" y="529"/>
                  </a:lnTo>
                  <a:lnTo>
                    <a:pt x="599" y="566"/>
                  </a:lnTo>
                  <a:lnTo>
                    <a:pt x="566" y="599"/>
                  </a:lnTo>
                  <a:lnTo>
                    <a:pt x="529" y="628"/>
                  </a:lnTo>
                  <a:lnTo>
                    <a:pt x="486" y="651"/>
                  </a:lnTo>
                  <a:lnTo>
                    <a:pt x="440" y="669"/>
                  </a:lnTo>
                  <a:lnTo>
                    <a:pt x="392" y="679"/>
                  </a:lnTo>
                  <a:lnTo>
                    <a:pt x="341" y="683"/>
                  </a:lnTo>
                  <a:lnTo>
                    <a:pt x="290" y="679"/>
                  </a:lnTo>
                  <a:lnTo>
                    <a:pt x="242" y="669"/>
                  </a:lnTo>
                  <a:lnTo>
                    <a:pt x="196" y="651"/>
                  </a:lnTo>
                  <a:lnTo>
                    <a:pt x="153" y="628"/>
                  </a:lnTo>
                  <a:lnTo>
                    <a:pt x="116" y="599"/>
                  </a:lnTo>
                  <a:lnTo>
                    <a:pt x="83" y="566"/>
                  </a:lnTo>
                  <a:lnTo>
                    <a:pt x="54" y="529"/>
                  </a:lnTo>
                  <a:lnTo>
                    <a:pt x="31" y="486"/>
                  </a:lnTo>
                  <a:lnTo>
                    <a:pt x="13" y="440"/>
                  </a:lnTo>
                  <a:lnTo>
                    <a:pt x="3" y="392"/>
                  </a:lnTo>
                  <a:lnTo>
                    <a:pt x="0" y="341"/>
                  </a:lnTo>
                  <a:lnTo>
                    <a:pt x="3" y="290"/>
                  </a:lnTo>
                  <a:lnTo>
                    <a:pt x="13" y="242"/>
                  </a:lnTo>
                  <a:lnTo>
                    <a:pt x="31" y="196"/>
                  </a:lnTo>
                  <a:lnTo>
                    <a:pt x="54" y="153"/>
                  </a:lnTo>
                  <a:lnTo>
                    <a:pt x="83" y="116"/>
                  </a:lnTo>
                  <a:lnTo>
                    <a:pt x="116" y="83"/>
                  </a:lnTo>
                  <a:lnTo>
                    <a:pt x="153" y="54"/>
                  </a:lnTo>
                  <a:lnTo>
                    <a:pt x="196" y="31"/>
                  </a:lnTo>
                  <a:lnTo>
                    <a:pt x="242" y="13"/>
                  </a:lnTo>
                  <a:lnTo>
                    <a:pt x="290" y="3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406" y="652"/>
              <a:ext cx="2862" cy="3011"/>
            </a:xfrm>
            <a:custGeom>
              <a:avLst/>
              <a:gdLst>
                <a:gd name="T0" fmla="*/ 1294 w 2862"/>
                <a:gd name="T1" fmla="*/ 820 h 3011"/>
                <a:gd name="T2" fmla="*/ 1189 w 2862"/>
                <a:gd name="T3" fmla="*/ 991 h 3011"/>
                <a:gd name="T4" fmla="*/ 988 w 2862"/>
                <a:gd name="T5" fmla="*/ 1056 h 3011"/>
                <a:gd name="T6" fmla="*/ 300 w 2862"/>
                <a:gd name="T7" fmla="*/ 743 h 3011"/>
                <a:gd name="T8" fmla="*/ 826 w 2862"/>
                <a:gd name="T9" fmla="*/ 1355 h 3011"/>
                <a:gd name="T10" fmla="*/ 884 w 2862"/>
                <a:gd name="T11" fmla="*/ 1553 h 3011"/>
                <a:gd name="T12" fmla="*/ 821 w 2862"/>
                <a:gd name="T13" fmla="*/ 1753 h 3011"/>
                <a:gd name="T14" fmla="*/ 183 w 2862"/>
                <a:gd name="T15" fmla="*/ 2041 h 3011"/>
                <a:gd name="T16" fmla="*/ 292 w 2862"/>
                <a:gd name="T17" fmla="*/ 2239 h 3011"/>
                <a:gd name="T18" fmla="*/ 973 w 2862"/>
                <a:gd name="T19" fmla="*/ 1975 h 3011"/>
                <a:gd name="T20" fmla="*/ 1174 w 2862"/>
                <a:gd name="T21" fmla="*/ 2013 h 3011"/>
                <a:gd name="T22" fmla="*/ 1300 w 2862"/>
                <a:gd name="T23" fmla="*/ 2175 h 3011"/>
                <a:gd name="T24" fmla="*/ 1398 w 2862"/>
                <a:gd name="T25" fmla="*/ 2872 h 3011"/>
                <a:gd name="T26" fmla="*/ 1574 w 2862"/>
                <a:gd name="T27" fmla="*/ 2216 h 3011"/>
                <a:gd name="T28" fmla="*/ 1674 w 2862"/>
                <a:gd name="T29" fmla="*/ 2038 h 3011"/>
                <a:gd name="T30" fmla="*/ 1867 w 2862"/>
                <a:gd name="T31" fmla="*/ 1967 h 3011"/>
                <a:gd name="T32" fmla="*/ 2580 w 2862"/>
                <a:gd name="T33" fmla="*/ 2239 h 3011"/>
                <a:gd name="T34" fmla="*/ 2663 w 2862"/>
                <a:gd name="T35" fmla="*/ 2093 h 3011"/>
                <a:gd name="T36" fmla="*/ 2047 w 2862"/>
                <a:gd name="T37" fmla="*/ 1753 h 3011"/>
                <a:gd name="T38" fmla="*/ 1984 w 2862"/>
                <a:gd name="T39" fmla="*/ 1556 h 3011"/>
                <a:gd name="T40" fmla="*/ 2025 w 2862"/>
                <a:gd name="T41" fmla="*/ 1376 h 3011"/>
                <a:gd name="T42" fmla="*/ 2627 w 2862"/>
                <a:gd name="T43" fmla="*/ 857 h 3011"/>
                <a:gd name="T44" fmla="*/ 1942 w 2862"/>
                <a:gd name="T45" fmla="*/ 1042 h 3011"/>
                <a:gd name="T46" fmla="*/ 1725 w 2862"/>
                <a:gd name="T47" fmla="*/ 1021 h 3011"/>
                <a:gd name="T48" fmla="*/ 1593 w 2862"/>
                <a:gd name="T49" fmla="*/ 892 h 3011"/>
                <a:gd name="T50" fmla="*/ 1543 w 2862"/>
                <a:gd name="T51" fmla="*/ 149 h 3011"/>
                <a:gd name="T52" fmla="*/ 1557 w 2862"/>
                <a:gd name="T53" fmla="*/ 5 h 3011"/>
                <a:gd name="T54" fmla="*/ 1707 w 2862"/>
                <a:gd name="T55" fmla="*/ 784 h 3011"/>
                <a:gd name="T56" fmla="*/ 1762 w 2862"/>
                <a:gd name="T57" fmla="*/ 887 h 3011"/>
                <a:gd name="T58" fmla="*/ 1908 w 2862"/>
                <a:gd name="T59" fmla="*/ 913 h 3011"/>
                <a:gd name="T60" fmla="*/ 2676 w 2862"/>
                <a:gd name="T61" fmla="*/ 677 h 3011"/>
                <a:gd name="T62" fmla="*/ 2827 w 2862"/>
                <a:gd name="T63" fmla="*/ 969 h 3011"/>
                <a:gd name="T64" fmla="*/ 2117 w 2862"/>
                <a:gd name="T65" fmla="*/ 1529 h 3011"/>
                <a:gd name="T66" fmla="*/ 2151 w 2862"/>
                <a:gd name="T67" fmla="*/ 1678 h 3011"/>
                <a:gd name="T68" fmla="*/ 2805 w 2862"/>
                <a:gd name="T69" fmla="*/ 2115 h 3011"/>
                <a:gd name="T70" fmla="*/ 2704 w 2862"/>
                <a:gd name="T71" fmla="*/ 2314 h 3011"/>
                <a:gd name="T72" fmla="*/ 1932 w 2862"/>
                <a:gd name="T73" fmla="*/ 2123 h 3011"/>
                <a:gd name="T74" fmla="*/ 1776 w 2862"/>
                <a:gd name="T75" fmla="*/ 2129 h 3011"/>
                <a:gd name="T76" fmla="*/ 1707 w 2862"/>
                <a:gd name="T77" fmla="*/ 2259 h 3011"/>
                <a:gd name="T78" fmla="*/ 1551 w 2862"/>
                <a:gd name="T79" fmla="*/ 3004 h 3011"/>
                <a:gd name="T80" fmla="*/ 1355 w 2862"/>
                <a:gd name="T81" fmla="*/ 3008 h 3011"/>
                <a:gd name="T82" fmla="*/ 1161 w 2862"/>
                <a:gd name="T83" fmla="*/ 2983 h 3011"/>
                <a:gd name="T84" fmla="*/ 1112 w 2862"/>
                <a:gd name="T85" fmla="*/ 2149 h 3011"/>
                <a:gd name="T86" fmla="*/ 965 w 2862"/>
                <a:gd name="T87" fmla="*/ 2110 h 3011"/>
                <a:gd name="T88" fmla="*/ 172 w 2862"/>
                <a:gd name="T89" fmla="*/ 2329 h 3011"/>
                <a:gd name="T90" fmla="*/ 98 w 2862"/>
                <a:gd name="T91" fmla="*/ 2196 h 3011"/>
                <a:gd name="T92" fmla="*/ 688 w 2862"/>
                <a:gd name="T93" fmla="*/ 1700 h 3011"/>
                <a:gd name="T94" fmla="*/ 744 w 2862"/>
                <a:gd name="T95" fmla="*/ 1584 h 3011"/>
                <a:gd name="T96" fmla="*/ 719 w 2862"/>
                <a:gd name="T97" fmla="*/ 1445 h 3011"/>
                <a:gd name="T98" fmla="*/ 113 w 2862"/>
                <a:gd name="T99" fmla="*/ 787 h 3011"/>
                <a:gd name="T100" fmla="*/ 901 w 2862"/>
                <a:gd name="T101" fmla="*/ 887 h 3011"/>
                <a:gd name="T102" fmla="*/ 1060 w 2862"/>
                <a:gd name="T103" fmla="*/ 904 h 3011"/>
                <a:gd name="T104" fmla="*/ 1145 w 2862"/>
                <a:gd name="T105" fmla="*/ 842 h 3011"/>
                <a:gd name="T106" fmla="*/ 1223 w 2862"/>
                <a:gd name="T107" fmla="*/ 19 h 3011"/>
                <a:gd name="T108" fmla="*/ 1438 w 2862"/>
                <a:gd name="T109" fmla="*/ 0 h 3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2" h="3011">
                  <a:moveTo>
                    <a:pt x="1399" y="144"/>
                  </a:moveTo>
                  <a:lnTo>
                    <a:pt x="1325" y="149"/>
                  </a:lnTo>
                  <a:lnTo>
                    <a:pt x="1297" y="149"/>
                  </a:lnTo>
                  <a:lnTo>
                    <a:pt x="1297" y="777"/>
                  </a:lnTo>
                  <a:lnTo>
                    <a:pt x="1294" y="820"/>
                  </a:lnTo>
                  <a:lnTo>
                    <a:pt x="1285" y="860"/>
                  </a:lnTo>
                  <a:lnTo>
                    <a:pt x="1269" y="897"/>
                  </a:lnTo>
                  <a:lnTo>
                    <a:pt x="1248" y="932"/>
                  </a:lnTo>
                  <a:lnTo>
                    <a:pt x="1222" y="963"/>
                  </a:lnTo>
                  <a:lnTo>
                    <a:pt x="1189" y="991"/>
                  </a:lnTo>
                  <a:lnTo>
                    <a:pt x="1153" y="1016"/>
                  </a:lnTo>
                  <a:lnTo>
                    <a:pt x="1115" y="1034"/>
                  </a:lnTo>
                  <a:lnTo>
                    <a:pt x="1073" y="1047"/>
                  </a:lnTo>
                  <a:lnTo>
                    <a:pt x="1030" y="1055"/>
                  </a:lnTo>
                  <a:lnTo>
                    <a:pt x="988" y="1056"/>
                  </a:lnTo>
                  <a:lnTo>
                    <a:pt x="946" y="1053"/>
                  </a:lnTo>
                  <a:lnTo>
                    <a:pt x="906" y="1044"/>
                  </a:lnTo>
                  <a:lnTo>
                    <a:pt x="868" y="1030"/>
                  </a:lnTo>
                  <a:lnTo>
                    <a:pt x="833" y="1010"/>
                  </a:lnTo>
                  <a:lnTo>
                    <a:pt x="300" y="743"/>
                  </a:lnTo>
                  <a:lnTo>
                    <a:pt x="267" y="798"/>
                  </a:lnTo>
                  <a:lnTo>
                    <a:pt x="234" y="855"/>
                  </a:lnTo>
                  <a:lnTo>
                    <a:pt x="205" y="914"/>
                  </a:lnTo>
                  <a:lnTo>
                    <a:pt x="799" y="1324"/>
                  </a:lnTo>
                  <a:lnTo>
                    <a:pt x="826" y="1355"/>
                  </a:lnTo>
                  <a:lnTo>
                    <a:pt x="848" y="1390"/>
                  </a:lnTo>
                  <a:lnTo>
                    <a:pt x="864" y="1427"/>
                  </a:lnTo>
                  <a:lnTo>
                    <a:pt x="875" y="1468"/>
                  </a:lnTo>
                  <a:lnTo>
                    <a:pt x="883" y="1509"/>
                  </a:lnTo>
                  <a:lnTo>
                    <a:pt x="884" y="1553"/>
                  </a:lnTo>
                  <a:lnTo>
                    <a:pt x="881" y="1596"/>
                  </a:lnTo>
                  <a:lnTo>
                    <a:pt x="873" y="1640"/>
                  </a:lnTo>
                  <a:lnTo>
                    <a:pt x="859" y="1681"/>
                  </a:lnTo>
                  <a:lnTo>
                    <a:pt x="842" y="1718"/>
                  </a:lnTo>
                  <a:lnTo>
                    <a:pt x="821" y="1753"/>
                  </a:lnTo>
                  <a:lnTo>
                    <a:pt x="796" y="1782"/>
                  </a:lnTo>
                  <a:lnTo>
                    <a:pt x="768" y="1809"/>
                  </a:lnTo>
                  <a:lnTo>
                    <a:pt x="737" y="1830"/>
                  </a:lnTo>
                  <a:lnTo>
                    <a:pt x="731" y="1836"/>
                  </a:lnTo>
                  <a:lnTo>
                    <a:pt x="183" y="2041"/>
                  </a:lnTo>
                  <a:lnTo>
                    <a:pt x="212" y="2100"/>
                  </a:lnTo>
                  <a:lnTo>
                    <a:pt x="241" y="2156"/>
                  </a:lnTo>
                  <a:lnTo>
                    <a:pt x="273" y="2211"/>
                  </a:lnTo>
                  <a:lnTo>
                    <a:pt x="287" y="2232"/>
                  </a:lnTo>
                  <a:lnTo>
                    <a:pt x="292" y="2239"/>
                  </a:lnTo>
                  <a:lnTo>
                    <a:pt x="295" y="2246"/>
                  </a:lnTo>
                  <a:lnTo>
                    <a:pt x="300" y="2252"/>
                  </a:lnTo>
                  <a:lnTo>
                    <a:pt x="895" y="2000"/>
                  </a:lnTo>
                  <a:lnTo>
                    <a:pt x="934" y="1985"/>
                  </a:lnTo>
                  <a:lnTo>
                    <a:pt x="973" y="1975"/>
                  </a:lnTo>
                  <a:lnTo>
                    <a:pt x="1014" y="1971"/>
                  </a:lnTo>
                  <a:lnTo>
                    <a:pt x="1055" y="1972"/>
                  </a:lnTo>
                  <a:lnTo>
                    <a:pt x="1096" y="1980"/>
                  </a:lnTo>
                  <a:lnTo>
                    <a:pt x="1136" y="1994"/>
                  </a:lnTo>
                  <a:lnTo>
                    <a:pt x="1174" y="2013"/>
                  </a:lnTo>
                  <a:lnTo>
                    <a:pt x="1210" y="2038"/>
                  </a:lnTo>
                  <a:lnTo>
                    <a:pt x="1240" y="2068"/>
                  </a:lnTo>
                  <a:lnTo>
                    <a:pt x="1265" y="2100"/>
                  </a:lnTo>
                  <a:lnTo>
                    <a:pt x="1285" y="2136"/>
                  </a:lnTo>
                  <a:lnTo>
                    <a:pt x="1300" y="2175"/>
                  </a:lnTo>
                  <a:lnTo>
                    <a:pt x="1309" y="2216"/>
                  </a:lnTo>
                  <a:lnTo>
                    <a:pt x="1311" y="2259"/>
                  </a:lnTo>
                  <a:lnTo>
                    <a:pt x="1311" y="2867"/>
                  </a:lnTo>
                  <a:lnTo>
                    <a:pt x="1325" y="2867"/>
                  </a:lnTo>
                  <a:lnTo>
                    <a:pt x="1398" y="2872"/>
                  </a:lnTo>
                  <a:lnTo>
                    <a:pt x="1470" y="2872"/>
                  </a:lnTo>
                  <a:lnTo>
                    <a:pt x="1543" y="2867"/>
                  </a:lnTo>
                  <a:lnTo>
                    <a:pt x="1571" y="2867"/>
                  </a:lnTo>
                  <a:lnTo>
                    <a:pt x="1571" y="2259"/>
                  </a:lnTo>
                  <a:lnTo>
                    <a:pt x="1574" y="2216"/>
                  </a:lnTo>
                  <a:lnTo>
                    <a:pt x="1583" y="2175"/>
                  </a:lnTo>
                  <a:lnTo>
                    <a:pt x="1599" y="2136"/>
                  </a:lnTo>
                  <a:lnTo>
                    <a:pt x="1619" y="2100"/>
                  </a:lnTo>
                  <a:lnTo>
                    <a:pt x="1644" y="2068"/>
                  </a:lnTo>
                  <a:lnTo>
                    <a:pt x="1674" y="2038"/>
                  </a:lnTo>
                  <a:lnTo>
                    <a:pt x="1707" y="2013"/>
                  </a:lnTo>
                  <a:lnTo>
                    <a:pt x="1746" y="1994"/>
                  </a:lnTo>
                  <a:lnTo>
                    <a:pt x="1785" y="1979"/>
                  </a:lnTo>
                  <a:lnTo>
                    <a:pt x="1826" y="1970"/>
                  </a:lnTo>
                  <a:lnTo>
                    <a:pt x="1867" y="1967"/>
                  </a:lnTo>
                  <a:lnTo>
                    <a:pt x="1908" y="1972"/>
                  </a:lnTo>
                  <a:lnTo>
                    <a:pt x="1948" y="1982"/>
                  </a:lnTo>
                  <a:lnTo>
                    <a:pt x="1988" y="2000"/>
                  </a:lnTo>
                  <a:lnTo>
                    <a:pt x="2575" y="2246"/>
                  </a:lnTo>
                  <a:lnTo>
                    <a:pt x="2580" y="2239"/>
                  </a:lnTo>
                  <a:lnTo>
                    <a:pt x="2583" y="2232"/>
                  </a:lnTo>
                  <a:lnTo>
                    <a:pt x="2588" y="2226"/>
                  </a:lnTo>
                  <a:lnTo>
                    <a:pt x="2603" y="2205"/>
                  </a:lnTo>
                  <a:lnTo>
                    <a:pt x="2634" y="2150"/>
                  </a:lnTo>
                  <a:lnTo>
                    <a:pt x="2663" y="2093"/>
                  </a:lnTo>
                  <a:lnTo>
                    <a:pt x="2691" y="2035"/>
                  </a:lnTo>
                  <a:lnTo>
                    <a:pt x="2131" y="1830"/>
                  </a:lnTo>
                  <a:lnTo>
                    <a:pt x="2100" y="1809"/>
                  </a:lnTo>
                  <a:lnTo>
                    <a:pt x="2072" y="1782"/>
                  </a:lnTo>
                  <a:lnTo>
                    <a:pt x="2047" y="1753"/>
                  </a:lnTo>
                  <a:lnTo>
                    <a:pt x="2026" y="1718"/>
                  </a:lnTo>
                  <a:lnTo>
                    <a:pt x="2009" y="1681"/>
                  </a:lnTo>
                  <a:lnTo>
                    <a:pt x="1995" y="1640"/>
                  </a:lnTo>
                  <a:lnTo>
                    <a:pt x="1988" y="1596"/>
                  </a:lnTo>
                  <a:lnTo>
                    <a:pt x="1984" y="1556"/>
                  </a:lnTo>
                  <a:lnTo>
                    <a:pt x="1984" y="1517"/>
                  </a:lnTo>
                  <a:lnTo>
                    <a:pt x="1989" y="1478"/>
                  </a:lnTo>
                  <a:lnTo>
                    <a:pt x="1998" y="1442"/>
                  </a:lnTo>
                  <a:lnTo>
                    <a:pt x="2010" y="1409"/>
                  </a:lnTo>
                  <a:lnTo>
                    <a:pt x="2025" y="1376"/>
                  </a:lnTo>
                  <a:lnTo>
                    <a:pt x="2045" y="1349"/>
                  </a:lnTo>
                  <a:lnTo>
                    <a:pt x="2070" y="1324"/>
                  </a:lnTo>
                  <a:lnTo>
                    <a:pt x="2076" y="1317"/>
                  </a:lnTo>
                  <a:lnTo>
                    <a:pt x="2657" y="914"/>
                  </a:lnTo>
                  <a:lnTo>
                    <a:pt x="2627" y="857"/>
                  </a:lnTo>
                  <a:lnTo>
                    <a:pt x="2595" y="799"/>
                  </a:lnTo>
                  <a:lnTo>
                    <a:pt x="2562" y="743"/>
                  </a:lnTo>
                  <a:lnTo>
                    <a:pt x="2029" y="1016"/>
                  </a:lnTo>
                  <a:lnTo>
                    <a:pt x="1987" y="1031"/>
                  </a:lnTo>
                  <a:lnTo>
                    <a:pt x="1942" y="1042"/>
                  </a:lnTo>
                  <a:lnTo>
                    <a:pt x="1897" y="1047"/>
                  </a:lnTo>
                  <a:lnTo>
                    <a:pt x="1852" y="1047"/>
                  </a:lnTo>
                  <a:lnTo>
                    <a:pt x="1808" y="1044"/>
                  </a:lnTo>
                  <a:lnTo>
                    <a:pt x="1766" y="1035"/>
                  </a:lnTo>
                  <a:lnTo>
                    <a:pt x="1725" y="1021"/>
                  </a:lnTo>
                  <a:lnTo>
                    <a:pt x="1686" y="1003"/>
                  </a:lnTo>
                  <a:lnTo>
                    <a:pt x="1656" y="980"/>
                  </a:lnTo>
                  <a:lnTo>
                    <a:pt x="1631" y="954"/>
                  </a:lnTo>
                  <a:lnTo>
                    <a:pt x="1609" y="924"/>
                  </a:lnTo>
                  <a:lnTo>
                    <a:pt x="1593" y="892"/>
                  </a:lnTo>
                  <a:lnTo>
                    <a:pt x="1581" y="857"/>
                  </a:lnTo>
                  <a:lnTo>
                    <a:pt x="1573" y="821"/>
                  </a:lnTo>
                  <a:lnTo>
                    <a:pt x="1571" y="784"/>
                  </a:lnTo>
                  <a:lnTo>
                    <a:pt x="1571" y="149"/>
                  </a:lnTo>
                  <a:lnTo>
                    <a:pt x="1543" y="149"/>
                  </a:lnTo>
                  <a:lnTo>
                    <a:pt x="1472" y="144"/>
                  </a:lnTo>
                  <a:lnTo>
                    <a:pt x="1399" y="144"/>
                  </a:lnTo>
                  <a:close/>
                  <a:moveTo>
                    <a:pt x="1438" y="0"/>
                  </a:moveTo>
                  <a:lnTo>
                    <a:pt x="1499" y="2"/>
                  </a:lnTo>
                  <a:lnTo>
                    <a:pt x="1557" y="5"/>
                  </a:lnTo>
                  <a:lnTo>
                    <a:pt x="1589" y="8"/>
                  </a:lnTo>
                  <a:lnTo>
                    <a:pt x="1620" y="13"/>
                  </a:lnTo>
                  <a:lnTo>
                    <a:pt x="1653" y="19"/>
                  </a:lnTo>
                  <a:lnTo>
                    <a:pt x="1707" y="33"/>
                  </a:lnTo>
                  <a:lnTo>
                    <a:pt x="1707" y="784"/>
                  </a:lnTo>
                  <a:lnTo>
                    <a:pt x="1710" y="811"/>
                  </a:lnTo>
                  <a:lnTo>
                    <a:pt x="1717" y="835"/>
                  </a:lnTo>
                  <a:lnTo>
                    <a:pt x="1728" y="855"/>
                  </a:lnTo>
                  <a:lnTo>
                    <a:pt x="1743" y="872"/>
                  </a:lnTo>
                  <a:lnTo>
                    <a:pt x="1762" y="887"/>
                  </a:lnTo>
                  <a:lnTo>
                    <a:pt x="1787" y="900"/>
                  </a:lnTo>
                  <a:lnTo>
                    <a:pt x="1815" y="908"/>
                  </a:lnTo>
                  <a:lnTo>
                    <a:pt x="1846" y="914"/>
                  </a:lnTo>
                  <a:lnTo>
                    <a:pt x="1877" y="916"/>
                  </a:lnTo>
                  <a:lnTo>
                    <a:pt x="1908" y="913"/>
                  </a:lnTo>
                  <a:lnTo>
                    <a:pt x="1939" y="906"/>
                  </a:lnTo>
                  <a:lnTo>
                    <a:pt x="1967" y="893"/>
                  </a:lnTo>
                  <a:lnTo>
                    <a:pt x="2603" y="572"/>
                  </a:lnTo>
                  <a:lnTo>
                    <a:pt x="2636" y="620"/>
                  </a:lnTo>
                  <a:lnTo>
                    <a:pt x="2676" y="677"/>
                  </a:lnTo>
                  <a:lnTo>
                    <a:pt x="2714" y="736"/>
                  </a:lnTo>
                  <a:lnTo>
                    <a:pt x="2749" y="794"/>
                  </a:lnTo>
                  <a:lnTo>
                    <a:pt x="2780" y="854"/>
                  </a:lnTo>
                  <a:lnTo>
                    <a:pt x="2807" y="914"/>
                  </a:lnTo>
                  <a:lnTo>
                    <a:pt x="2827" y="969"/>
                  </a:lnTo>
                  <a:lnTo>
                    <a:pt x="2158" y="1432"/>
                  </a:lnTo>
                  <a:lnTo>
                    <a:pt x="2143" y="1452"/>
                  </a:lnTo>
                  <a:lnTo>
                    <a:pt x="2131" y="1476"/>
                  </a:lnTo>
                  <a:lnTo>
                    <a:pt x="2122" y="1501"/>
                  </a:lnTo>
                  <a:lnTo>
                    <a:pt x="2117" y="1529"/>
                  </a:lnTo>
                  <a:lnTo>
                    <a:pt x="2116" y="1559"/>
                  </a:lnTo>
                  <a:lnTo>
                    <a:pt x="2117" y="1590"/>
                  </a:lnTo>
                  <a:lnTo>
                    <a:pt x="2123" y="1622"/>
                  </a:lnTo>
                  <a:lnTo>
                    <a:pt x="2134" y="1651"/>
                  </a:lnTo>
                  <a:lnTo>
                    <a:pt x="2151" y="1678"/>
                  </a:lnTo>
                  <a:lnTo>
                    <a:pt x="2169" y="1700"/>
                  </a:lnTo>
                  <a:lnTo>
                    <a:pt x="2193" y="1719"/>
                  </a:lnTo>
                  <a:lnTo>
                    <a:pt x="2862" y="1965"/>
                  </a:lnTo>
                  <a:lnTo>
                    <a:pt x="2841" y="2027"/>
                  </a:lnTo>
                  <a:lnTo>
                    <a:pt x="2805" y="2115"/>
                  </a:lnTo>
                  <a:lnTo>
                    <a:pt x="2764" y="2202"/>
                  </a:lnTo>
                  <a:lnTo>
                    <a:pt x="2718" y="2287"/>
                  </a:lnTo>
                  <a:lnTo>
                    <a:pt x="2712" y="2295"/>
                  </a:lnTo>
                  <a:lnTo>
                    <a:pt x="2707" y="2305"/>
                  </a:lnTo>
                  <a:lnTo>
                    <a:pt x="2704" y="2314"/>
                  </a:lnTo>
                  <a:lnTo>
                    <a:pt x="2691" y="2336"/>
                  </a:lnTo>
                  <a:lnTo>
                    <a:pt x="2675" y="2360"/>
                  </a:lnTo>
                  <a:lnTo>
                    <a:pt x="2657" y="2382"/>
                  </a:lnTo>
                  <a:lnTo>
                    <a:pt x="2622" y="2431"/>
                  </a:lnTo>
                  <a:lnTo>
                    <a:pt x="1932" y="2123"/>
                  </a:lnTo>
                  <a:lnTo>
                    <a:pt x="1900" y="2110"/>
                  </a:lnTo>
                  <a:lnTo>
                    <a:pt x="1867" y="2105"/>
                  </a:lnTo>
                  <a:lnTo>
                    <a:pt x="1835" y="2108"/>
                  </a:lnTo>
                  <a:lnTo>
                    <a:pt x="1805" y="2115"/>
                  </a:lnTo>
                  <a:lnTo>
                    <a:pt x="1776" y="2129"/>
                  </a:lnTo>
                  <a:lnTo>
                    <a:pt x="1753" y="2149"/>
                  </a:lnTo>
                  <a:lnTo>
                    <a:pt x="1733" y="2171"/>
                  </a:lnTo>
                  <a:lnTo>
                    <a:pt x="1720" y="2198"/>
                  </a:lnTo>
                  <a:lnTo>
                    <a:pt x="1711" y="2227"/>
                  </a:lnTo>
                  <a:lnTo>
                    <a:pt x="1707" y="2259"/>
                  </a:lnTo>
                  <a:lnTo>
                    <a:pt x="1707" y="2983"/>
                  </a:lnTo>
                  <a:lnTo>
                    <a:pt x="1645" y="2989"/>
                  </a:lnTo>
                  <a:lnTo>
                    <a:pt x="1613" y="2996"/>
                  </a:lnTo>
                  <a:lnTo>
                    <a:pt x="1583" y="2998"/>
                  </a:lnTo>
                  <a:lnTo>
                    <a:pt x="1551" y="3004"/>
                  </a:lnTo>
                  <a:lnTo>
                    <a:pt x="1513" y="3008"/>
                  </a:lnTo>
                  <a:lnTo>
                    <a:pt x="1475" y="3011"/>
                  </a:lnTo>
                  <a:lnTo>
                    <a:pt x="1434" y="3011"/>
                  </a:lnTo>
                  <a:lnTo>
                    <a:pt x="1393" y="3011"/>
                  </a:lnTo>
                  <a:lnTo>
                    <a:pt x="1355" y="3008"/>
                  </a:lnTo>
                  <a:lnTo>
                    <a:pt x="1317" y="3004"/>
                  </a:lnTo>
                  <a:lnTo>
                    <a:pt x="1285" y="3002"/>
                  </a:lnTo>
                  <a:lnTo>
                    <a:pt x="1255" y="2997"/>
                  </a:lnTo>
                  <a:lnTo>
                    <a:pt x="1223" y="2989"/>
                  </a:lnTo>
                  <a:lnTo>
                    <a:pt x="1161" y="2983"/>
                  </a:lnTo>
                  <a:lnTo>
                    <a:pt x="1161" y="2259"/>
                  </a:lnTo>
                  <a:lnTo>
                    <a:pt x="1157" y="2227"/>
                  </a:lnTo>
                  <a:lnTo>
                    <a:pt x="1148" y="2198"/>
                  </a:lnTo>
                  <a:lnTo>
                    <a:pt x="1132" y="2171"/>
                  </a:lnTo>
                  <a:lnTo>
                    <a:pt x="1112" y="2149"/>
                  </a:lnTo>
                  <a:lnTo>
                    <a:pt x="1086" y="2129"/>
                  </a:lnTo>
                  <a:lnTo>
                    <a:pt x="1056" y="2115"/>
                  </a:lnTo>
                  <a:lnTo>
                    <a:pt x="1025" y="2108"/>
                  </a:lnTo>
                  <a:lnTo>
                    <a:pt x="996" y="2105"/>
                  </a:lnTo>
                  <a:lnTo>
                    <a:pt x="965" y="2110"/>
                  </a:lnTo>
                  <a:lnTo>
                    <a:pt x="936" y="2123"/>
                  </a:lnTo>
                  <a:lnTo>
                    <a:pt x="239" y="2416"/>
                  </a:lnTo>
                  <a:lnTo>
                    <a:pt x="205" y="2375"/>
                  </a:lnTo>
                  <a:lnTo>
                    <a:pt x="190" y="2354"/>
                  </a:lnTo>
                  <a:lnTo>
                    <a:pt x="172" y="2329"/>
                  </a:lnTo>
                  <a:lnTo>
                    <a:pt x="157" y="2308"/>
                  </a:lnTo>
                  <a:lnTo>
                    <a:pt x="150" y="2300"/>
                  </a:lnTo>
                  <a:lnTo>
                    <a:pt x="145" y="2292"/>
                  </a:lnTo>
                  <a:lnTo>
                    <a:pt x="143" y="2280"/>
                  </a:lnTo>
                  <a:lnTo>
                    <a:pt x="98" y="2196"/>
                  </a:lnTo>
                  <a:lnTo>
                    <a:pt x="57" y="2109"/>
                  </a:lnTo>
                  <a:lnTo>
                    <a:pt x="20" y="2021"/>
                  </a:lnTo>
                  <a:lnTo>
                    <a:pt x="0" y="1959"/>
                  </a:lnTo>
                  <a:lnTo>
                    <a:pt x="669" y="1713"/>
                  </a:lnTo>
                  <a:lnTo>
                    <a:pt x="688" y="1700"/>
                  </a:lnTo>
                  <a:lnTo>
                    <a:pt x="704" y="1684"/>
                  </a:lnTo>
                  <a:lnTo>
                    <a:pt x="717" y="1663"/>
                  </a:lnTo>
                  <a:lnTo>
                    <a:pt x="727" y="1640"/>
                  </a:lnTo>
                  <a:lnTo>
                    <a:pt x="736" y="1612"/>
                  </a:lnTo>
                  <a:lnTo>
                    <a:pt x="744" y="1584"/>
                  </a:lnTo>
                  <a:lnTo>
                    <a:pt x="746" y="1553"/>
                  </a:lnTo>
                  <a:lnTo>
                    <a:pt x="745" y="1523"/>
                  </a:lnTo>
                  <a:lnTo>
                    <a:pt x="739" y="1494"/>
                  </a:lnTo>
                  <a:lnTo>
                    <a:pt x="730" y="1468"/>
                  </a:lnTo>
                  <a:lnTo>
                    <a:pt x="719" y="1445"/>
                  </a:lnTo>
                  <a:lnTo>
                    <a:pt x="703" y="1426"/>
                  </a:lnTo>
                  <a:lnTo>
                    <a:pt x="34" y="962"/>
                  </a:lnTo>
                  <a:lnTo>
                    <a:pt x="54" y="907"/>
                  </a:lnTo>
                  <a:lnTo>
                    <a:pt x="82" y="846"/>
                  </a:lnTo>
                  <a:lnTo>
                    <a:pt x="113" y="787"/>
                  </a:lnTo>
                  <a:lnTo>
                    <a:pt x="147" y="728"/>
                  </a:lnTo>
                  <a:lnTo>
                    <a:pt x="185" y="671"/>
                  </a:lnTo>
                  <a:lnTo>
                    <a:pt x="226" y="613"/>
                  </a:lnTo>
                  <a:lnTo>
                    <a:pt x="259" y="565"/>
                  </a:lnTo>
                  <a:lnTo>
                    <a:pt x="901" y="887"/>
                  </a:lnTo>
                  <a:lnTo>
                    <a:pt x="930" y="901"/>
                  </a:lnTo>
                  <a:lnTo>
                    <a:pt x="961" y="909"/>
                  </a:lnTo>
                  <a:lnTo>
                    <a:pt x="994" y="913"/>
                  </a:lnTo>
                  <a:lnTo>
                    <a:pt x="1028" y="911"/>
                  </a:lnTo>
                  <a:lnTo>
                    <a:pt x="1060" y="904"/>
                  </a:lnTo>
                  <a:lnTo>
                    <a:pt x="1093" y="893"/>
                  </a:lnTo>
                  <a:lnTo>
                    <a:pt x="1107" y="883"/>
                  </a:lnTo>
                  <a:lnTo>
                    <a:pt x="1121" y="872"/>
                  </a:lnTo>
                  <a:lnTo>
                    <a:pt x="1133" y="859"/>
                  </a:lnTo>
                  <a:lnTo>
                    <a:pt x="1145" y="842"/>
                  </a:lnTo>
                  <a:lnTo>
                    <a:pt x="1153" y="824"/>
                  </a:lnTo>
                  <a:lnTo>
                    <a:pt x="1158" y="801"/>
                  </a:lnTo>
                  <a:lnTo>
                    <a:pt x="1161" y="777"/>
                  </a:lnTo>
                  <a:lnTo>
                    <a:pt x="1161" y="27"/>
                  </a:lnTo>
                  <a:lnTo>
                    <a:pt x="1223" y="19"/>
                  </a:lnTo>
                  <a:lnTo>
                    <a:pt x="1255" y="14"/>
                  </a:lnTo>
                  <a:lnTo>
                    <a:pt x="1285" y="10"/>
                  </a:lnTo>
                  <a:lnTo>
                    <a:pt x="1317" y="5"/>
                  </a:lnTo>
                  <a:lnTo>
                    <a:pt x="1377" y="2"/>
                  </a:lnTo>
                  <a:lnTo>
                    <a:pt x="14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 bwMode="auto">
          <a:xfrm>
            <a:off x="9002718" y="2870200"/>
            <a:ext cx="822325" cy="835025"/>
            <a:chOff x="5653" y="1784"/>
            <a:chExt cx="518" cy="52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653" y="2003"/>
              <a:ext cx="210" cy="285"/>
            </a:xfrm>
            <a:custGeom>
              <a:avLst/>
              <a:gdLst>
                <a:gd name="T0" fmla="*/ 682 w 1472"/>
                <a:gd name="T1" fmla="*/ 126 h 1995"/>
                <a:gd name="T2" fmla="*/ 577 w 1472"/>
                <a:gd name="T3" fmla="*/ 146 h 1995"/>
                <a:gd name="T4" fmla="*/ 479 w 1472"/>
                <a:gd name="T5" fmla="*/ 188 h 1995"/>
                <a:gd name="T6" fmla="*/ 386 w 1472"/>
                <a:gd name="T7" fmla="*/ 248 h 1995"/>
                <a:gd name="T8" fmla="*/ 304 w 1472"/>
                <a:gd name="T9" fmla="*/ 326 h 1995"/>
                <a:gd name="T10" fmla="*/ 228 w 1472"/>
                <a:gd name="T11" fmla="*/ 429 h 1995"/>
                <a:gd name="T12" fmla="*/ 172 w 1472"/>
                <a:gd name="T13" fmla="*/ 544 h 1995"/>
                <a:gd name="T14" fmla="*/ 136 w 1472"/>
                <a:gd name="T15" fmla="*/ 666 h 1995"/>
                <a:gd name="T16" fmla="*/ 122 w 1472"/>
                <a:gd name="T17" fmla="*/ 792 h 1995"/>
                <a:gd name="T18" fmla="*/ 126 w 1472"/>
                <a:gd name="T19" fmla="*/ 920 h 1995"/>
                <a:gd name="T20" fmla="*/ 152 w 1472"/>
                <a:gd name="T21" fmla="*/ 1045 h 1995"/>
                <a:gd name="T22" fmla="*/ 198 w 1472"/>
                <a:gd name="T23" fmla="*/ 1163 h 1995"/>
                <a:gd name="T24" fmla="*/ 263 w 1472"/>
                <a:gd name="T25" fmla="*/ 1272 h 1995"/>
                <a:gd name="T26" fmla="*/ 736 w 1472"/>
                <a:gd name="T27" fmla="*/ 1810 h 1995"/>
                <a:gd name="T28" fmla="*/ 1209 w 1472"/>
                <a:gd name="T29" fmla="*/ 1272 h 1995"/>
                <a:gd name="T30" fmla="*/ 1274 w 1472"/>
                <a:gd name="T31" fmla="*/ 1163 h 1995"/>
                <a:gd name="T32" fmla="*/ 1320 w 1472"/>
                <a:gd name="T33" fmla="*/ 1045 h 1995"/>
                <a:gd name="T34" fmla="*/ 1345 w 1472"/>
                <a:gd name="T35" fmla="*/ 920 h 1995"/>
                <a:gd name="T36" fmla="*/ 1351 w 1472"/>
                <a:gd name="T37" fmla="*/ 792 h 1995"/>
                <a:gd name="T38" fmla="*/ 1335 w 1472"/>
                <a:gd name="T39" fmla="*/ 666 h 1995"/>
                <a:gd name="T40" fmla="*/ 1300 w 1472"/>
                <a:gd name="T41" fmla="*/ 544 h 1995"/>
                <a:gd name="T42" fmla="*/ 1244 w 1472"/>
                <a:gd name="T43" fmla="*/ 429 h 1995"/>
                <a:gd name="T44" fmla="*/ 1168 w 1472"/>
                <a:gd name="T45" fmla="*/ 326 h 1995"/>
                <a:gd name="T46" fmla="*/ 1086 w 1472"/>
                <a:gd name="T47" fmla="*/ 248 h 1995"/>
                <a:gd name="T48" fmla="*/ 994 w 1472"/>
                <a:gd name="T49" fmla="*/ 188 h 1995"/>
                <a:gd name="T50" fmla="*/ 894 w 1472"/>
                <a:gd name="T51" fmla="*/ 146 h 1995"/>
                <a:gd name="T52" fmla="*/ 789 w 1472"/>
                <a:gd name="T53" fmla="*/ 126 h 1995"/>
                <a:gd name="T54" fmla="*/ 736 w 1472"/>
                <a:gd name="T55" fmla="*/ 0 h 1995"/>
                <a:gd name="T56" fmla="*/ 866 w 1472"/>
                <a:gd name="T57" fmla="*/ 12 h 1995"/>
                <a:gd name="T58" fmla="*/ 991 w 1472"/>
                <a:gd name="T59" fmla="*/ 50 h 1995"/>
                <a:gd name="T60" fmla="*/ 1107 w 1472"/>
                <a:gd name="T61" fmla="*/ 111 h 1995"/>
                <a:gd name="T62" fmla="*/ 1212 w 1472"/>
                <a:gd name="T63" fmla="*/ 194 h 1995"/>
                <a:gd name="T64" fmla="*/ 1302 w 1472"/>
                <a:gd name="T65" fmla="*/ 296 h 1995"/>
                <a:gd name="T66" fmla="*/ 1373 w 1472"/>
                <a:gd name="T67" fmla="*/ 409 h 1995"/>
                <a:gd name="T68" fmla="*/ 1425 w 1472"/>
                <a:gd name="T69" fmla="*/ 531 h 1995"/>
                <a:gd name="T70" fmla="*/ 1458 w 1472"/>
                <a:gd name="T71" fmla="*/ 660 h 1995"/>
                <a:gd name="T72" fmla="*/ 1472 w 1472"/>
                <a:gd name="T73" fmla="*/ 791 h 1995"/>
                <a:gd name="T74" fmla="*/ 1468 w 1472"/>
                <a:gd name="T75" fmla="*/ 923 h 1995"/>
                <a:gd name="T76" fmla="*/ 1444 w 1472"/>
                <a:gd name="T77" fmla="*/ 1053 h 1995"/>
                <a:gd name="T78" fmla="*/ 1402 w 1472"/>
                <a:gd name="T79" fmla="*/ 1180 h 1995"/>
                <a:gd name="T80" fmla="*/ 1340 w 1472"/>
                <a:gd name="T81" fmla="*/ 1297 h 1995"/>
                <a:gd name="T82" fmla="*/ 1260 w 1472"/>
                <a:gd name="T83" fmla="*/ 1404 h 1995"/>
                <a:gd name="T84" fmla="*/ 211 w 1472"/>
                <a:gd name="T85" fmla="*/ 1404 h 1995"/>
                <a:gd name="T86" fmla="*/ 132 w 1472"/>
                <a:gd name="T87" fmla="*/ 1297 h 1995"/>
                <a:gd name="T88" fmla="*/ 71 w 1472"/>
                <a:gd name="T89" fmla="*/ 1180 h 1995"/>
                <a:gd name="T90" fmla="*/ 28 w 1472"/>
                <a:gd name="T91" fmla="*/ 1053 h 1995"/>
                <a:gd name="T92" fmla="*/ 5 w 1472"/>
                <a:gd name="T93" fmla="*/ 923 h 1995"/>
                <a:gd name="T94" fmla="*/ 0 w 1472"/>
                <a:gd name="T95" fmla="*/ 791 h 1995"/>
                <a:gd name="T96" fmla="*/ 14 w 1472"/>
                <a:gd name="T97" fmla="*/ 660 h 1995"/>
                <a:gd name="T98" fmla="*/ 47 w 1472"/>
                <a:gd name="T99" fmla="*/ 531 h 1995"/>
                <a:gd name="T100" fmla="*/ 98 w 1472"/>
                <a:gd name="T101" fmla="*/ 409 h 1995"/>
                <a:gd name="T102" fmla="*/ 169 w 1472"/>
                <a:gd name="T103" fmla="*/ 296 h 1995"/>
                <a:gd name="T104" fmla="*/ 259 w 1472"/>
                <a:gd name="T105" fmla="*/ 194 h 1995"/>
                <a:gd name="T106" fmla="*/ 366 w 1472"/>
                <a:gd name="T107" fmla="*/ 111 h 1995"/>
                <a:gd name="T108" fmla="*/ 482 w 1472"/>
                <a:gd name="T109" fmla="*/ 50 h 1995"/>
                <a:gd name="T110" fmla="*/ 606 w 1472"/>
                <a:gd name="T111" fmla="*/ 12 h 1995"/>
                <a:gd name="T112" fmla="*/ 736 w 1472"/>
                <a:gd name="T113" fmla="*/ 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2" h="1995">
                  <a:moveTo>
                    <a:pt x="736" y="123"/>
                  </a:moveTo>
                  <a:lnTo>
                    <a:pt x="682" y="126"/>
                  </a:lnTo>
                  <a:lnTo>
                    <a:pt x="629" y="134"/>
                  </a:lnTo>
                  <a:lnTo>
                    <a:pt x="577" y="146"/>
                  </a:lnTo>
                  <a:lnTo>
                    <a:pt x="527" y="164"/>
                  </a:lnTo>
                  <a:lnTo>
                    <a:pt x="479" y="188"/>
                  </a:lnTo>
                  <a:lnTo>
                    <a:pt x="432" y="216"/>
                  </a:lnTo>
                  <a:lnTo>
                    <a:pt x="386" y="248"/>
                  </a:lnTo>
                  <a:lnTo>
                    <a:pt x="343" y="285"/>
                  </a:lnTo>
                  <a:lnTo>
                    <a:pt x="304" y="326"/>
                  </a:lnTo>
                  <a:lnTo>
                    <a:pt x="263" y="376"/>
                  </a:lnTo>
                  <a:lnTo>
                    <a:pt x="228" y="429"/>
                  </a:lnTo>
                  <a:lnTo>
                    <a:pt x="198" y="486"/>
                  </a:lnTo>
                  <a:lnTo>
                    <a:pt x="172" y="544"/>
                  </a:lnTo>
                  <a:lnTo>
                    <a:pt x="152" y="604"/>
                  </a:lnTo>
                  <a:lnTo>
                    <a:pt x="136" y="666"/>
                  </a:lnTo>
                  <a:lnTo>
                    <a:pt x="126" y="729"/>
                  </a:lnTo>
                  <a:lnTo>
                    <a:pt x="122" y="792"/>
                  </a:lnTo>
                  <a:lnTo>
                    <a:pt x="122" y="856"/>
                  </a:lnTo>
                  <a:lnTo>
                    <a:pt x="126" y="920"/>
                  </a:lnTo>
                  <a:lnTo>
                    <a:pt x="136" y="982"/>
                  </a:lnTo>
                  <a:lnTo>
                    <a:pt x="152" y="1045"/>
                  </a:lnTo>
                  <a:lnTo>
                    <a:pt x="172" y="1105"/>
                  </a:lnTo>
                  <a:lnTo>
                    <a:pt x="198" y="1163"/>
                  </a:lnTo>
                  <a:lnTo>
                    <a:pt x="228" y="1219"/>
                  </a:lnTo>
                  <a:lnTo>
                    <a:pt x="263" y="1272"/>
                  </a:lnTo>
                  <a:lnTo>
                    <a:pt x="304" y="1322"/>
                  </a:lnTo>
                  <a:lnTo>
                    <a:pt x="736" y="1810"/>
                  </a:lnTo>
                  <a:lnTo>
                    <a:pt x="1168" y="1322"/>
                  </a:lnTo>
                  <a:lnTo>
                    <a:pt x="1209" y="1272"/>
                  </a:lnTo>
                  <a:lnTo>
                    <a:pt x="1244" y="1219"/>
                  </a:lnTo>
                  <a:lnTo>
                    <a:pt x="1274" y="1163"/>
                  </a:lnTo>
                  <a:lnTo>
                    <a:pt x="1300" y="1105"/>
                  </a:lnTo>
                  <a:lnTo>
                    <a:pt x="1320" y="1045"/>
                  </a:lnTo>
                  <a:lnTo>
                    <a:pt x="1335" y="982"/>
                  </a:lnTo>
                  <a:lnTo>
                    <a:pt x="1345" y="920"/>
                  </a:lnTo>
                  <a:lnTo>
                    <a:pt x="1351" y="856"/>
                  </a:lnTo>
                  <a:lnTo>
                    <a:pt x="1351" y="792"/>
                  </a:lnTo>
                  <a:lnTo>
                    <a:pt x="1345" y="729"/>
                  </a:lnTo>
                  <a:lnTo>
                    <a:pt x="1335" y="666"/>
                  </a:lnTo>
                  <a:lnTo>
                    <a:pt x="1320" y="604"/>
                  </a:lnTo>
                  <a:lnTo>
                    <a:pt x="1300" y="544"/>
                  </a:lnTo>
                  <a:lnTo>
                    <a:pt x="1274" y="486"/>
                  </a:lnTo>
                  <a:lnTo>
                    <a:pt x="1244" y="429"/>
                  </a:lnTo>
                  <a:lnTo>
                    <a:pt x="1209" y="376"/>
                  </a:lnTo>
                  <a:lnTo>
                    <a:pt x="1168" y="326"/>
                  </a:lnTo>
                  <a:lnTo>
                    <a:pt x="1128" y="285"/>
                  </a:lnTo>
                  <a:lnTo>
                    <a:pt x="1086" y="248"/>
                  </a:lnTo>
                  <a:lnTo>
                    <a:pt x="1041" y="216"/>
                  </a:lnTo>
                  <a:lnTo>
                    <a:pt x="994" y="188"/>
                  </a:lnTo>
                  <a:lnTo>
                    <a:pt x="945" y="164"/>
                  </a:lnTo>
                  <a:lnTo>
                    <a:pt x="894" y="146"/>
                  </a:lnTo>
                  <a:lnTo>
                    <a:pt x="843" y="134"/>
                  </a:lnTo>
                  <a:lnTo>
                    <a:pt x="789" y="126"/>
                  </a:lnTo>
                  <a:lnTo>
                    <a:pt x="736" y="123"/>
                  </a:lnTo>
                  <a:close/>
                  <a:moveTo>
                    <a:pt x="736" y="0"/>
                  </a:moveTo>
                  <a:lnTo>
                    <a:pt x="802" y="4"/>
                  </a:lnTo>
                  <a:lnTo>
                    <a:pt x="866" y="12"/>
                  </a:lnTo>
                  <a:lnTo>
                    <a:pt x="929" y="28"/>
                  </a:lnTo>
                  <a:lnTo>
                    <a:pt x="991" y="50"/>
                  </a:lnTo>
                  <a:lnTo>
                    <a:pt x="1050" y="77"/>
                  </a:lnTo>
                  <a:lnTo>
                    <a:pt x="1107" y="111"/>
                  </a:lnTo>
                  <a:lnTo>
                    <a:pt x="1160" y="150"/>
                  </a:lnTo>
                  <a:lnTo>
                    <a:pt x="1212" y="194"/>
                  </a:lnTo>
                  <a:lnTo>
                    <a:pt x="1260" y="245"/>
                  </a:lnTo>
                  <a:lnTo>
                    <a:pt x="1302" y="296"/>
                  </a:lnTo>
                  <a:lnTo>
                    <a:pt x="1340" y="352"/>
                  </a:lnTo>
                  <a:lnTo>
                    <a:pt x="1373" y="409"/>
                  </a:lnTo>
                  <a:lnTo>
                    <a:pt x="1402" y="469"/>
                  </a:lnTo>
                  <a:lnTo>
                    <a:pt x="1425" y="531"/>
                  </a:lnTo>
                  <a:lnTo>
                    <a:pt x="1444" y="595"/>
                  </a:lnTo>
                  <a:lnTo>
                    <a:pt x="1458" y="660"/>
                  </a:lnTo>
                  <a:lnTo>
                    <a:pt x="1468" y="725"/>
                  </a:lnTo>
                  <a:lnTo>
                    <a:pt x="1472" y="791"/>
                  </a:lnTo>
                  <a:lnTo>
                    <a:pt x="1472" y="857"/>
                  </a:lnTo>
                  <a:lnTo>
                    <a:pt x="1468" y="923"/>
                  </a:lnTo>
                  <a:lnTo>
                    <a:pt x="1458" y="989"/>
                  </a:lnTo>
                  <a:lnTo>
                    <a:pt x="1444" y="1053"/>
                  </a:lnTo>
                  <a:lnTo>
                    <a:pt x="1425" y="1117"/>
                  </a:lnTo>
                  <a:lnTo>
                    <a:pt x="1402" y="1180"/>
                  </a:lnTo>
                  <a:lnTo>
                    <a:pt x="1373" y="1239"/>
                  </a:lnTo>
                  <a:lnTo>
                    <a:pt x="1340" y="1297"/>
                  </a:lnTo>
                  <a:lnTo>
                    <a:pt x="1302" y="1352"/>
                  </a:lnTo>
                  <a:lnTo>
                    <a:pt x="1260" y="1404"/>
                  </a:lnTo>
                  <a:lnTo>
                    <a:pt x="736" y="1995"/>
                  </a:lnTo>
                  <a:lnTo>
                    <a:pt x="211" y="1404"/>
                  </a:lnTo>
                  <a:lnTo>
                    <a:pt x="169" y="1352"/>
                  </a:lnTo>
                  <a:lnTo>
                    <a:pt x="132" y="1297"/>
                  </a:lnTo>
                  <a:lnTo>
                    <a:pt x="98" y="1239"/>
                  </a:lnTo>
                  <a:lnTo>
                    <a:pt x="71" y="1180"/>
                  </a:lnTo>
                  <a:lnTo>
                    <a:pt x="47" y="1117"/>
                  </a:lnTo>
                  <a:lnTo>
                    <a:pt x="28" y="1053"/>
                  </a:lnTo>
                  <a:lnTo>
                    <a:pt x="14" y="989"/>
                  </a:lnTo>
                  <a:lnTo>
                    <a:pt x="5" y="923"/>
                  </a:lnTo>
                  <a:lnTo>
                    <a:pt x="0" y="857"/>
                  </a:lnTo>
                  <a:lnTo>
                    <a:pt x="0" y="791"/>
                  </a:lnTo>
                  <a:lnTo>
                    <a:pt x="5" y="725"/>
                  </a:lnTo>
                  <a:lnTo>
                    <a:pt x="14" y="660"/>
                  </a:lnTo>
                  <a:lnTo>
                    <a:pt x="28" y="595"/>
                  </a:lnTo>
                  <a:lnTo>
                    <a:pt x="47" y="531"/>
                  </a:lnTo>
                  <a:lnTo>
                    <a:pt x="71" y="469"/>
                  </a:lnTo>
                  <a:lnTo>
                    <a:pt x="98" y="409"/>
                  </a:lnTo>
                  <a:lnTo>
                    <a:pt x="132" y="352"/>
                  </a:lnTo>
                  <a:lnTo>
                    <a:pt x="169" y="296"/>
                  </a:lnTo>
                  <a:lnTo>
                    <a:pt x="211" y="245"/>
                  </a:lnTo>
                  <a:lnTo>
                    <a:pt x="259" y="194"/>
                  </a:lnTo>
                  <a:lnTo>
                    <a:pt x="311" y="150"/>
                  </a:lnTo>
                  <a:lnTo>
                    <a:pt x="366" y="111"/>
                  </a:lnTo>
                  <a:lnTo>
                    <a:pt x="423" y="77"/>
                  </a:lnTo>
                  <a:lnTo>
                    <a:pt x="482" y="50"/>
                  </a:lnTo>
                  <a:lnTo>
                    <a:pt x="542" y="28"/>
                  </a:lnTo>
                  <a:lnTo>
                    <a:pt x="606" y="12"/>
                  </a:lnTo>
                  <a:lnTo>
                    <a:pt x="671" y="4"/>
                  </a:lnTo>
                  <a:lnTo>
                    <a:pt x="73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997" y="1784"/>
              <a:ext cx="159" cy="215"/>
            </a:xfrm>
            <a:custGeom>
              <a:avLst/>
              <a:gdLst>
                <a:gd name="T0" fmla="*/ 509 w 1116"/>
                <a:gd name="T1" fmla="*/ 126 h 1504"/>
                <a:gd name="T2" fmla="*/ 416 w 1116"/>
                <a:gd name="T3" fmla="*/ 151 h 1504"/>
                <a:gd name="T4" fmla="*/ 329 w 1116"/>
                <a:gd name="T5" fmla="*/ 197 h 1504"/>
                <a:gd name="T6" fmla="*/ 253 w 1116"/>
                <a:gd name="T7" fmla="*/ 266 h 1504"/>
                <a:gd name="T8" fmla="*/ 192 w 1116"/>
                <a:gd name="T9" fmla="*/ 350 h 1504"/>
                <a:gd name="T10" fmla="*/ 151 w 1116"/>
                <a:gd name="T11" fmla="*/ 444 h 1504"/>
                <a:gd name="T12" fmla="*/ 127 w 1116"/>
                <a:gd name="T13" fmla="*/ 543 h 1504"/>
                <a:gd name="T14" fmla="*/ 123 w 1116"/>
                <a:gd name="T15" fmla="*/ 646 h 1504"/>
                <a:gd name="T16" fmla="*/ 136 w 1116"/>
                <a:gd name="T17" fmla="*/ 748 h 1504"/>
                <a:gd name="T18" fmla="*/ 169 w 1116"/>
                <a:gd name="T19" fmla="*/ 846 h 1504"/>
                <a:gd name="T20" fmla="*/ 220 w 1116"/>
                <a:gd name="T21" fmla="*/ 935 h 1504"/>
                <a:gd name="T22" fmla="*/ 558 w 1116"/>
                <a:gd name="T23" fmla="*/ 1319 h 1504"/>
                <a:gd name="T24" fmla="*/ 895 w 1116"/>
                <a:gd name="T25" fmla="*/ 935 h 1504"/>
                <a:gd name="T26" fmla="*/ 947 w 1116"/>
                <a:gd name="T27" fmla="*/ 846 h 1504"/>
                <a:gd name="T28" fmla="*/ 979 w 1116"/>
                <a:gd name="T29" fmla="*/ 748 h 1504"/>
                <a:gd name="T30" fmla="*/ 994 w 1116"/>
                <a:gd name="T31" fmla="*/ 646 h 1504"/>
                <a:gd name="T32" fmla="*/ 988 w 1116"/>
                <a:gd name="T33" fmla="*/ 543 h 1504"/>
                <a:gd name="T34" fmla="*/ 966 w 1116"/>
                <a:gd name="T35" fmla="*/ 444 h 1504"/>
                <a:gd name="T36" fmla="*/ 923 w 1116"/>
                <a:gd name="T37" fmla="*/ 350 h 1504"/>
                <a:gd name="T38" fmla="*/ 863 w 1116"/>
                <a:gd name="T39" fmla="*/ 266 h 1504"/>
                <a:gd name="T40" fmla="*/ 787 w 1116"/>
                <a:gd name="T41" fmla="*/ 197 h 1504"/>
                <a:gd name="T42" fmla="*/ 701 w 1116"/>
                <a:gd name="T43" fmla="*/ 151 h 1504"/>
                <a:gd name="T44" fmla="*/ 607 w 1116"/>
                <a:gd name="T45" fmla="*/ 126 h 1504"/>
                <a:gd name="T46" fmla="*/ 558 w 1116"/>
                <a:gd name="T47" fmla="*/ 0 h 1504"/>
                <a:gd name="T48" fmla="*/ 668 w 1116"/>
                <a:gd name="T49" fmla="*/ 12 h 1504"/>
                <a:gd name="T50" fmla="*/ 773 w 1116"/>
                <a:gd name="T51" fmla="*/ 48 h 1504"/>
                <a:gd name="T52" fmla="*/ 870 w 1116"/>
                <a:gd name="T53" fmla="*/ 105 h 1504"/>
                <a:gd name="T54" fmla="*/ 956 w 1116"/>
                <a:gd name="T55" fmla="*/ 184 h 1504"/>
                <a:gd name="T56" fmla="*/ 1025 w 1116"/>
                <a:gd name="T57" fmla="*/ 281 h 1504"/>
                <a:gd name="T58" fmla="*/ 1075 w 1116"/>
                <a:gd name="T59" fmla="*/ 388 h 1504"/>
                <a:gd name="T60" fmla="*/ 1105 w 1116"/>
                <a:gd name="T61" fmla="*/ 503 h 1504"/>
                <a:gd name="T62" fmla="*/ 1116 w 1116"/>
                <a:gd name="T63" fmla="*/ 620 h 1504"/>
                <a:gd name="T64" fmla="*/ 1105 w 1116"/>
                <a:gd name="T65" fmla="*/ 739 h 1504"/>
                <a:gd name="T66" fmla="*/ 1075 w 1116"/>
                <a:gd name="T67" fmla="*/ 852 h 1504"/>
                <a:gd name="T68" fmla="*/ 1025 w 1116"/>
                <a:gd name="T69" fmla="*/ 961 h 1504"/>
                <a:gd name="T70" fmla="*/ 956 w 1116"/>
                <a:gd name="T71" fmla="*/ 1057 h 1504"/>
                <a:gd name="T72" fmla="*/ 161 w 1116"/>
                <a:gd name="T73" fmla="*/ 1057 h 1504"/>
                <a:gd name="T74" fmla="*/ 90 w 1116"/>
                <a:gd name="T75" fmla="*/ 961 h 1504"/>
                <a:gd name="T76" fmla="*/ 40 w 1116"/>
                <a:gd name="T77" fmla="*/ 852 h 1504"/>
                <a:gd name="T78" fmla="*/ 10 w 1116"/>
                <a:gd name="T79" fmla="*/ 739 h 1504"/>
                <a:gd name="T80" fmla="*/ 0 w 1116"/>
                <a:gd name="T81" fmla="*/ 620 h 1504"/>
                <a:gd name="T82" fmla="*/ 10 w 1116"/>
                <a:gd name="T83" fmla="*/ 503 h 1504"/>
                <a:gd name="T84" fmla="*/ 40 w 1116"/>
                <a:gd name="T85" fmla="*/ 388 h 1504"/>
                <a:gd name="T86" fmla="*/ 90 w 1116"/>
                <a:gd name="T87" fmla="*/ 281 h 1504"/>
                <a:gd name="T88" fmla="*/ 161 w 1116"/>
                <a:gd name="T89" fmla="*/ 184 h 1504"/>
                <a:gd name="T90" fmla="*/ 246 w 1116"/>
                <a:gd name="T91" fmla="*/ 105 h 1504"/>
                <a:gd name="T92" fmla="*/ 342 w 1116"/>
                <a:gd name="T93" fmla="*/ 48 h 1504"/>
                <a:gd name="T94" fmla="*/ 447 w 1116"/>
                <a:gd name="T95" fmla="*/ 12 h 1504"/>
                <a:gd name="T96" fmla="*/ 558 w 1116"/>
                <a:gd name="T97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16" h="1504">
                  <a:moveTo>
                    <a:pt x="558" y="123"/>
                  </a:moveTo>
                  <a:lnTo>
                    <a:pt x="509" y="126"/>
                  </a:lnTo>
                  <a:lnTo>
                    <a:pt x="462" y="135"/>
                  </a:lnTo>
                  <a:lnTo>
                    <a:pt x="416" y="151"/>
                  </a:lnTo>
                  <a:lnTo>
                    <a:pt x="371" y="171"/>
                  </a:lnTo>
                  <a:lnTo>
                    <a:pt x="329" y="197"/>
                  </a:lnTo>
                  <a:lnTo>
                    <a:pt x="289" y="229"/>
                  </a:lnTo>
                  <a:lnTo>
                    <a:pt x="253" y="266"/>
                  </a:lnTo>
                  <a:lnTo>
                    <a:pt x="220" y="307"/>
                  </a:lnTo>
                  <a:lnTo>
                    <a:pt x="192" y="350"/>
                  </a:lnTo>
                  <a:lnTo>
                    <a:pt x="169" y="396"/>
                  </a:lnTo>
                  <a:lnTo>
                    <a:pt x="151" y="444"/>
                  </a:lnTo>
                  <a:lnTo>
                    <a:pt x="136" y="493"/>
                  </a:lnTo>
                  <a:lnTo>
                    <a:pt x="127" y="543"/>
                  </a:lnTo>
                  <a:lnTo>
                    <a:pt x="123" y="595"/>
                  </a:lnTo>
                  <a:lnTo>
                    <a:pt x="123" y="646"/>
                  </a:lnTo>
                  <a:lnTo>
                    <a:pt x="127" y="697"/>
                  </a:lnTo>
                  <a:lnTo>
                    <a:pt x="136" y="748"/>
                  </a:lnTo>
                  <a:lnTo>
                    <a:pt x="151" y="798"/>
                  </a:lnTo>
                  <a:lnTo>
                    <a:pt x="169" y="846"/>
                  </a:lnTo>
                  <a:lnTo>
                    <a:pt x="192" y="891"/>
                  </a:lnTo>
                  <a:lnTo>
                    <a:pt x="220" y="935"/>
                  </a:lnTo>
                  <a:lnTo>
                    <a:pt x="253" y="975"/>
                  </a:lnTo>
                  <a:lnTo>
                    <a:pt x="558" y="1319"/>
                  </a:lnTo>
                  <a:lnTo>
                    <a:pt x="863" y="975"/>
                  </a:lnTo>
                  <a:lnTo>
                    <a:pt x="895" y="935"/>
                  </a:lnTo>
                  <a:lnTo>
                    <a:pt x="923" y="891"/>
                  </a:lnTo>
                  <a:lnTo>
                    <a:pt x="947" y="846"/>
                  </a:lnTo>
                  <a:lnTo>
                    <a:pt x="966" y="798"/>
                  </a:lnTo>
                  <a:lnTo>
                    <a:pt x="979" y="748"/>
                  </a:lnTo>
                  <a:lnTo>
                    <a:pt x="988" y="697"/>
                  </a:lnTo>
                  <a:lnTo>
                    <a:pt x="994" y="646"/>
                  </a:lnTo>
                  <a:lnTo>
                    <a:pt x="994" y="595"/>
                  </a:lnTo>
                  <a:lnTo>
                    <a:pt x="988" y="543"/>
                  </a:lnTo>
                  <a:lnTo>
                    <a:pt x="979" y="493"/>
                  </a:lnTo>
                  <a:lnTo>
                    <a:pt x="966" y="444"/>
                  </a:lnTo>
                  <a:lnTo>
                    <a:pt x="947" y="396"/>
                  </a:lnTo>
                  <a:lnTo>
                    <a:pt x="923" y="350"/>
                  </a:lnTo>
                  <a:lnTo>
                    <a:pt x="895" y="307"/>
                  </a:lnTo>
                  <a:lnTo>
                    <a:pt x="863" y="266"/>
                  </a:lnTo>
                  <a:lnTo>
                    <a:pt x="827" y="229"/>
                  </a:lnTo>
                  <a:lnTo>
                    <a:pt x="787" y="197"/>
                  </a:lnTo>
                  <a:lnTo>
                    <a:pt x="744" y="171"/>
                  </a:lnTo>
                  <a:lnTo>
                    <a:pt x="701" y="151"/>
                  </a:lnTo>
                  <a:lnTo>
                    <a:pt x="654" y="135"/>
                  </a:lnTo>
                  <a:lnTo>
                    <a:pt x="607" y="126"/>
                  </a:lnTo>
                  <a:lnTo>
                    <a:pt x="558" y="123"/>
                  </a:lnTo>
                  <a:close/>
                  <a:moveTo>
                    <a:pt x="558" y="0"/>
                  </a:moveTo>
                  <a:lnTo>
                    <a:pt x="614" y="3"/>
                  </a:lnTo>
                  <a:lnTo>
                    <a:pt x="668" y="12"/>
                  </a:lnTo>
                  <a:lnTo>
                    <a:pt x="722" y="27"/>
                  </a:lnTo>
                  <a:lnTo>
                    <a:pt x="773" y="48"/>
                  </a:lnTo>
                  <a:lnTo>
                    <a:pt x="823" y="74"/>
                  </a:lnTo>
                  <a:lnTo>
                    <a:pt x="870" y="105"/>
                  </a:lnTo>
                  <a:lnTo>
                    <a:pt x="914" y="143"/>
                  </a:lnTo>
                  <a:lnTo>
                    <a:pt x="956" y="184"/>
                  </a:lnTo>
                  <a:lnTo>
                    <a:pt x="993" y="231"/>
                  </a:lnTo>
                  <a:lnTo>
                    <a:pt x="1025" y="281"/>
                  </a:lnTo>
                  <a:lnTo>
                    <a:pt x="1053" y="334"/>
                  </a:lnTo>
                  <a:lnTo>
                    <a:pt x="1075" y="388"/>
                  </a:lnTo>
                  <a:lnTo>
                    <a:pt x="1093" y="445"/>
                  </a:lnTo>
                  <a:lnTo>
                    <a:pt x="1105" y="503"/>
                  </a:lnTo>
                  <a:lnTo>
                    <a:pt x="1113" y="561"/>
                  </a:lnTo>
                  <a:lnTo>
                    <a:pt x="1116" y="620"/>
                  </a:lnTo>
                  <a:lnTo>
                    <a:pt x="1113" y="679"/>
                  </a:lnTo>
                  <a:lnTo>
                    <a:pt x="1105" y="739"/>
                  </a:lnTo>
                  <a:lnTo>
                    <a:pt x="1093" y="797"/>
                  </a:lnTo>
                  <a:lnTo>
                    <a:pt x="1075" y="852"/>
                  </a:lnTo>
                  <a:lnTo>
                    <a:pt x="1053" y="907"/>
                  </a:lnTo>
                  <a:lnTo>
                    <a:pt x="1025" y="961"/>
                  </a:lnTo>
                  <a:lnTo>
                    <a:pt x="993" y="1010"/>
                  </a:lnTo>
                  <a:lnTo>
                    <a:pt x="956" y="1057"/>
                  </a:lnTo>
                  <a:lnTo>
                    <a:pt x="558" y="1504"/>
                  </a:lnTo>
                  <a:lnTo>
                    <a:pt x="161" y="1057"/>
                  </a:lnTo>
                  <a:lnTo>
                    <a:pt x="123" y="1010"/>
                  </a:lnTo>
                  <a:lnTo>
                    <a:pt x="90" y="961"/>
                  </a:lnTo>
                  <a:lnTo>
                    <a:pt x="63" y="907"/>
                  </a:lnTo>
                  <a:lnTo>
                    <a:pt x="40" y="852"/>
                  </a:lnTo>
                  <a:lnTo>
                    <a:pt x="22" y="797"/>
                  </a:lnTo>
                  <a:lnTo>
                    <a:pt x="10" y="739"/>
                  </a:lnTo>
                  <a:lnTo>
                    <a:pt x="2" y="679"/>
                  </a:lnTo>
                  <a:lnTo>
                    <a:pt x="0" y="620"/>
                  </a:lnTo>
                  <a:lnTo>
                    <a:pt x="2" y="561"/>
                  </a:lnTo>
                  <a:lnTo>
                    <a:pt x="10" y="503"/>
                  </a:lnTo>
                  <a:lnTo>
                    <a:pt x="22" y="445"/>
                  </a:lnTo>
                  <a:lnTo>
                    <a:pt x="40" y="388"/>
                  </a:lnTo>
                  <a:lnTo>
                    <a:pt x="63" y="334"/>
                  </a:lnTo>
                  <a:lnTo>
                    <a:pt x="90" y="281"/>
                  </a:lnTo>
                  <a:lnTo>
                    <a:pt x="123" y="231"/>
                  </a:lnTo>
                  <a:lnTo>
                    <a:pt x="161" y="184"/>
                  </a:lnTo>
                  <a:lnTo>
                    <a:pt x="202" y="143"/>
                  </a:lnTo>
                  <a:lnTo>
                    <a:pt x="246" y="105"/>
                  </a:lnTo>
                  <a:lnTo>
                    <a:pt x="293" y="74"/>
                  </a:lnTo>
                  <a:lnTo>
                    <a:pt x="342" y="48"/>
                  </a:lnTo>
                  <a:lnTo>
                    <a:pt x="393" y="27"/>
                  </a:lnTo>
                  <a:lnTo>
                    <a:pt x="447" y="12"/>
                  </a:lnTo>
                  <a:lnTo>
                    <a:pt x="502" y="3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092" y="2262"/>
              <a:ext cx="25" cy="33"/>
            </a:xfrm>
            <a:custGeom>
              <a:avLst/>
              <a:gdLst>
                <a:gd name="T0" fmla="*/ 111 w 175"/>
                <a:gd name="T1" fmla="*/ 0 h 232"/>
                <a:gd name="T2" fmla="*/ 127 w 175"/>
                <a:gd name="T3" fmla="*/ 1 h 232"/>
                <a:gd name="T4" fmla="*/ 142 w 175"/>
                <a:gd name="T5" fmla="*/ 8 h 232"/>
                <a:gd name="T6" fmla="*/ 156 w 175"/>
                <a:gd name="T7" fmla="*/ 17 h 232"/>
                <a:gd name="T8" fmla="*/ 166 w 175"/>
                <a:gd name="T9" fmla="*/ 29 h 232"/>
                <a:gd name="T10" fmla="*/ 173 w 175"/>
                <a:gd name="T11" fmla="*/ 42 h 232"/>
                <a:gd name="T12" fmla="*/ 175 w 175"/>
                <a:gd name="T13" fmla="*/ 58 h 232"/>
                <a:gd name="T14" fmla="*/ 174 w 175"/>
                <a:gd name="T15" fmla="*/ 75 h 232"/>
                <a:gd name="T16" fmla="*/ 164 w 175"/>
                <a:gd name="T17" fmla="*/ 110 h 232"/>
                <a:gd name="T18" fmla="*/ 149 w 175"/>
                <a:gd name="T19" fmla="*/ 145 h 232"/>
                <a:gd name="T20" fmla="*/ 131 w 175"/>
                <a:gd name="T21" fmla="*/ 178 h 232"/>
                <a:gd name="T22" fmla="*/ 110 w 175"/>
                <a:gd name="T23" fmla="*/ 210 h 232"/>
                <a:gd name="T24" fmla="*/ 100 w 175"/>
                <a:gd name="T25" fmla="*/ 220 h 232"/>
                <a:gd name="T26" fmla="*/ 88 w 175"/>
                <a:gd name="T27" fmla="*/ 226 h 232"/>
                <a:gd name="T28" fmla="*/ 75 w 175"/>
                <a:gd name="T29" fmla="*/ 231 h 232"/>
                <a:gd name="T30" fmla="*/ 61 w 175"/>
                <a:gd name="T31" fmla="*/ 232 h 232"/>
                <a:gd name="T32" fmla="*/ 47 w 175"/>
                <a:gd name="T33" fmla="*/ 231 h 232"/>
                <a:gd name="T34" fmla="*/ 35 w 175"/>
                <a:gd name="T35" fmla="*/ 226 h 232"/>
                <a:gd name="T36" fmla="*/ 23 w 175"/>
                <a:gd name="T37" fmla="*/ 220 h 232"/>
                <a:gd name="T38" fmla="*/ 12 w 175"/>
                <a:gd name="T39" fmla="*/ 207 h 232"/>
                <a:gd name="T40" fmla="*/ 4 w 175"/>
                <a:gd name="T41" fmla="*/ 194 h 232"/>
                <a:gd name="T42" fmla="*/ 0 w 175"/>
                <a:gd name="T43" fmla="*/ 178 h 232"/>
                <a:gd name="T44" fmla="*/ 0 w 175"/>
                <a:gd name="T45" fmla="*/ 163 h 232"/>
                <a:gd name="T46" fmla="*/ 5 w 175"/>
                <a:gd name="T47" fmla="*/ 147 h 232"/>
                <a:gd name="T48" fmla="*/ 13 w 175"/>
                <a:gd name="T49" fmla="*/ 134 h 232"/>
                <a:gd name="T50" fmla="*/ 31 w 175"/>
                <a:gd name="T51" fmla="*/ 107 h 232"/>
                <a:gd name="T52" fmla="*/ 44 w 175"/>
                <a:gd name="T53" fmla="*/ 78 h 232"/>
                <a:gd name="T54" fmla="*/ 54 w 175"/>
                <a:gd name="T55" fmla="*/ 48 h 232"/>
                <a:gd name="T56" fmla="*/ 60 w 175"/>
                <a:gd name="T57" fmla="*/ 32 h 232"/>
                <a:gd name="T58" fmla="*/ 69 w 175"/>
                <a:gd name="T59" fmla="*/ 20 h 232"/>
                <a:gd name="T60" fmla="*/ 81 w 175"/>
                <a:gd name="T61" fmla="*/ 10 h 232"/>
                <a:gd name="T62" fmla="*/ 95 w 175"/>
                <a:gd name="T63" fmla="*/ 3 h 232"/>
                <a:gd name="T64" fmla="*/ 111 w 175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32">
                  <a:moveTo>
                    <a:pt x="111" y="0"/>
                  </a:moveTo>
                  <a:lnTo>
                    <a:pt x="127" y="1"/>
                  </a:lnTo>
                  <a:lnTo>
                    <a:pt x="142" y="8"/>
                  </a:lnTo>
                  <a:lnTo>
                    <a:pt x="156" y="17"/>
                  </a:lnTo>
                  <a:lnTo>
                    <a:pt x="166" y="29"/>
                  </a:lnTo>
                  <a:lnTo>
                    <a:pt x="173" y="42"/>
                  </a:lnTo>
                  <a:lnTo>
                    <a:pt x="175" y="58"/>
                  </a:lnTo>
                  <a:lnTo>
                    <a:pt x="174" y="75"/>
                  </a:lnTo>
                  <a:lnTo>
                    <a:pt x="164" y="110"/>
                  </a:lnTo>
                  <a:lnTo>
                    <a:pt x="149" y="145"/>
                  </a:lnTo>
                  <a:lnTo>
                    <a:pt x="131" y="178"/>
                  </a:lnTo>
                  <a:lnTo>
                    <a:pt x="110" y="210"/>
                  </a:lnTo>
                  <a:lnTo>
                    <a:pt x="100" y="220"/>
                  </a:lnTo>
                  <a:lnTo>
                    <a:pt x="88" y="226"/>
                  </a:lnTo>
                  <a:lnTo>
                    <a:pt x="75" y="231"/>
                  </a:lnTo>
                  <a:lnTo>
                    <a:pt x="61" y="232"/>
                  </a:lnTo>
                  <a:lnTo>
                    <a:pt x="47" y="231"/>
                  </a:lnTo>
                  <a:lnTo>
                    <a:pt x="35" y="226"/>
                  </a:lnTo>
                  <a:lnTo>
                    <a:pt x="23" y="220"/>
                  </a:lnTo>
                  <a:lnTo>
                    <a:pt x="12" y="207"/>
                  </a:lnTo>
                  <a:lnTo>
                    <a:pt x="4" y="194"/>
                  </a:lnTo>
                  <a:lnTo>
                    <a:pt x="0" y="178"/>
                  </a:lnTo>
                  <a:lnTo>
                    <a:pt x="0" y="163"/>
                  </a:lnTo>
                  <a:lnTo>
                    <a:pt x="5" y="147"/>
                  </a:lnTo>
                  <a:lnTo>
                    <a:pt x="13" y="134"/>
                  </a:lnTo>
                  <a:lnTo>
                    <a:pt x="31" y="107"/>
                  </a:lnTo>
                  <a:lnTo>
                    <a:pt x="44" y="78"/>
                  </a:lnTo>
                  <a:lnTo>
                    <a:pt x="54" y="48"/>
                  </a:lnTo>
                  <a:lnTo>
                    <a:pt x="60" y="32"/>
                  </a:lnTo>
                  <a:lnTo>
                    <a:pt x="69" y="20"/>
                  </a:lnTo>
                  <a:lnTo>
                    <a:pt x="81" y="10"/>
                  </a:lnTo>
                  <a:lnTo>
                    <a:pt x="95" y="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907" y="2053"/>
              <a:ext cx="34" cy="20"/>
            </a:xfrm>
            <a:custGeom>
              <a:avLst/>
              <a:gdLst>
                <a:gd name="T0" fmla="*/ 67 w 243"/>
                <a:gd name="T1" fmla="*/ 0 h 140"/>
                <a:gd name="T2" fmla="*/ 83 w 243"/>
                <a:gd name="T3" fmla="*/ 3 h 140"/>
                <a:gd name="T4" fmla="*/ 121 w 243"/>
                <a:gd name="T5" fmla="*/ 14 h 140"/>
                <a:gd name="T6" fmla="*/ 160 w 243"/>
                <a:gd name="T7" fmla="*/ 17 h 140"/>
                <a:gd name="T8" fmla="*/ 181 w 243"/>
                <a:gd name="T9" fmla="*/ 17 h 140"/>
                <a:gd name="T10" fmla="*/ 202 w 243"/>
                <a:gd name="T11" fmla="*/ 21 h 140"/>
                <a:gd name="T12" fmla="*/ 218 w 243"/>
                <a:gd name="T13" fmla="*/ 30 h 140"/>
                <a:gd name="T14" fmla="*/ 232 w 243"/>
                <a:gd name="T15" fmla="*/ 43 h 140"/>
                <a:gd name="T16" fmla="*/ 240 w 243"/>
                <a:gd name="T17" fmla="*/ 60 h 140"/>
                <a:gd name="T18" fmla="*/ 243 w 243"/>
                <a:gd name="T19" fmla="*/ 79 h 140"/>
                <a:gd name="T20" fmla="*/ 240 w 243"/>
                <a:gd name="T21" fmla="*/ 98 h 140"/>
                <a:gd name="T22" fmla="*/ 232 w 243"/>
                <a:gd name="T23" fmla="*/ 114 h 140"/>
                <a:gd name="T24" fmla="*/ 218 w 243"/>
                <a:gd name="T25" fmla="*/ 128 h 140"/>
                <a:gd name="T26" fmla="*/ 202 w 243"/>
                <a:gd name="T27" fmla="*/ 137 h 140"/>
                <a:gd name="T28" fmla="*/ 181 w 243"/>
                <a:gd name="T29" fmla="*/ 140 h 140"/>
                <a:gd name="T30" fmla="*/ 160 w 243"/>
                <a:gd name="T31" fmla="*/ 140 h 140"/>
                <a:gd name="T32" fmla="*/ 119 w 243"/>
                <a:gd name="T33" fmla="*/ 138 h 140"/>
                <a:gd name="T34" fmla="*/ 79 w 243"/>
                <a:gd name="T35" fmla="*/ 130 h 140"/>
                <a:gd name="T36" fmla="*/ 39 w 243"/>
                <a:gd name="T37" fmla="*/ 118 h 140"/>
                <a:gd name="T38" fmla="*/ 25 w 243"/>
                <a:gd name="T39" fmla="*/ 110 h 140"/>
                <a:gd name="T40" fmla="*/ 14 w 243"/>
                <a:gd name="T41" fmla="*/ 99 h 140"/>
                <a:gd name="T42" fmla="*/ 5 w 243"/>
                <a:gd name="T43" fmla="*/ 85 h 140"/>
                <a:gd name="T44" fmla="*/ 0 w 243"/>
                <a:gd name="T45" fmla="*/ 71 h 140"/>
                <a:gd name="T46" fmla="*/ 0 w 243"/>
                <a:gd name="T47" fmla="*/ 55 h 140"/>
                <a:gd name="T48" fmla="*/ 4 w 243"/>
                <a:gd name="T49" fmla="*/ 39 h 140"/>
                <a:gd name="T50" fmla="*/ 11 w 243"/>
                <a:gd name="T51" fmla="*/ 24 h 140"/>
                <a:gd name="T52" fmla="*/ 23 w 243"/>
                <a:gd name="T53" fmla="*/ 13 h 140"/>
                <a:gd name="T54" fmla="*/ 36 w 243"/>
                <a:gd name="T55" fmla="*/ 5 h 140"/>
                <a:gd name="T56" fmla="*/ 51 w 243"/>
                <a:gd name="T57" fmla="*/ 1 h 140"/>
                <a:gd name="T58" fmla="*/ 67 w 243"/>
                <a:gd name="T5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3" h="140">
                  <a:moveTo>
                    <a:pt x="67" y="0"/>
                  </a:moveTo>
                  <a:lnTo>
                    <a:pt x="83" y="3"/>
                  </a:lnTo>
                  <a:lnTo>
                    <a:pt x="121" y="14"/>
                  </a:lnTo>
                  <a:lnTo>
                    <a:pt x="160" y="17"/>
                  </a:lnTo>
                  <a:lnTo>
                    <a:pt x="181" y="17"/>
                  </a:lnTo>
                  <a:lnTo>
                    <a:pt x="202" y="21"/>
                  </a:lnTo>
                  <a:lnTo>
                    <a:pt x="218" y="30"/>
                  </a:lnTo>
                  <a:lnTo>
                    <a:pt x="232" y="43"/>
                  </a:lnTo>
                  <a:lnTo>
                    <a:pt x="240" y="60"/>
                  </a:lnTo>
                  <a:lnTo>
                    <a:pt x="243" y="79"/>
                  </a:lnTo>
                  <a:lnTo>
                    <a:pt x="240" y="98"/>
                  </a:lnTo>
                  <a:lnTo>
                    <a:pt x="232" y="114"/>
                  </a:lnTo>
                  <a:lnTo>
                    <a:pt x="218" y="128"/>
                  </a:lnTo>
                  <a:lnTo>
                    <a:pt x="202" y="137"/>
                  </a:lnTo>
                  <a:lnTo>
                    <a:pt x="181" y="140"/>
                  </a:lnTo>
                  <a:lnTo>
                    <a:pt x="160" y="140"/>
                  </a:lnTo>
                  <a:lnTo>
                    <a:pt x="119" y="138"/>
                  </a:lnTo>
                  <a:lnTo>
                    <a:pt x="79" y="130"/>
                  </a:lnTo>
                  <a:lnTo>
                    <a:pt x="39" y="118"/>
                  </a:lnTo>
                  <a:lnTo>
                    <a:pt x="25" y="110"/>
                  </a:lnTo>
                  <a:lnTo>
                    <a:pt x="14" y="99"/>
                  </a:lnTo>
                  <a:lnTo>
                    <a:pt x="5" y="85"/>
                  </a:lnTo>
                  <a:lnTo>
                    <a:pt x="0" y="71"/>
                  </a:lnTo>
                  <a:lnTo>
                    <a:pt x="0" y="55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23" y="13"/>
                  </a:lnTo>
                  <a:lnTo>
                    <a:pt x="36" y="5"/>
                  </a:lnTo>
                  <a:lnTo>
                    <a:pt x="51" y="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900" y="1977"/>
              <a:ext cx="34" cy="23"/>
            </a:xfrm>
            <a:custGeom>
              <a:avLst/>
              <a:gdLst>
                <a:gd name="T0" fmla="*/ 170 w 238"/>
                <a:gd name="T1" fmla="*/ 0 h 162"/>
                <a:gd name="T2" fmla="*/ 190 w 238"/>
                <a:gd name="T3" fmla="*/ 1 h 162"/>
                <a:gd name="T4" fmla="*/ 208 w 238"/>
                <a:gd name="T5" fmla="*/ 8 h 162"/>
                <a:gd name="T6" fmla="*/ 223 w 238"/>
                <a:gd name="T7" fmla="*/ 19 h 162"/>
                <a:gd name="T8" fmla="*/ 233 w 238"/>
                <a:gd name="T9" fmla="*/ 36 h 162"/>
                <a:gd name="T10" fmla="*/ 238 w 238"/>
                <a:gd name="T11" fmla="*/ 55 h 162"/>
                <a:gd name="T12" fmla="*/ 237 w 238"/>
                <a:gd name="T13" fmla="*/ 74 h 162"/>
                <a:gd name="T14" fmla="*/ 231 w 238"/>
                <a:gd name="T15" fmla="*/ 92 h 162"/>
                <a:gd name="T16" fmla="*/ 218 w 238"/>
                <a:gd name="T17" fmla="*/ 106 h 162"/>
                <a:gd name="T18" fmla="*/ 203 w 238"/>
                <a:gd name="T19" fmla="*/ 117 h 162"/>
                <a:gd name="T20" fmla="*/ 184 w 238"/>
                <a:gd name="T21" fmla="*/ 122 h 162"/>
                <a:gd name="T22" fmla="*/ 152 w 238"/>
                <a:gd name="T23" fmla="*/ 129 h 162"/>
                <a:gd name="T24" fmla="*/ 122 w 238"/>
                <a:gd name="T25" fmla="*/ 139 h 162"/>
                <a:gd name="T26" fmla="*/ 94 w 238"/>
                <a:gd name="T27" fmla="*/ 153 h 162"/>
                <a:gd name="T28" fmla="*/ 78 w 238"/>
                <a:gd name="T29" fmla="*/ 160 h 162"/>
                <a:gd name="T30" fmla="*/ 62 w 238"/>
                <a:gd name="T31" fmla="*/ 162 h 162"/>
                <a:gd name="T32" fmla="*/ 47 w 238"/>
                <a:gd name="T33" fmla="*/ 161 h 162"/>
                <a:gd name="T34" fmla="*/ 33 w 238"/>
                <a:gd name="T35" fmla="*/ 154 h 162"/>
                <a:gd name="T36" fmla="*/ 20 w 238"/>
                <a:gd name="T37" fmla="*/ 145 h 162"/>
                <a:gd name="T38" fmla="*/ 9 w 238"/>
                <a:gd name="T39" fmla="*/ 133 h 162"/>
                <a:gd name="T40" fmla="*/ 2 w 238"/>
                <a:gd name="T41" fmla="*/ 119 h 162"/>
                <a:gd name="T42" fmla="*/ 0 w 238"/>
                <a:gd name="T43" fmla="*/ 103 h 162"/>
                <a:gd name="T44" fmla="*/ 2 w 238"/>
                <a:gd name="T45" fmla="*/ 87 h 162"/>
                <a:gd name="T46" fmla="*/ 8 w 238"/>
                <a:gd name="T47" fmla="*/ 73 h 162"/>
                <a:gd name="T48" fmla="*/ 17 w 238"/>
                <a:gd name="T49" fmla="*/ 59 h 162"/>
                <a:gd name="T50" fmla="*/ 29 w 238"/>
                <a:gd name="T51" fmla="*/ 49 h 162"/>
                <a:gd name="T52" fmla="*/ 63 w 238"/>
                <a:gd name="T53" fmla="*/ 30 h 162"/>
                <a:gd name="T54" fmla="*/ 97 w 238"/>
                <a:gd name="T55" fmla="*/ 16 h 162"/>
                <a:gd name="T56" fmla="*/ 133 w 238"/>
                <a:gd name="T57" fmla="*/ 6 h 162"/>
                <a:gd name="T58" fmla="*/ 170 w 238"/>
                <a:gd name="T5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62">
                  <a:moveTo>
                    <a:pt x="170" y="0"/>
                  </a:moveTo>
                  <a:lnTo>
                    <a:pt x="190" y="1"/>
                  </a:lnTo>
                  <a:lnTo>
                    <a:pt x="208" y="8"/>
                  </a:lnTo>
                  <a:lnTo>
                    <a:pt x="223" y="19"/>
                  </a:lnTo>
                  <a:lnTo>
                    <a:pt x="233" y="36"/>
                  </a:lnTo>
                  <a:lnTo>
                    <a:pt x="238" y="55"/>
                  </a:lnTo>
                  <a:lnTo>
                    <a:pt x="237" y="74"/>
                  </a:lnTo>
                  <a:lnTo>
                    <a:pt x="231" y="92"/>
                  </a:lnTo>
                  <a:lnTo>
                    <a:pt x="218" y="106"/>
                  </a:lnTo>
                  <a:lnTo>
                    <a:pt x="203" y="117"/>
                  </a:lnTo>
                  <a:lnTo>
                    <a:pt x="184" y="122"/>
                  </a:lnTo>
                  <a:lnTo>
                    <a:pt x="152" y="129"/>
                  </a:lnTo>
                  <a:lnTo>
                    <a:pt x="122" y="139"/>
                  </a:lnTo>
                  <a:lnTo>
                    <a:pt x="94" y="153"/>
                  </a:lnTo>
                  <a:lnTo>
                    <a:pt x="78" y="160"/>
                  </a:lnTo>
                  <a:lnTo>
                    <a:pt x="62" y="162"/>
                  </a:lnTo>
                  <a:lnTo>
                    <a:pt x="47" y="161"/>
                  </a:lnTo>
                  <a:lnTo>
                    <a:pt x="33" y="154"/>
                  </a:lnTo>
                  <a:lnTo>
                    <a:pt x="20" y="145"/>
                  </a:lnTo>
                  <a:lnTo>
                    <a:pt x="9" y="133"/>
                  </a:lnTo>
                  <a:lnTo>
                    <a:pt x="2" y="119"/>
                  </a:lnTo>
                  <a:lnTo>
                    <a:pt x="0" y="103"/>
                  </a:lnTo>
                  <a:lnTo>
                    <a:pt x="2" y="87"/>
                  </a:lnTo>
                  <a:lnTo>
                    <a:pt x="8" y="73"/>
                  </a:lnTo>
                  <a:lnTo>
                    <a:pt x="17" y="59"/>
                  </a:lnTo>
                  <a:lnTo>
                    <a:pt x="29" y="49"/>
                  </a:lnTo>
                  <a:lnTo>
                    <a:pt x="63" y="30"/>
                  </a:lnTo>
                  <a:lnTo>
                    <a:pt x="97" y="16"/>
                  </a:lnTo>
                  <a:lnTo>
                    <a:pt x="133" y="6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781" y="2292"/>
              <a:ext cx="35" cy="18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4 w 246"/>
                <a:gd name="T5" fmla="*/ 4 h 123"/>
                <a:gd name="T6" fmla="*/ 221 w 246"/>
                <a:gd name="T7" fmla="*/ 13 h 123"/>
                <a:gd name="T8" fmla="*/ 234 w 246"/>
                <a:gd name="T9" fmla="*/ 25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4 w 246"/>
                <a:gd name="T17" fmla="*/ 97 h 123"/>
                <a:gd name="T18" fmla="*/ 221 w 246"/>
                <a:gd name="T19" fmla="*/ 111 h 123"/>
                <a:gd name="T20" fmla="*/ 204 w 246"/>
                <a:gd name="T21" fmla="*/ 120 h 123"/>
                <a:gd name="T22" fmla="*/ 185 w 246"/>
                <a:gd name="T23" fmla="*/ 123 h 123"/>
                <a:gd name="T24" fmla="*/ 62 w 246"/>
                <a:gd name="T25" fmla="*/ 123 h 123"/>
                <a:gd name="T26" fmla="*/ 42 w 246"/>
                <a:gd name="T27" fmla="*/ 120 h 123"/>
                <a:gd name="T28" fmla="*/ 25 w 246"/>
                <a:gd name="T29" fmla="*/ 111 h 123"/>
                <a:gd name="T30" fmla="*/ 12 w 246"/>
                <a:gd name="T31" fmla="*/ 97 h 123"/>
                <a:gd name="T32" fmla="*/ 3 w 246"/>
                <a:gd name="T33" fmla="*/ 81 h 123"/>
                <a:gd name="T34" fmla="*/ 0 w 246"/>
                <a:gd name="T35" fmla="*/ 62 h 123"/>
                <a:gd name="T36" fmla="*/ 3 w 246"/>
                <a:gd name="T37" fmla="*/ 43 h 123"/>
                <a:gd name="T38" fmla="*/ 12 w 246"/>
                <a:gd name="T39" fmla="*/ 25 h 123"/>
                <a:gd name="T40" fmla="*/ 25 w 246"/>
                <a:gd name="T41" fmla="*/ 13 h 123"/>
                <a:gd name="T42" fmla="*/ 42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4" y="4"/>
                  </a:lnTo>
                  <a:lnTo>
                    <a:pt x="221" y="13"/>
                  </a:lnTo>
                  <a:lnTo>
                    <a:pt x="234" y="25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4" y="97"/>
                  </a:lnTo>
                  <a:lnTo>
                    <a:pt x="221" y="111"/>
                  </a:lnTo>
                  <a:lnTo>
                    <a:pt x="204" y="120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2" y="120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954" y="2135"/>
              <a:ext cx="35" cy="17"/>
            </a:xfrm>
            <a:custGeom>
              <a:avLst/>
              <a:gdLst>
                <a:gd name="T0" fmla="*/ 75 w 246"/>
                <a:gd name="T1" fmla="*/ 0 h 122"/>
                <a:gd name="T2" fmla="*/ 185 w 246"/>
                <a:gd name="T3" fmla="*/ 0 h 122"/>
                <a:gd name="T4" fmla="*/ 204 w 246"/>
                <a:gd name="T5" fmla="*/ 3 h 122"/>
                <a:gd name="T6" fmla="*/ 220 w 246"/>
                <a:gd name="T7" fmla="*/ 12 h 122"/>
                <a:gd name="T8" fmla="*/ 234 w 246"/>
                <a:gd name="T9" fmla="*/ 25 h 122"/>
                <a:gd name="T10" fmla="*/ 243 w 246"/>
                <a:gd name="T11" fmla="*/ 42 h 122"/>
                <a:gd name="T12" fmla="*/ 246 w 246"/>
                <a:gd name="T13" fmla="*/ 61 h 122"/>
                <a:gd name="T14" fmla="*/ 243 w 246"/>
                <a:gd name="T15" fmla="*/ 80 h 122"/>
                <a:gd name="T16" fmla="*/ 234 w 246"/>
                <a:gd name="T17" fmla="*/ 98 h 122"/>
                <a:gd name="T18" fmla="*/ 220 w 246"/>
                <a:gd name="T19" fmla="*/ 110 h 122"/>
                <a:gd name="T20" fmla="*/ 204 w 246"/>
                <a:gd name="T21" fmla="*/ 119 h 122"/>
                <a:gd name="T22" fmla="*/ 185 w 246"/>
                <a:gd name="T23" fmla="*/ 122 h 122"/>
                <a:gd name="T24" fmla="*/ 64 w 246"/>
                <a:gd name="T25" fmla="*/ 122 h 122"/>
                <a:gd name="T26" fmla="*/ 62 w 246"/>
                <a:gd name="T27" fmla="*/ 122 h 122"/>
                <a:gd name="T28" fmla="*/ 43 w 246"/>
                <a:gd name="T29" fmla="*/ 120 h 122"/>
                <a:gd name="T30" fmla="*/ 26 w 246"/>
                <a:gd name="T31" fmla="*/ 111 h 122"/>
                <a:gd name="T32" fmla="*/ 12 w 246"/>
                <a:gd name="T33" fmla="*/ 99 h 122"/>
                <a:gd name="T34" fmla="*/ 4 w 246"/>
                <a:gd name="T35" fmla="*/ 82 h 122"/>
                <a:gd name="T36" fmla="*/ 0 w 246"/>
                <a:gd name="T37" fmla="*/ 63 h 122"/>
                <a:gd name="T38" fmla="*/ 2 w 246"/>
                <a:gd name="T39" fmla="*/ 44 h 122"/>
                <a:gd name="T40" fmla="*/ 10 w 246"/>
                <a:gd name="T41" fmla="*/ 28 h 122"/>
                <a:gd name="T42" fmla="*/ 24 w 246"/>
                <a:gd name="T43" fmla="*/ 13 h 122"/>
                <a:gd name="T44" fmla="*/ 39 w 246"/>
                <a:gd name="T45" fmla="*/ 4 h 122"/>
                <a:gd name="T46" fmla="*/ 59 w 246"/>
                <a:gd name="T47" fmla="*/ 0 h 122"/>
                <a:gd name="T48" fmla="*/ 67 w 246"/>
                <a:gd name="T49" fmla="*/ 0 h 122"/>
                <a:gd name="T50" fmla="*/ 75 w 246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6" h="122">
                  <a:moveTo>
                    <a:pt x="75" y="0"/>
                  </a:moveTo>
                  <a:lnTo>
                    <a:pt x="185" y="0"/>
                  </a:lnTo>
                  <a:lnTo>
                    <a:pt x="204" y="3"/>
                  </a:lnTo>
                  <a:lnTo>
                    <a:pt x="220" y="12"/>
                  </a:lnTo>
                  <a:lnTo>
                    <a:pt x="234" y="25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4" y="98"/>
                  </a:lnTo>
                  <a:lnTo>
                    <a:pt x="220" y="110"/>
                  </a:lnTo>
                  <a:lnTo>
                    <a:pt x="204" y="119"/>
                  </a:lnTo>
                  <a:lnTo>
                    <a:pt x="185" y="122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43" y="120"/>
                  </a:lnTo>
                  <a:lnTo>
                    <a:pt x="26" y="111"/>
                  </a:lnTo>
                  <a:lnTo>
                    <a:pt x="12" y="99"/>
                  </a:lnTo>
                  <a:lnTo>
                    <a:pt x="4" y="82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0" y="28"/>
                  </a:lnTo>
                  <a:lnTo>
                    <a:pt x="24" y="13"/>
                  </a:lnTo>
                  <a:lnTo>
                    <a:pt x="39" y="4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951" y="1977"/>
              <a:ext cx="36" cy="17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5 w 246"/>
                <a:gd name="T5" fmla="*/ 3 h 123"/>
                <a:gd name="T6" fmla="*/ 222 w 246"/>
                <a:gd name="T7" fmla="*/ 12 h 123"/>
                <a:gd name="T8" fmla="*/ 235 w 246"/>
                <a:gd name="T9" fmla="*/ 26 h 123"/>
                <a:gd name="T10" fmla="*/ 244 w 246"/>
                <a:gd name="T11" fmla="*/ 42 h 123"/>
                <a:gd name="T12" fmla="*/ 246 w 246"/>
                <a:gd name="T13" fmla="*/ 61 h 123"/>
                <a:gd name="T14" fmla="*/ 244 w 246"/>
                <a:gd name="T15" fmla="*/ 80 h 123"/>
                <a:gd name="T16" fmla="*/ 235 w 246"/>
                <a:gd name="T17" fmla="*/ 97 h 123"/>
                <a:gd name="T18" fmla="*/ 222 w 246"/>
                <a:gd name="T19" fmla="*/ 111 h 123"/>
                <a:gd name="T20" fmla="*/ 205 w 246"/>
                <a:gd name="T21" fmla="*/ 119 h 123"/>
                <a:gd name="T22" fmla="*/ 185 w 246"/>
                <a:gd name="T23" fmla="*/ 123 h 123"/>
                <a:gd name="T24" fmla="*/ 62 w 246"/>
                <a:gd name="T25" fmla="*/ 123 h 123"/>
                <a:gd name="T26" fmla="*/ 43 w 246"/>
                <a:gd name="T27" fmla="*/ 119 h 123"/>
                <a:gd name="T28" fmla="*/ 26 w 246"/>
                <a:gd name="T29" fmla="*/ 111 h 123"/>
                <a:gd name="T30" fmla="*/ 13 w 246"/>
                <a:gd name="T31" fmla="*/ 97 h 123"/>
                <a:gd name="T32" fmla="*/ 4 w 246"/>
                <a:gd name="T33" fmla="*/ 80 h 123"/>
                <a:gd name="T34" fmla="*/ 0 w 246"/>
                <a:gd name="T35" fmla="*/ 61 h 123"/>
                <a:gd name="T36" fmla="*/ 4 w 246"/>
                <a:gd name="T37" fmla="*/ 42 h 123"/>
                <a:gd name="T38" fmla="*/ 13 w 246"/>
                <a:gd name="T39" fmla="*/ 26 h 123"/>
                <a:gd name="T40" fmla="*/ 26 w 246"/>
                <a:gd name="T41" fmla="*/ 12 h 123"/>
                <a:gd name="T42" fmla="*/ 43 w 246"/>
                <a:gd name="T43" fmla="*/ 3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5" y="3"/>
                  </a:lnTo>
                  <a:lnTo>
                    <a:pt x="222" y="12"/>
                  </a:lnTo>
                  <a:lnTo>
                    <a:pt x="235" y="26"/>
                  </a:lnTo>
                  <a:lnTo>
                    <a:pt x="244" y="42"/>
                  </a:lnTo>
                  <a:lnTo>
                    <a:pt x="246" y="61"/>
                  </a:lnTo>
                  <a:lnTo>
                    <a:pt x="244" y="80"/>
                  </a:lnTo>
                  <a:lnTo>
                    <a:pt x="235" y="97"/>
                  </a:lnTo>
                  <a:lnTo>
                    <a:pt x="222" y="111"/>
                  </a:lnTo>
                  <a:lnTo>
                    <a:pt x="205" y="119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3" y="119"/>
                  </a:lnTo>
                  <a:lnTo>
                    <a:pt x="26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4" y="42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059" y="2135"/>
              <a:ext cx="36" cy="17"/>
            </a:xfrm>
            <a:custGeom>
              <a:avLst/>
              <a:gdLst>
                <a:gd name="T0" fmla="*/ 61 w 246"/>
                <a:gd name="T1" fmla="*/ 0 h 122"/>
                <a:gd name="T2" fmla="*/ 184 w 246"/>
                <a:gd name="T3" fmla="*/ 0 h 122"/>
                <a:gd name="T4" fmla="*/ 203 w 246"/>
                <a:gd name="T5" fmla="*/ 3 h 122"/>
                <a:gd name="T6" fmla="*/ 220 w 246"/>
                <a:gd name="T7" fmla="*/ 12 h 122"/>
                <a:gd name="T8" fmla="*/ 234 w 246"/>
                <a:gd name="T9" fmla="*/ 25 h 122"/>
                <a:gd name="T10" fmla="*/ 243 w 246"/>
                <a:gd name="T11" fmla="*/ 42 h 122"/>
                <a:gd name="T12" fmla="*/ 246 w 246"/>
                <a:gd name="T13" fmla="*/ 61 h 122"/>
                <a:gd name="T14" fmla="*/ 243 w 246"/>
                <a:gd name="T15" fmla="*/ 80 h 122"/>
                <a:gd name="T16" fmla="*/ 234 w 246"/>
                <a:gd name="T17" fmla="*/ 98 h 122"/>
                <a:gd name="T18" fmla="*/ 220 w 246"/>
                <a:gd name="T19" fmla="*/ 110 h 122"/>
                <a:gd name="T20" fmla="*/ 203 w 246"/>
                <a:gd name="T21" fmla="*/ 119 h 122"/>
                <a:gd name="T22" fmla="*/ 184 w 246"/>
                <a:gd name="T23" fmla="*/ 122 h 122"/>
                <a:gd name="T24" fmla="*/ 61 w 246"/>
                <a:gd name="T25" fmla="*/ 122 h 122"/>
                <a:gd name="T26" fmla="*/ 41 w 246"/>
                <a:gd name="T27" fmla="*/ 119 h 122"/>
                <a:gd name="T28" fmla="*/ 25 w 246"/>
                <a:gd name="T29" fmla="*/ 110 h 122"/>
                <a:gd name="T30" fmla="*/ 11 w 246"/>
                <a:gd name="T31" fmla="*/ 98 h 122"/>
                <a:gd name="T32" fmla="*/ 3 w 246"/>
                <a:gd name="T33" fmla="*/ 80 h 122"/>
                <a:gd name="T34" fmla="*/ 0 w 246"/>
                <a:gd name="T35" fmla="*/ 61 h 122"/>
                <a:gd name="T36" fmla="*/ 3 w 246"/>
                <a:gd name="T37" fmla="*/ 42 h 122"/>
                <a:gd name="T38" fmla="*/ 11 w 246"/>
                <a:gd name="T39" fmla="*/ 25 h 122"/>
                <a:gd name="T40" fmla="*/ 25 w 246"/>
                <a:gd name="T41" fmla="*/ 12 h 122"/>
                <a:gd name="T42" fmla="*/ 41 w 246"/>
                <a:gd name="T43" fmla="*/ 3 h 122"/>
                <a:gd name="T44" fmla="*/ 61 w 246"/>
                <a:gd name="T4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2">
                  <a:moveTo>
                    <a:pt x="61" y="0"/>
                  </a:moveTo>
                  <a:lnTo>
                    <a:pt x="184" y="0"/>
                  </a:lnTo>
                  <a:lnTo>
                    <a:pt x="203" y="3"/>
                  </a:lnTo>
                  <a:lnTo>
                    <a:pt x="220" y="12"/>
                  </a:lnTo>
                  <a:lnTo>
                    <a:pt x="234" y="25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4" y="98"/>
                  </a:lnTo>
                  <a:lnTo>
                    <a:pt x="220" y="110"/>
                  </a:lnTo>
                  <a:lnTo>
                    <a:pt x="203" y="119"/>
                  </a:lnTo>
                  <a:lnTo>
                    <a:pt x="184" y="122"/>
                  </a:lnTo>
                  <a:lnTo>
                    <a:pt x="61" y="122"/>
                  </a:lnTo>
                  <a:lnTo>
                    <a:pt x="41" y="119"/>
                  </a:lnTo>
                  <a:lnTo>
                    <a:pt x="25" y="110"/>
                  </a:lnTo>
                  <a:lnTo>
                    <a:pt x="11" y="98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065" y="2056"/>
              <a:ext cx="35" cy="17"/>
            </a:xfrm>
            <a:custGeom>
              <a:avLst/>
              <a:gdLst>
                <a:gd name="T0" fmla="*/ 60 w 245"/>
                <a:gd name="T1" fmla="*/ 0 h 123"/>
                <a:gd name="T2" fmla="*/ 183 w 245"/>
                <a:gd name="T3" fmla="*/ 0 h 123"/>
                <a:gd name="T4" fmla="*/ 203 w 245"/>
                <a:gd name="T5" fmla="*/ 4 h 123"/>
                <a:gd name="T6" fmla="*/ 220 w 245"/>
                <a:gd name="T7" fmla="*/ 13 h 123"/>
                <a:gd name="T8" fmla="*/ 233 w 245"/>
                <a:gd name="T9" fmla="*/ 26 h 123"/>
                <a:gd name="T10" fmla="*/ 242 w 245"/>
                <a:gd name="T11" fmla="*/ 43 h 123"/>
                <a:gd name="T12" fmla="*/ 245 w 245"/>
                <a:gd name="T13" fmla="*/ 62 h 123"/>
                <a:gd name="T14" fmla="*/ 242 w 245"/>
                <a:gd name="T15" fmla="*/ 81 h 123"/>
                <a:gd name="T16" fmla="*/ 233 w 245"/>
                <a:gd name="T17" fmla="*/ 97 h 123"/>
                <a:gd name="T18" fmla="*/ 220 w 245"/>
                <a:gd name="T19" fmla="*/ 111 h 123"/>
                <a:gd name="T20" fmla="*/ 203 w 245"/>
                <a:gd name="T21" fmla="*/ 120 h 123"/>
                <a:gd name="T22" fmla="*/ 183 w 245"/>
                <a:gd name="T23" fmla="*/ 123 h 123"/>
                <a:gd name="T24" fmla="*/ 60 w 245"/>
                <a:gd name="T25" fmla="*/ 123 h 123"/>
                <a:gd name="T26" fmla="*/ 41 w 245"/>
                <a:gd name="T27" fmla="*/ 120 h 123"/>
                <a:gd name="T28" fmla="*/ 24 w 245"/>
                <a:gd name="T29" fmla="*/ 111 h 123"/>
                <a:gd name="T30" fmla="*/ 11 w 245"/>
                <a:gd name="T31" fmla="*/ 97 h 123"/>
                <a:gd name="T32" fmla="*/ 2 w 245"/>
                <a:gd name="T33" fmla="*/ 81 h 123"/>
                <a:gd name="T34" fmla="*/ 0 w 245"/>
                <a:gd name="T35" fmla="*/ 62 h 123"/>
                <a:gd name="T36" fmla="*/ 2 w 245"/>
                <a:gd name="T37" fmla="*/ 43 h 123"/>
                <a:gd name="T38" fmla="*/ 11 w 245"/>
                <a:gd name="T39" fmla="*/ 26 h 123"/>
                <a:gd name="T40" fmla="*/ 24 w 245"/>
                <a:gd name="T41" fmla="*/ 13 h 123"/>
                <a:gd name="T42" fmla="*/ 41 w 245"/>
                <a:gd name="T43" fmla="*/ 4 h 123"/>
                <a:gd name="T44" fmla="*/ 60 w 245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123">
                  <a:moveTo>
                    <a:pt x="60" y="0"/>
                  </a:moveTo>
                  <a:lnTo>
                    <a:pt x="183" y="0"/>
                  </a:lnTo>
                  <a:lnTo>
                    <a:pt x="203" y="4"/>
                  </a:lnTo>
                  <a:lnTo>
                    <a:pt x="220" y="13"/>
                  </a:lnTo>
                  <a:lnTo>
                    <a:pt x="233" y="26"/>
                  </a:lnTo>
                  <a:lnTo>
                    <a:pt x="242" y="43"/>
                  </a:lnTo>
                  <a:lnTo>
                    <a:pt x="245" y="62"/>
                  </a:lnTo>
                  <a:lnTo>
                    <a:pt x="242" y="81"/>
                  </a:lnTo>
                  <a:lnTo>
                    <a:pt x="233" y="97"/>
                  </a:lnTo>
                  <a:lnTo>
                    <a:pt x="220" y="111"/>
                  </a:lnTo>
                  <a:lnTo>
                    <a:pt x="203" y="120"/>
                  </a:lnTo>
                  <a:lnTo>
                    <a:pt x="183" y="123"/>
                  </a:lnTo>
                  <a:lnTo>
                    <a:pt x="60" y="123"/>
                  </a:lnTo>
                  <a:lnTo>
                    <a:pt x="41" y="120"/>
                  </a:lnTo>
                  <a:lnTo>
                    <a:pt x="24" y="111"/>
                  </a:lnTo>
                  <a:lnTo>
                    <a:pt x="11" y="97"/>
                  </a:lnTo>
                  <a:lnTo>
                    <a:pt x="2" y="81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6"/>
                  </a:lnTo>
                  <a:lnTo>
                    <a:pt x="24" y="13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007" y="2135"/>
              <a:ext cx="35" cy="17"/>
            </a:xfrm>
            <a:custGeom>
              <a:avLst/>
              <a:gdLst>
                <a:gd name="T0" fmla="*/ 62 w 246"/>
                <a:gd name="T1" fmla="*/ 0 h 122"/>
                <a:gd name="T2" fmla="*/ 185 w 246"/>
                <a:gd name="T3" fmla="*/ 0 h 122"/>
                <a:gd name="T4" fmla="*/ 204 w 246"/>
                <a:gd name="T5" fmla="*/ 3 h 122"/>
                <a:gd name="T6" fmla="*/ 220 w 246"/>
                <a:gd name="T7" fmla="*/ 12 h 122"/>
                <a:gd name="T8" fmla="*/ 234 w 246"/>
                <a:gd name="T9" fmla="*/ 25 h 122"/>
                <a:gd name="T10" fmla="*/ 243 w 246"/>
                <a:gd name="T11" fmla="*/ 42 h 122"/>
                <a:gd name="T12" fmla="*/ 246 w 246"/>
                <a:gd name="T13" fmla="*/ 61 h 122"/>
                <a:gd name="T14" fmla="*/ 243 w 246"/>
                <a:gd name="T15" fmla="*/ 80 h 122"/>
                <a:gd name="T16" fmla="*/ 234 w 246"/>
                <a:gd name="T17" fmla="*/ 98 h 122"/>
                <a:gd name="T18" fmla="*/ 220 w 246"/>
                <a:gd name="T19" fmla="*/ 110 h 122"/>
                <a:gd name="T20" fmla="*/ 204 w 246"/>
                <a:gd name="T21" fmla="*/ 119 h 122"/>
                <a:gd name="T22" fmla="*/ 185 w 246"/>
                <a:gd name="T23" fmla="*/ 122 h 122"/>
                <a:gd name="T24" fmla="*/ 62 w 246"/>
                <a:gd name="T25" fmla="*/ 122 h 122"/>
                <a:gd name="T26" fmla="*/ 41 w 246"/>
                <a:gd name="T27" fmla="*/ 119 h 122"/>
                <a:gd name="T28" fmla="*/ 25 w 246"/>
                <a:gd name="T29" fmla="*/ 110 h 122"/>
                <a:gd name="T30" fmla="*/ 12 w 246"/>
                <a:gd name="T31" fmla="*/ 98 h 122"/>
                <a:gd name="T32" fmla="*/ 3 w 246"/>
                <a:gd name="T33" fmla="*/ 80 h 122"/>
                <a:gd name="T34" fmla="*/ 0 w 246"/>
                <a:gd name="T35" fmla="*/ 61 h 122"/>
                <a:gd name="T36" fmla="*/ 3 w 246"/>
                <a:gd name="T37" fmla="*/ 42 h 122"/>
                <a:gd name="T38" fmla="*/ 12 w 246"/>
                <a:gd name="T39" fmla="*/ 25 h 122"/>
                <a:gd name="T40" fmla="*/ 25 w 246"/>
                <a:gd name="T41" fmla="*/ 12 h 122"/>
                <a:gd name="T42" fmla="*/ 41 w 246"/>
                <a:gd name="T43" fmla="*/ 3 h 122"/>
                <a:gd name="T44" fmla="*/ 62 w 246"/>
                <a:gd name="T4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2">
                  <a:moveTo>
                    <a:pt x="62" y="0"/>
                  </a:moveTo>
                  <a:lnTo>
                    <a:pt x="185" y="0"/>
                  </a:lnTo>
                  <a:lnTo>
                    <a:pt x="204" y="3"/>
                  </a:lnTo>
                  <a:lnTo>
                    <a:pt x="220" y="12"/>
                  </a:lnTo>
                  <a:lnTo>
                    <a:pt x="234" y="25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4" y="98"/>
                  </a:lnTo>
                  <a:lnTo>
                    <a:pt x="220" y="110"/>
                  </a:lnTo>
                  <a:lnTo>
                    <a:pt x="204" y="119"/>
                  </a:lnTo>
                  <a:lnTo>
                    <a:pt x="185" y="122"/>
                  </a:lnTo>
                  <a:lnTo>
                    <a:pt x="62" y="122"/>
                  </a:lnTo>
                  <a:lnTo>
                    <a:pt x="41" y="119"/>
                  </a:lnTo>
                  <a:lnTo>
                    <a:pt x="25" y="110"/>
                  </a:lnTo>
                  <a:lnTo>
                    <a:pt x="12" y="98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004" y="1977"/>
              <a:ext cx="35" cy="17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5 w 246"/>
                <a:gd name="T5" fmla="*/ 3 h 123"/>
                <a:gd name="T6" fmla="*/ 222 w 246"/>
                <a:gd name="T7" fmla="*/ 12 h 123"/>
                <a:gd name="T8" fmla="*/ 235 w 246"/>
                <a:gd name="T9" fmla="*/ 26 h 123"/>
                <a:gd name="T10" fmla="*/ 243 w 246"/>
                <a:gd name="T11" fmla="*/ 42 h 123"/>
                <a:gd name="T12" fmla="*/ 246 w 246"/>
                <a:gd name="T13" fmla="*/ 61 h 123"/>
                <a:gd name="T14" fmla="*/ 243 w 246"/>
                <a:gd name="T15" fmla="*/ 80 h 123"/>
                <a:gd name="T16" fmla="*/ 235 w 246"/>
                <a:gd name="T17" fmla="*/ 97 h 123"/>
                <a:gd name="T18" fmla="*/ 222 w 246"/>
                <a:gd name="T19" fmla="*/ 111 h 123"/>
                <a:gd name="T20" fmla="*/ 205 w 246"/>
                <a:gd name="T21" fmla="*/ 119 h 123"/>
                <a:gd name="T22" fmla="*/ 185 w 246"/>
                <a:gd name="T23" fmla="*/ 123 h 123"/>
                <a:gd name="T24" fmla="*/ 62 w 246"/>
                <a:gd name="T25" fmla="*/ 123 h 123"/>
                <a:gd name="T26" fmla="*/ 43 w 246"/>
                <a:gd name="T27" fmla="*/ 119 h 123"/>
                <a:gd name="T28" fmla="*/ 26 w 246"/>
                <a:gd name="T29" fmla="*/ 111 h 123"/>
                <a:gd name="T30" fmla="*/ 13 w 246"/>
                <a:gd name="T31" fmla="*/ 97 h 123"/>
                <a:gd name="T32" fmla="*/ 4 w 246"/>
                <a:gd name="T33" fmla="*/ 80 h 123"/>
                <a:gd name="T34" fmla="*/ 0 w 246"/>
                <a:gd name="T35" fmla="*/ 61 h 123"/>
                <a:gd name="T36" fmla="*/ 4 w 246"/>
                <a:gd name="T37" fmla="*/ 42 h 123"/>
                <a:gd name="T38" fmla="*/ 13 w 246"/>
                <a:gd name="T39" fmla="*/ 26 h 123"/>
                <a:gd name="T40" fmla="*/ 26 w 246"/>
                <a:gd name="T41" fmla="*/ 12 h 123"/>
                <a:gd name="T42" fmla="*/ 43 w 246"/>
                <a:gd name="T43" fmla="*/ 3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5" y="3"/>
                  </a:lnTo>
                  <a:lnTo>
                    <a:pt x="222" y="12"/>
                  </a:lnTo>
                  <a:lnTo>
                    <a:pt x="235" y="26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5" y="97"/>
                  </a:lnTo>
                  <a:lnTo>
                    <a:pt x="222" y="111"/>
                  </a:lnTo>
                  <a:lnTo>
                    <a:pt x="205" y="119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3" y="119"/>
                  </a:lnTo>
                  <a:lnTo>
                    <a:pt x="26" y="111"/>
                  </a:lnTo>
                  <a:lnTo>
                    <a:pt x="13" y="97"/>
                  </a:lnTo>
                  <a:lnTo>
                    <a:pt x="4" y="80"/>
                  </a:lnTo>
                  <a:lnTo>
                    <a:pt x="0" y="61"/>
                  </a:lnTo>
                  <a:lnTo>
                    <a:pt x="4" y="42"/>
                  </a:lnTo>
                  <a:lnTo>
                    <a:pt x="13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959" y="2056"/>
              <a:ext cx="35" cy="17"/>
            </a:xfrm>
            <a:custGeom>
              <a:avLst/>
              <a:gdLst>
                <a:gd name="T0" fmla="*/ 61 w 246"/>
                <a:gd name="T1" fmla="*/ 0 h 123"/>
                <a:gd name="T2" fmla="*/ 184 w 246"/>
                <a:gd name="T3" fmla="*/ 0 h 123"/>
                <a:gd name="T4" fmla="*/ 204 w 246"/>
                <a:gd name="T5" fmla="*/ 4 h 123"/>
                <a:gd name="T6" fmla="*/ 221 w 246"/>
                <a:gd name="T7" fmla="*/ 13 h 123"/>
                <a:gd name="T8" fmla="*/ 235 w 246"/>
                <a:gd name="T9" fmla="*/ 26 h 123"/>
                <a:gd name="T10" fmla="*/ 244 w 246"/>
                <a:gd name="T11" fmla="*/ 43 h 123"/>
                <a:gd name="T12" fmla="*/ 246 w 246"/>
                <a:gd name="T13" fmla="*/ 62 h 123"/>
                <a:gd name="T14" fmla="*/ 244 w 246"/>
                <a:gd name="T15" fmla="*/ 81 h 123"/>
                <a:gd name="T16" fmla="*/ 235 w 246"/>
                <a:gd name="T17" fmla="*/ 97 h 123"/>
                <a:gd name="T18" fmla="*/ 221 w 246"/>
                <a:gd name="T19" fmla="*/ 111 h 123"/>
                <a:gd name="T20" fmla="*/ 204 w 246"/>
                <a:gd name="T21" fmla="*/ 120 h 123"/>
                <a:gd name="T22" fmla="*/ 184 w 246"/>
                <a:gd name="T23" fmla="*/ 123 h 123"/>
                <a:gd name="T24" fmla="*/ 61 w 246"/>
                <a:gd name="T25" fmla="*/ 123 h 123"/>
                <a:gd name="T26" fmla="*/ 42 w 246"/>
                <a:gd name="T27" fmla="*/ 120 h 123"/>
                <a:gd name="T28" fmla="*/ 26 w 246"/>
                <a:gd name="T29" fmla="*/ 111 h 123"/>
                <a:gd name="T30" fmla="*/ 12 w 246"/>
                <a:gd name="T31" fmla="*/ 97 h 123"/>
                <a:gd name="T32" fmla="*/ 3 w 246"/>
                <a:gd name="T33" fmla="*/ 81 h 123"/>
                <a:gd name="T34" fmla="*/ 0 w 246"/>
                <a:gd name="T35" fmla="*/ 62 h 123"/>
                <a:gd name="T36" fmla="*/ 3 w 246"/>
                <a:gd name="T37" fmla="*/ 43 h 123"/>
                <a:gd name="T38" fmla="*/ 12 w 246"/>
                <a:gd name="T39" fmla="*/ 26 h 123"/>
                <a:gd name="T40" fmla="*/ 26 w 246"/>
                <a:gd name="T41" fmla="*/ 13 h 123"/>
                <a:gd name="T42" fmla="*/ 42 w 246"/>
                <a:gd name="T43" fmla="*/ 4 h 123"/>
                <a:gd name="T44" fmla="*/ 61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1" y="0"/>
                  </a:moveTo>
                  <a:lnTo>
                    <a:pt x="184" y="0"/>
                  </a:lnTo>
                  <a:lnTo>
                    <a:pt x="204" y="4"/>
                  </a:lnTo>
                  <a:lnTo>
                    <a:pt x="221" y="13"/>
                  </a:lnTo>
                  <a:lnTo>
                    <a:pt x="235" y="26"/>
                  </a:lnTo>
                  <a:lnTo>
                    <a:pt x="244" y="43"/>
                  </a:lnTo>
                  <a:lnTo>
                    <a:pt x="246" y="62"/>
                  </a:lnTo>
                  <a:lnTo>
                    <a:pt x="244" y="81"/>
                  </a:lnTo>
                  <a:lnTo>
                    <a:pt x="235" y="97"/>
                  </a:lnTo>
                  <a:lnTo>
                    <a:pt x="221" y="111"/>
                  </a:lnTo>
                  <a:lnTo>
                    <a:pt x="204" y="120"/>
                  </a:lnTo>
                  <a:lnTo>
                    <a:pt x="184" y="123"/>
                  </a:lnTo>
                  <a:lnTo>
                    <a:pt x="61" y="123"/>
                  </a:lnTo>
                  <a:lnTo>
                    <a:pt x="42" y="120"/>
                  </a:lnTo>
                  <a:lnTo>
                    <a:pt x="26" y="111"/>
                  </a:lnTo>
                  <a:lnTo>
                    <a:pt x="12" y="97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2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012" y="2056"/>
              <a:ext cx="35" cy="17"/>
            </a:xfrm>
            <a:custGeom>
              <a:avLst/>
              <a:gdLst>
                <a:gd name="T0" fmla="*/ 62 w 246"/>
                <a:gd name="T1" fmla="*/ 0 h 123"/>
                <a:gd name="T2" fmla="*/ 184 w 246"/>
                <a:gd name="T3" fmla="*/ 0 h 123"/>
                <a:gd name="T4" fmla="*/ 204 w 246"/>
                <a:gd name="T5" fmla="*/ 4 h 123"/>
                <a:gd name="T6" fmla="*/ 221 w 246"/>
                <a:gd name="T7" fmla="*/ 13 h 123"/>
                <a:gd name="T8" fmla="*/ 235 w 246"/>
                <a:gd name="T9" fmla="*/ 26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5 w 246"/>
                <a:gd name="T17" fmla="*/ 97 h 123"/>
                <a:gd name="T18" fmla="*/ 221 w 246"/>
                <a:gd name="T19" fmla="*/ 111 h 123"/>
                <a:gd name="T20" fmla="*/ 204 w 246"/>
                <a:gd name="T21" fmla="*/ 120 h 123"/>
                <a:gd name="T22" fmla="*/ 184 w 246"/>
                <a:gd name="T23" fmla="*/ 123 h 123"/>
                <a:gd name="T24" fmla="*/ 62 w 246"/>
                <a:gd name="T25" fmla="*/ 123 h 123"/>
                <a:gd name="T26" fmla="*/ 42 w 246"/>
                <a:gd name="T27" fmla="*/ 120 h 123"/>
                <a:gd name="T28" fmla="*/ 25 w 246"/>
                <a:gd name="T29" fmla="*/ 111 h 123"/>
                <a:gd name="T30" fmla="*/ 12 w 246"/>
                <a:gd name="T31" fmla="*/ 97 h 123"/>
                <a:gd name="T32" fmla="*/ 3 w 246"/>
                <a:gd name="T33" fmla="*/ 81 h 123"/>
                <a:gd name="T34" fmla="*/ 0 w 246"/>
                <a:gd name="T35" fmla="*/ 62 h 123"/>
                <a:gd name="T36" fmla="*/ 3 w 246"/>
                <a:gd name="T37" fmla="*/ 43 h 123"/>
                <a:gd name="T38" fmla="*/ 12 w 246"/>
                <a:gd name="T39" fmla="*/ 26 h 123"/>
                <a:gd name="T40" fmla="*/ 25 w 246"/>
                <a:gd name="T41" fmla="*/ 13 h 123"/>
                <a:gd name="T42" fmla="*/ 42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4" y="0"/>
                  </a:lnTo>
                  <a:lnTo>
                    <a:pt x="204" y="4"/>
                  </a:lnTo>
                  <a:lnTo>
                    <a:pt x="221" y="13"/>
                  </a:lnTo>
                  <a:lnTo>
                    <a:pt x="235" y="26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5" y="97"/>
                  </a:lnTo>
                  <a:lnTo>
                    <a:pt x="221" y="111"/>
                  </a:lnTo>
                  <a:lnTo>
                    <a:pt x="204" y="120"/>
                  </a:lnTo>
                  <a:lnTo>
                    <a:pt x="184" y="123"/>
                  </a:lnTo>
                  <a:lnTo>
                    <a:pt x="62" y="123"/>
                  </a:lnTo>
                  <a:lnTo>
                    <a:pt x="42" y="120"/>
                  </a:lnTo>
                  <a:lnTo>
                    <a:pt x="25" y="111"/>
                  </a:lnTo>
                  <a:lnTo>
                    <a:pt x="12" y="97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152" y="2089"/>
              <a:ext cx="19" cy="35"/>
            </a:xfrm>
            <a:custGeom>
              <a:avLst/>
              <a:gdLst>
                <a:gd name="T0" fmla="*/ 80 w 134"/>
                <a:gd name="T1" fmla="*/ 0 h 243"/>
                <a:gd name="T2" fmla="*/ 98 w 134"/>
                <a:gd name="T3" fmla="*/ 5 h 243"/>
                <a:gd name="T4" fmla="*/ 113 w 134"/>
                <a:gd name="T5" fmla="*/ 16 h 243"/>
                <a:gd name="T6" fmla="*/ 124 w 134"/>
                <a:gd name="T7" fmla="*/ 32 h 243"/>
                <a:gd name="T8" fmla="*/ 131 w 134"/>
                <a:gd name="T9" fmla="*/ 51 h 243"/>
                <a:gd name="T10" fmla="*/ 133 w 134"/>
                <a:gd name="T11" fmla="*/ 78 h 243"/>
                <a:gd name="T12" fmla="*/ 134 w 134"/>
                <a:gd name="T13" fmla="*/ 104 h 243"/>
                <a:gd name="T14" fmla="*/ 131 w 134"/>
                <a:gd name="T15" fmla="*/ 152 h 243"/>
                <a:gd name="T16" fmla="*/ 121 w 134"/>
                <a:gd name="T17" fmla="*/ 199 h 243"/>
                <a:gd name="T18" fmla="*/ 114 w 134"/>
                <a:gd name="T19" fmla="*/ 214 h 243"/>
                <a:gd name="T20" fmla="*/ 104 w 134"/>
                <a:gd name="T21" fmla="*/ 226 h 243"/>
                <a:gd name="T22" fmla="*/ 92 w 134"/>
                <a:gd name="T23" fmla="*/ 235 h 243"/>
                <a:gd name="T24" fmla="*/ 77 w 134"/>
                <a:gd name="T25" fmla="*/ 242 h 243"/>
                <a:gd name="T26" fmla="*/ 62 w 134"/>
                <a:gd name="T27" fmla="*/ 243 h 243"/>
                <a:gd name="T28" fmla="*/ 54 w 134"/>
                <a:gd name="T29" fmla="*/ 243 h 243"/>
                <a:gd name="T30" fmla="*/ 45 w 134"/>
                <a:gd name="T31" fmla="*/ 241 h 243"/>
                <a:gd name="T32" fmla="*/ 29 w 134"/>
                <a:gd name="T33" fmla="*/ 234 h 243"/>
                <a:gd name="T34" fmla="*/ 17 w 134"/>
                <a:gd name="T35" fmla="*/ 224 h 243"/>
                <a:gd name="T36" fmla="*/ 8 w 134"/>
                <a:gd name="T37" fmla="*/ 212 h 243"/>
                <a:gd name="T38" fmla="*/ 2 w 134"/>
                <a:gd name="T39" fmla="*/ 197 h 243"/>
                <a:gd name="T40" fmla="*/ 0 w 134"/>
                <a:gd name="T41" fmla="*/ 180 h 243"/>
                <a:gd name="T42" fmla="*/ 4 w 134"/>
                <a:gd name="T43" fmla="*/ 165 h 243"/>
                <a:gd name="T44" fmla="*/ 9 w 134"/>
                <a:gd name="T45" fmla="*/ 135 h 243"/>
                <a:gd name="T46" fmla="*/ 11 w 134"/>
                <a:gd name="T47" fmla="*/ 103 h 243"/>
                <a:gd name="T48" fmla="*/ 9 w 134"/>
                <a:gd name="T49" fmla="*/ 70 h 243"/>
                <a:gd name="T50" fmla="*/ 9 w 134"/>
                <a:gd name="T51" fmla="*/ 53 h 243"/>
                <a:gd name="T52" fmla="*/ 13 w 134"/>
                <a:gd name="T53" fmla="*/ 39 h 243"/>
                <a:gd name="T54" fmla="*/ 20 w 134"/>
                <a:gd name="T55" fmla="*/ 24 h 243"/>
                <a:gd name="T56" fmla="*/ 30 w 134"/>
                <a:gd name="T57" fmla="*/ 13 h 243"/>
                <a:gd name="T58" fmla="*/ 44 w 134"/>
                <a:gd name="T59" fmla="*/ 4 h 243"/>
                <a:gd name="T60" fmla="*/ 61 w 134"/>
                <a:gd name="T61" fmla="*/ 0 h 243"/>
                <a:gd name="T62" fmla="*/ 80 w 134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4" h="243">
                  <a:moveTo>
                    <a:pt x="80" y="0"/>
                  </a:moveTo>
                  <a:lnTo>
                    <a:pt x="98" y="5"/>
                  </a:lnTo>
                  <a:lnTo>
                    <a:pt x="113" y="16"/>
                  </a:lnTo>
                  <a:lnTo>
                    <a:pt x="124" y="32"/>
                  </a:lnTo>
                  <a:lnTo>
                    <a:pt x="131" y="51"/>
                  </a:lnTo>
                  <a:lnTo>
                    <a:pt x="133" y="78"/>
                  </a:lnTo>
                  <a:lnTo>
                    <a:pt x="134" y="104"/>
                  </a:lnTo>
                  <a:lnTo>
                    <a:pt x="131" y="152"/>
                  </a:lnTo>
                  <a:lnTo>
                    <a:pt x="121" y="199"/>
                  </a:lnTo>
                  <a:lnTo>
                    <a:pt x="114" y="214"/>
                  </a:lnTo>
                  <a:lnTo>
                    <a:pt x="104" y="226"/>
                  </a:lnTo>
                  <a:lnTo>
                    <a:pt x="92" y="235"/>
                  </a:lnTo>
                  <a:lnTo>
                    <a:pt x="77" y="242"/>
                  </a:lnTo>
                  <a:lnTo>
                    <a:pt x="62" y="243"/>
                  </a:lnTo>
                  <a:lnTo>
                    <a:pt x="54" y="243"/>
                  </a:lnTo>
                  <a:lnTo>
                    <a:pt x="45" y="241"/>
                  </a:lnTo>
                  <a:lnTo>
                    <a:pt x="29" y="234"/>
                  </a:lnTo>
                  <a:lnTo>
                    <a:pt x="17" y="224"/>
                  </a:lnTo>
                  <a:lnTo>
                    <a:pt x="8" y="212"/>
                  </a:lnTo>
                  <a:lnTo>
                    <a:pt x="2" y="197"/>
                  </a:lnTo>
                  <a:lnTo>
                    <a:pt x="0" y="180"/>
                  </a:lnTo>
                  <a:lnTo>
                    <a:pt x="4" y="165"/>
                  </a:lnTo>
                  <a:lnTo>
                    <a:pt x="9" y="135"/>
                  </a:lnTo>
                  <a:lnTo>
                    <a:pt x="11" y="103"/>
                  </a:lnTo>
                  <a:lnTo>
                    <a:pt x="9" y="70"/>
                  </a:lnTo>
                  <a:lnTo>
                    <a:pt x="9" y="53"/>
                  </a:lnTo>
                  <a:lnTo>
                    <a:pt x="13" y="39"/>
                  </a:lnTo>
                  <a:lnTo>
                    <a:pt x="20" y="24"/>
                  </a:lnTo>
                  <a:lnTo>
                    <a:pt x="30" y="13"/>
                  </a:lnTo>
                  <a:lnTo>
                    <a:pt x="44" y="4"/>
                  </a:lnTo>
                  <a:lnTo>
                    <a:pt x="61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992" y="2292"/>
              <a:ext cx="35" cy="18"/>
            </a:xfrm>
            <a:custGeom>
              <a:avLst/>
              <a:gdLst>
                <a:gd name="T0" fmla="*/ 62 w 246"/>
                <a:gd name="T1" fmla="*/ 0 h 123"/>
                <a:gd name="T2" fmla="*/ 184 w 246"/>
                <a:gd name="T3" fmla="*/ 0 h 123"/>
                <a:gd name="T4" fmla="*/ 203 w 246"/>
                <a:gd name="T5" fmla="*/ 4 h 123"/>
                <a:gd name="T6" fmla="*/ 220 w 246"/>
                <a:gd name="T7" fmla="*/ 13 h 123"/>
                <a:gd name="T8" fmla="*/ 234 w 246"/>
                <a:gd name="T9" fmla="*/ 25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4 w 246"/>
                <a:gd name="T17" fmla="*/ 97 h 123"/>
                <a:gd name="T18" fmla="*/ 220 w 246"/>
                <a:gd name="T19" fmla="*/ 111 h 123"/>
                <a:gd name="T20" fmla="*/ 203 w 246"/>
                <a:gd name="T21" fmla="*/ 120 h 123"/>
                <a:gd name="T22" fmla="*/ 184 w 246"/>
                <a:gd name="T23" fmla="*/ 123 h 123"/>
                <a:gd name="T24" fmla="*/ 62 w 246"/>
                <a:gd name="T25" fmla="*/ 123 h 123"/>
                <a:gd name="T26" fmla="*/ 41 w 246"/>
                <a:gd name="T27" fmla="*/ 120 h 123"/>
                <a:gd name="T28" fmla="*/ 25 w 246"/>
                <a:gd name="T29" fmla="*/ 111 h 123"/>
                <a:gd name="T30" fmla="*/ 11 w 246"/>
                <a:gd name="T31" fmla="*/ 97 h 123"/>
                <a:gd name="T32" fmla="*/ 2 w 246"/>
                <a:gd name="T33" fmla="*/ 81 h 123"/>
                <a:gd name="T34" fmla="*/ 0 w 246"/>
                <a:gd name="T35" fmla="*/ 62 h 123"/>
                <a:gd name="T36" fmla="*/ 2 w 246"/>
                <a:gd name="T37" fmla="*/ 43 h 123"/>
                <a:gd name="T38" fmla="*/ 11 w 246"/>
                <a:gd name="T39" fmla="*/ 25 h 123"/>
                <a:gd name="T40" fmla="*/ 25 w 246"/>
                <a:gd name="T41" fmla="*/ 13 h 123"/>
                <a:gd name="T42" fmla="*/ 41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4" y="0"/>
                  </a:lnTo>
                  <a:lnTo>
                    <a:pt x="203" y="4"/>
                  </a:lnTo>
                  <a:lnTo>
                    <a:pt x="220" y="13"/>
                  </a:lnTo>
                  <a:lnTo>
                    <a:pt x="234" y="25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4" y="97"/>
                  </a:lnTo>
                  <a:lnTo>
                    <a:pt x="220" y="111"/>
                  </a:lnTo>
                  <a:lnTo>
                    <a:pt x="203" y="120"/>
                  </a:lnTo>
                  <a:lnTo>
                    <a:pt x="184" y="123"/>
                  </a:lnTo>
                  <a:lnTo>
                    <a:pt x="62" y="123"/>
                  </a:lnTo>
                  <a:lnTo>
                    <a:pt x="41" y="120"/>
                  </a:lnTo>
                  <a:lnTo>
                    <a:pt x="25" y="111"/>
                  </a:lnTo>
                  <a:lnTo>
                    <a:pt x="11" y="97"/>
                  </a:lnTo>
                  <a:lnTo>
                    <a:pt x="2" y="81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5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39" y="2292"/>
              <a:ext cx="35" cy="18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4 w 246"/>
                <a:gd name="T5" fmla="*/ 4 h 123"/>
                <a:gd name="T6" fmla="*/ 220 w 246"/>
                <a:gd name="T7" fmla="*/ 13 h 123"/>
                <a:gd name="T8" fmla="*/ 234 w 246"/>
                <a:gd name="T9" fmla="*/ 25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4 w 246"/>
                <a:gd name="T17" fmla="*/ 97 h 123"/>
                <a:gd name="T18" fmla="*/ 220 w 246"/>
                <a:gd name="T19" fmla="*/ 111 h 123"/>
                <a:gd name="T20" fmla="*/ 204 w 246"/>
                <a:gd name="T21" fmla="*/ 120 h 123"/>
                <a:gd name="T22" fmla="*/ 185 w 246"/>
                <a:gd name="T23" fmla="*/ 123 h 123"/>
                <a:gd name="T24" fmla="*/ 62 w 246"/>
                <a:gd name="T25" fmla="*/ 123 h 123"/>
                <a:gd name="T26" fmla="*/ 41 w 246"/>
                <a:gd name="T27" fmla="*/ 120 h 123"/>
                <a:gd name="T28" fmla="*/ 25 w 246"/>
                <a:gd name="T29" fmla="*/ 111 h 123"/>
                <a:gd name="T30" fmla="*/ 11 w 246"/>
                <a:gd name="T31" fmla="*/ 97 h 123"/>
                <a:gd name="T32" fmla="*/ 3 w 246"/>
                <a:gd name="T33" fmla="*/ 81 h 123"/>
                <a:gd name="T34" fmla="*/ 0 w 246"/>
                <a:gd name="T35" fmla="*/ 62 h 123"/>
                <a:gd name="T36" fmla="*/ 3 w 246"/>
                <a:gd name="T37" fmla="*/ 43 h 123"/>
                <a:gd name="T38" fmla="*/ 11 w 246"/>
                <a:gd name="T39" fmla="*/ 25 h 123"/>
                <a:gd name="T40" fmla="*/ 25 w 246"/>
                <a:gd name="T41" fmla="*/ 13 h 123"/>
                <a:gd name="T42" fmla="*/ 41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4" y="4"/>
                  </a:lnTo>
                  <a:lnTo>
                    <a:pt x="220" y="13"/>
                  </a:lnTo>
                  <a:lnTo>
                    <a:pt x="234" y="25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4" y="97"/>
                  </a:lnTo>
                  <a:lnTo>
                    <a:pt x="220" y="111"/>
                  </a:lnTo>
                  <a:lnTo>
                    <a:pt x="204" y="120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1" y="120"/>
                  </a:lnTo>
                  <a:lnTo>
                    <a:pt x="25" y="111"/>
                  </a:lnTo>
                  <a:lnTo>
                    <a:pt x="11" y="97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6027" y="2214"/>
              <a:ext cx="35" cy="17"/>
            </a:xfrm>
            <a:custGeom>
              <a:avLst/>
              <a:gdLst>
                <a:gd name="T0" fmla="*/ 61 w 246"/>
                <a:gd name="T1" fmla="*/ 0 h 123"/>
                <a:gd name="T2" fmla="*/ 184 w 246"/>
                <a:gd name="T3" fmla="*/ 0 h 123"/>
                <a:gd name="T4" fmla="*/ 203 w 246"/>
                <a:gd name="T5" fmla="*/ 3 h 123"/>
                <a:gd name="T6" fmla="*/ 220 w 246"/>
                <a:gd name="T7" fmla="*/ 12 h 123"/>
                <a:gd name="T8" fmla="*/ 234 w 246"/>
                <a:gd name="T9" fmla="*/ 26 h 123"/>
                <a:gd name="T10" fmla="*/ 243 w 246"/>
                <a:gd name="T11" fmla="*/ 42 h 123"/>
                <a:gd name="T12" fmla="*/ 246 w 246"/>
                <a:gd name="T13" fmla="*/ 61 h 123"/>
                <a:gd name="T14" fmla="*/ 243 w 246"/>
                <a:gd name="T15" fmla="*/ 80 h 123"/>
                <a:gd name="T16" fmla="*/ 234 w 246"/>
                <a:gd name="T17" fmla="*/ 97 h 123"/>
                <a:gd name="T18" fmla="*/ 220 w 246"/>
                <a:gd name="T19" fmla="*/ 110 h 123"/>
                <a:gd name="T20" fmla="*/ 203 w 246"/>
                <a:gd name="T21" fmla="*/ 119 h 123"/>
                <a:gd name="T22" fmla="*/ 184 w 246"/>
                <a:gd name="T23" fmla="*/ 123 h 123"/>
                <a:gd name="T24" fmla="*/ 61 w 246"/>
                <a:gd name="T25" fmla="*/ 123 h 123"/>
                <a:gd name="T26" fmla="*/ 41 w 246"/>
                <a:gd name="T27" fmla="*/ 119 h 123"/>
                <a:gd name="T28" fmla="*/ 25 w 246"/>
                <a:gd name="T29" fmla="*/ 110 h 123"/>
                <a:gd name="T30" fmla="*/ 11 w 246"/>
                <a:gd name="T31" fmla="*/ 97 h 123"/>
                <a:gd name="T32" fmla="*/ 3 w 246"/>
                <a:gd name="T33" fmla="*/ 80 h 123"/>
                <a:gd name="T34" fmla="*/ 0 w 246"/>
                <a:gd name="T35" fmla="*/ 61 h 123"/>
                <a:gd name="T36" fmla="*/ 3 w 246"/>
                <a:gd name="T37" fmla="*/ 42 h 123"/>
                <a:gd name="T38" fmla="*/ 11 w 246"/>
                <a:gd name="T39" fmla="*/ 26 h 123"/>
                <a:gd name="T40" fmla="*/ 25 w 246"/>
                <a:gd name="T41" fmla="*/ 12 h 123"/>
                <a:gd name="T42" fmla="*/ 41 w 246"/>
                <a:gd name="T43" fmla="*/ 3 h 123"/>
                <a:gd name="T44" fmla="*/ 61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1" y="0"/>
                  </a:moveTo>
                  <a:lnTo>
                    <a:pt x="184" y="0"/>
                  </a:lnTo>
                  <a:lnTo>
                    <a:pt x="203" y="3"/>
                  </a:lnTo>
                  <a:lnTo>
                    <a:pt x="220" y="12"/>
                  </a:lnTo>
                  <a:lnTo>
                    <a:pt x="234" y="26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4" y="97"/>
                  </a:lnTo>
                  <a:lnTo>
                    <a:pt x="220" y="110"/>
                  </a:lnTo>
                  <a:lnTo>
                    <a:pt x="203" y="119"/>
                  </a:lnTo>
                  <a:lnTo>
                    <a:pt x="184" y="123"/>
                  </a:lnTo>
                  <a:lnTo>
                    <a:pt x="61" y="123"/>
                  </a:lnTo>
                  <a:lnTo>
                    <a:pt x="41" y="119"/>
                  </a:lnTo>
                  <a:lnTo>
                    <a:pt x="25" y="110"/>
                  </a:lnTo>
                  <a:lnTo>
                    <a:pt x="11" y="97"/>
                  </a:lnTo>
                  <a:lnTo>
                    <a:pt x="3" y="80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974" y="2214"/>
              <a:ext cx="35" cy="17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4 w 246"/>
                <a:gd name="T5" fmla="*/ 3 h 123"/>
                <a:gd name="T6" fmla="*/ 220 w 246"/>
                <a:gd name="T7" fmla="*/ 12 h 123"/>
                <a:gd name="T8" fmla="*/ 234 w 246"/>
                <a:gd name="T9" fmla="*/ 26 h 123"/>
                <a:gd name="T10" fmla="*/ 243 w 246"/>
                <a:gd name="T11" fmla="*/ 42 h 123"/>
                <a:gd name="T12" fmla="*/ 246 w 246"/>
                <a:gd name="T13" fmla="*/ 61 h 123"/>
                <a:gd name="T14" fmla="*/ 243 w 246"/>
                <a:gd name="T15" fmla="*/ 80 h 123"/>
                <a:gd name="T16" fmla="*/ 234 w 246"/>
                <a:gd name="T17" fmla="*/ 97 h 123"/>
                <a:gd name="T18" fmla="*/ 220 w 246"/>
                <a:gd name="T19" fmla="*/ 110 h 123"/>
                <a:gd name="T20" fmla="*/ 204 w 246"/>
                <a:gd name="T21" fmla="*/ 119 h 123"/>
                <a:gd name="T22" fmla="*/ 185 w 246"/>
                <a:gd name="T23" fmla="*/ 123 h 123"/>
                <a:gd name="T24" fmla="*/ 62 w 246"/>
                <a:gd name="T25" fmla="*/ 123 h 123"/>
                <a:gd name="T26" fmla="*/ 41 w 246"/>
                <a:gd name="T27" fmla="*/ 119 h 123"/>
                <a:gd name="T28" fmla="*/ 25 w 246"/>
                <a:gd name="T29" fmla="*/ 110 h 123"/>
                <a:gd name="T30" fmla="*/ 11 w 246"/>
                <a:gd name="T31" fmla="*/ 97 h 123"/>
                <a:gd name="T32" fmla="*/ 2 w 246"/>
                <a:gd name="T33" fmla="*/ 80 h 123"/>
                <a:gd name="T34" fmla="*/ 0 w 246"/>
                <a:gd name="T35" fmla="*/ 61 h 123"/>
                <a:gd name="T36" fmla="*/ 2 w 246"/>
                <a:gd name="T37" fmla="*/ 42 h 123"/>
                <a:gd name="T38" fmla="*/ 11 w 246"/>
                <a:gd name="T39" fmla="*/ 26 h 123"/>
                <a:gd name="T40" fmla="*/ 25 w 246"/>
                <a:gd name="T41" fmla="*/ 12 h 123"/>
                <a:gd name="T42" fmla="*/ 41 w 246"/>
                <a:gd name="T43" fmla="*/ 3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4" y="3"/>
                  </a:lnTo>
                  <a:lnTo>
                    <a:pt x="220" y="12"/>
                  </a:lnTo>
                  <a:lnTo>
                    <a:pt x="234" y="26"/>
                  </a:lnTo>
                  <a:lnTo>
                    <a:pt x="243" y="42"/>
                  </a:lnTo>
                  <a:lnTo>
                    <a:pt x="246" y="61"/>
                  </a:lnTo>
                  <a:lnTo>
                    <a:pt x="243" y="80"/>
                  </a:lnTo>
                  <a:lnTo>
                    <a:pt x="234" y="97"/>
                  </a:lnTo>
                  <a:lnTo>
                    <a:pt x="220" y="110"/>
                  </a:lnTo>
                  <a:lnTo>
                    <a:pt x="204" y="119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1" y="119"/>
                  </a:lnTo>
                  <a:lnTo>
                    <a:pt x="25" y="110"/>
                  </a:lnTo>
                  <a:lnTo>
                    <a:pt x="11" y="97"/>
                  </a:lnTo>
                  <a:lnTo>
                    <a:pt x="2" y="80"/>
                  </a:lnTo>
                  <a:lnTo>
                    <a:pt x="0" y="61"/>
                  </a:lnTo>
                  <a:lnTo>
                    <a:pt x="2" y="42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6044" y="2292"/>
              <a:ext cx="35" cy="18"/>
            </a:xfrm>
            <a:custGeom>
              <a:avLst/>
              <a:gdLst>
                <a:gd name="T0" fmla="*/ 61 w 244"/>
                <a:gd name="T1" fmla="*/ 0 h 123"/>
                <a:gd name="T2" fmla="*/ 180 w 244"/>
                <a:gd name="T3" fmla="*/ 0 h 123"/>
                <a:gd name="T4" fmla="*/ 199 w 244"/>
                <a:gd name="T5" fmla="*/ 4 h 123"/>
                <a:gd name="T6" fmla="*/ 217 w 244"/>
                <a:gd name="T7" fmla="*/ 13 h 123"/>
                <a:gd name="T8" fmla="*/ 230 w 244"/>
                <a:gd name="T9" fmla="*/ 25 h 123"/>
                <a:gd name="T10" fmla="*/ 240 w 244"/>
                <a:gd name="T11" fmla="*/ 43 h 123"/>
                <a:gd name="T12" fmla="*/ 244 w 244"/>
                <a:gd name="T13" fmla="*/ 62 h 123"/>
                <a:gd name="T14" fmla="*/ 240 w 244"/>
                <a:gd name="T15" fmla="*/ 81 h 123"/>
                <a:gd name="T16" fmla="*/ 232 w 244"/>
                <a:gd name="T17" fmla="*/ 97 h 123"/>
                <a:gd name="T18" fmla="*/ 219 w 244"/>
                <a:gd name="T19" fmla="*/ 111 h 123"/>
                <a:gd name="T20" fmla="*/ 203 w 244"/>
                <a:gd name="T21" fmla="*/ 120 h 123"/>
                <a:gd name="T22" fmla="*/ 183 w 244"/>
                <a:gd name="T23" fmla="*/ 123 h 123"/>
                <a:gd name="T24" fmla="*/ 183 w 244"/>
                <a:gd name="T25" fmla="*/ 62 h 123"/>
                <a:gd name="T26" fmla="*/ 182 w 244"/>
                <a:gd name="T27" fmla="*/ 123 h 123"/>
                <a:gd name="T28" fmla="*/ 61 w 244"/>
                <a:gd name="T29" fmla="*/ 123 h 123"/>
                <a:gd name="T30" fmla="*/ 41 w 244"/>
                <a:gd name="T31" fmla="*/ 120 h 123"/>
                <a:gd name="T32" fmla="*/ 25 w 244"/>
                <a:gd name="T33" fmla="*/ 111 h 123"/>
                <a:gd name="T34" fmla="*/ 11 w 244"/>
                <a:gd name="T35" fmla="*/ 97 h 123"/>
                <a:gd name="T36" fmla="*/ 2 w 244"/>
                <a:gd name="T37" fmla="*/ 81 h 123"/>
                <a:gd name="T38" fmla="*/ 0 w 244"/>
                <a:gd name="T39" fmla="*/ 62 h 123"/>
                <a:gd name="T40" fmla="*/ 2 w 244"/>
                <a:gd name="T41" fmla="*/ 43 h 123"/>
                <a:gd name="T42" fmla="*/ 11 w 244"/>
                <a:gd name="T43" fmla="*/ 25 h 123"/>
                <a:gd name="T44" fmla="*/ 25 w 244"/>
                <a:gd name="T45" fmla="*/ 13 h 123"/>
                <a:gd name="T46" fmla="*/ 41 w 244"/>
                <a:gd name="T47" fmla="*/ 4 h 123"/>
                <a:gd name="T48" fmla="*/ 61 w 244"/>
                <a:gd name="T4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23">
                  <a:moveTo>
                    <a:pt x="61" y="0"/>
                  </a:moveTo>
                  <a:lnTo>
                    <a:pt x="180" y="0"/>
                  </a:lnTo>
                  <a:lnTo>
                    <a:pt x="199" y="4"/>
                  </a:lnTo>
                  <a:lnTo>
                    <a:pt x="217" y="13"/>
                  </a:lnTo>
                  <a:lnTo>
                    <a:pt x="230" y="25"/>
                  </a:lnTo>
                  <a:lnTo>
                    <a:pt x="240" y="43"/>
                  </a:lnTo>
                  <a:lnTo>
                    <a:pt x="244" y="62"/>
                  </a:lnTo>
                  <a:lnTo>
                    <a:pt x="240" y="81"/>
                  </a:lnTo>
                  <a:lnTo>
                    <a:pt x="232" y="97"/>
                  </a:lnTo>
                  <a:lnTo>
                    <a:pt x="219" y="111"/>
                  </a:lnTo>
                  <a:lnTo>
                    <a:pt x="203" y="120"/>
                  </a:lnTo>
                  <a:lnTo>
                    <a:pt x="183" y="123"/>
                  </a:lnTo>
                  <a:lnTo>
                    <a:pt x="183" y="62"/>
                  </a:lnTo>
                  <a:lnTo>
                    <a:pt x="182" y="123"/>
                  </a:lnTo>
                  <a:lnTo>
                    <a:pt x="61" y="123"/>
                  </a:lnTo>
                  <a:lnTo>
                    <a:pt x="41" y="120"/>
                  </a:lnTo>
                  <a:lnTo>
                    <a:pt x="25" y="111"/>
                  </a:lnTo>
                  <a:lnTo>
                    <a:pt x="11" y="97"/>
                  </a:lnTo>
                  <a:lnTo>
                    <a:pt x="2" y="81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5"/>
                  </a:lnTo>
                  <a:lnTo>
                    <a:pt x="25" y="13"/>
                  </a:lnTo>
                  <a:lnTo>
                    <a:pt x="41" y="4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6079" y="2218"/>
              <a:ext cx="31" cy="28"/>
            </a:xfrm>
            <a:custGeom>
              <a:avLst/>
              <a:gdLst>
                <a:gd name="T0" fmla="*/ 57 w 217"/>
                <a:gd name="T1" fmla="*/ 0 h 200"/>
                <a:gd name="T2" fmla="*/ 73 w 217"/>
                <a:gd name="T3" fmla="*/ 1 h 200"/>
                <a:gd name="T4" fmla="*/ 89 w 217"/>
                <a:gd name="T5" fmla="*/ 7 h 200"/>
                <a:gd name="T6" fmla="*/ 121 w 217"/>
                <a:gd name="T7" fmla="*/ 25 h 200"/>
                <a:gd name="T8" fmla="*/ 151 w 217"/>
                <a:gd name="T9" fmla="*/ 47 h 200"/>
                <a:gd name="T10" fmla="*/ 179 w 217"/>
                <a:gd name="T11" fmla="*/ 71 h 200"/>
                <a:gd name="T12" fmla="*/ 204 w 217"/>
                <a:gd name="T13" fmla="*/ 99 h 200"/>
                <a:gd name="T14" fmla="*/ 213 w 217"/>
                <a:gd name="T15" fmla="*/ 114 h 200"/>
                <a:gd name="T16" fmla="*/ 217 w 217"/>
                <a:gd name="T17" fmla="*/ 129 h 200"/>
                <a:gd name="T18" fmla="*/ 217 w 217"/>
                <a:gd name="T19" fmla="*/ 145 h 200"/>
                <a:gd name="T20" fmla="*/ 213 w 217"/>
                <a:gd name="T21" fmla="*/ 161 h 200"/>
                <a:gd name="T22" fmla="*/ 205 w 217"/>
                <a:gd name="T23" fmla="*/ 174 h 200"/>
                <a:gd name="T24" fmla="*/ 194 w 217"/>
                <a:gd name="T25" fmla="*/ 186 h 200"/>
                <a:gd name="T26" fmla="*/ 183 w 217"/>
                <a:gd name="T27" fmla="*/ 193 h 200"/>
                <a:gd name="T28" fmla="*/ 169 w 217"/>
                <a:gd name="T29" fmla="*/ 197 h 200"/>
                <a:gd name="T30" fmla="*/ 156 w 217"/>
                <a:gd name="T31" fmla="*/ 200 h 200"/>
                <a:gd name="T32" fmla="*/ 138 w 217"/>
                <a:gd name="T33" fmla="*/ 196 h 200"/>
                <a:gd name="T34" fmla="*/ 121 w 217"/>
                <a:gd name="T35" fmla="*/ 189 h 200"/>
                <a:gd name="T36" fmla="*/ 108 w 217"/>
                <a:gd name="T37" fmla="*/ 176 h 200"/>
                <a:gd name="T38" fmla="*/ 86 w 217"/>
                <a:gd name="T39" fmla="*/ 152 h 200"/>
                <a:gd name="T40" fmla="*/ 62 w 217"/>
                <a:gd name="T41" fmla="*/ 132 h 200"/>
                <a:gd name="T42" fmla="*/ 34 w 217"/>
                <a:gd name="T43" fmla="*/ 116 h 200"/>
                <a:gd name="T44" fmla="*/ 21 w 217"/>
                <a:gd name="T45" fmla="*/ 107 h 200"/>
                <a:gd name="T46" fmla="*/ 10 w 217"/>
                <a:gd name="T47" fmla="*/ 95 h 200"/>
                <a:gd name="T48" fmla="*/ 4 w 217"/>
                <a:gd name="T49" fmla="*/ 80 h 200"/>
                <a:gd name="T50" fmla="*/ 0 w 217"/>
                <a:gd name="T51" fmla="*/ 66 h 200"/>
                <a:gd name="T52" fmla="*/ 2 w 217"/>
                <a:gd name="T53" fmla="*/ 49 h 200"/>
                <a:gd name="T54" fmla="*/ 6 w 217"/>
                <a:gd name="T55" fmla="*/ 33 h 200"/>
                <a:gd name="T56" fmla="*/ 16 w 217"/>
                <a:gd name="T57" fmla="*/ 20 h 200"/>
                <a:gd name="T58" fmla="*/ 27 w 217"/>
                <a:gd name="T59" fmla="*/ 10 h 200"/>
                <a:gd name="T60" fmla="*/ 42 w 217"/>
                <a:gd name="T61" fmla="*/ 3 h 200"/>
                <a:gd name="T62" fmla="*/ 57 w 217"/>
                <a:gd name="T6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7" h="200">
                  <a:moveTo>
                    <a:pt x="57" y="0"/>
                  </a:moveTo>
                  <a:lnTo>
                    <a:pt x="73" y="1"/>
                  </a:lnTo>
                  <a:lnTo>
                    <a:pt x="89" y="7"/>
                  </a:lnTo>
                  <a:lnTo>
                    <a:pt x="121" y="25"/>
                  </a:lnTo>
                  <a:lnTo>
                    <a:pt x="151" y="47"/>
                  </a:lnTo>
                  <a:lnTo>
                    <a:pt x="179" y="71"/>
                  </a:lnTo>
                  <a:lnTo>
                    <a:pt x="204" y="99"/>
                  </a:lnTo>
                  <a:lnTo>
                    <a:pt x="213" y="114"/>
                  </a:lnTo>
                  <a:lnTo>
                    <a:pt x="217" y="129"/>
                  </a:lnTo>
                  <a:lnTo>
                    <a:pt x="217" y="145"/>
                  </a:lnTo>
                  <a:lnTo>
                    <a:pt x="213" y="161"/>
                  </a:lnTo>
                  <a:lnTo>
                    <a:pt x="205" y="174"/>
                  </a:lnTo>
                  <a:lnTo>
                    <a:pt x="194" y="186"/>
                  </a:lnTo>
                  <a:lnTo>
                    <a:pt x="183" y="193"/>
                  </a:lnTo>
                  <a:lnTo>
                    <a:pt x="169" y="197"/>
                  </a:lnTo>
                  <a:lnTo>
                    <a:pt x="156" y="200"/>
                  </a:lnTo>
                  <a:lnTo>
                    <a:pt x="138" y="196"/>
                  </a:lnTo>
                  <a:lnTo>
                    <a:pt x="121" y="189"/>
                  </a:lnTo>
                  <a:lnTo>
                    <a:pt x="108" y="176"/>
                  </a:lnTo>
                  <a:lnTo>
                    <a:pt x="86" y="152"/>
                  </a:lnTo>
                  <a:lnTo>
                    <a:pt x="62" y="132"/>
                  </a:lnTo>
                  <a:lnTo>
                    <a:pt x="34" y="116"/>
                  </a:lnTo>
                  <a:lnTo>
                    <a:pt x="21" y="107"/>
                  </a:lnTo>
                  <a:lnTo>
                    <a:pt x="10" y="95"/>
                  </a:lnTo>
                  <a:lnTo>
                    <a:pt x="4" y="80"/>
                  </a:lnTo>
                  <a:lnTo>
                    <a:pt x="0" y="66"/>
                  </a:lnTo>
                  <a:lnTo>
                    <a:pt x="2" y="49"/>
                  </a:lnTo>
                  <a:lnTo>
                    <a:pt x="6" y="33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112" y="2132"/>
              <a:ext cx="35" cy="20"/>
            </a:xfrm>
            <a:custGeom>
              <a:avLst/>
              <a:gdLst>
                <a:gd name="T0" fmla="*/ 173 w 242"/>
                <a:gd name="T1" fmla="*/ 0 h 144"/>
                <a:gd name="T2" fmla="*/ 189 w 242"/>
                <a:gd name="T3" fmla="*/ 0 h 144"/>
                <a:gd name="T4" fmla="*/ 204 w 242"/>
                <a:gd name="T5" fmla="*/ 5 h 144"/>
                <a:gd name="T6" fmla="*/ 218 w 242"/>
                <a:gd name="T7" fmla="*/ 13 h 144"/>
                <a:gd name="T8" fmla="*/ 230 w 242"/>
                <a:gd name="T9" fmla="*/ 24 h 144"/>
                <a:gd name="T10" fmla="*/ 238 w 242"/>
                <a:gd name="T11" fmla="*/ 38 h 144"/>
                <a:gd name="T12" fmla="*/ 242 w 242"/>
                <a:gd name="T13" fmla="*/ 54 h 144"/>
                <a:gd name="T14" fmla="*/ 242 w 242"/>
                <a:gd name="T15" fmla="*/ 70 h 144"/>
                <a:gd name="T16" fmla="*/ 238 w 242"/>
                <a:gd name="T17" fmla="*/ 85 h 144"/>
                <a:gd name="T18" fmla="*/ 230 w 242"/>
                <a:gd name="T19" fmla="*/ 99 h 144"/>
                <a:gd name="T20" fmla="*/ 219 w 242"/>
                <a:gd name="T21" fmla="*/ 110 h 144"/>
                <a:gd name="T22" fmla="*/ 206 w 242"/>
                <a:gd name="T23" fmla="*/ 118 h 144"/>
                <a:gd name="T24" fmla="*/ 163 w 242"/>
                <a:gd name="T25" fmla="*/ 133 h 144"/>
                <a:gd name="T26" fmla="*/ 120 w 242"/>
                <a:gd name="T27" fmla="*/ 141 h 144"/>
                <a:gd name="T28" fmla="*/ 75 w 242"/>
                <a:gd name="T29" fmla="*/ 144 h 144"/>
                <a:gd name="T30" fmla="*/ 61 w 242"/>
                <a:gd name="T31" fmla="*/ 144 h 144"/>
                <a:gd name="T32" fmla="*/ 42 w 242"/>
                <a:gd name="T33" fmla="*/ 141 h 144"/>
                <a:gd name="T34" fmla="*/ 24 w 242"/>
                <a:gd name="T35" fmla="*/ 132 h 144"/>
                <a:gd name="T36" fmla="*/ 12 w 242"/>
                <a:gd name="T37" fmla="*/ 120 h 144"/>
                <a:gd name="T38" fmla="*/ 3 w 242"/>
                <a:gd name="T39" fmla="*/ 102 h 144"/>
                <a:gd name="T40" fmla="*/ 0 w 242"/>
                <a:gd name="T41" fmla="*/ 83 h 144"/>
                <a:gd name="T42" fmla="*/ 3 w 242"/>
                <a:gd name="T43" fmla="*/ 64 h 144"/>
                <a:gd name="T44" fmla="*/ 12 w 242"/>
                <a:gd name="T45" fmla="*/ 47 h 144"/>
                <a:gd name="T46" fmla="*/ 24 w 242"/>
                <a:gd name="T47" fmla="*/ 34 h 144"/>
                <a:gd name="T48" fmla="*/ 42 w 242"/>
                <a:gd name="T49" fmla="*/ 25 h 144"/>
                <a:gd name="T50" fmla="*/ 61 w 242"/>
                <a:gd name="T51" fmla="*/ 22 h 144"/>
                <a:gd name="T52" fmla="*/ 75 w 242"/>
                <a:gd name="T53" fmla="*/ 22 h 144"/>
                <a:gd name="T54" fmla="*/ 103 w 242"/>
                <a:gd name="T55" fmla="*/ 19 h 144"/>
                <a:gd name="T56" fmla="*/ 131 w 242"/>
                <a:gd name="T57" fmla="*/ 14 h 144"/>
                <a:gd name="T58" fmla="*/ 158 w 242"/>
                <a:gd name="T59" fmla="*/ 5 h 144"/>
                <a:gd name="T60" fmla="*/ 173 w 242"/>
                <a:gd name="T6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2" h="144">
                  <a:moveTo>
                    <a:pt x="173" y="0"/>
                  </a:moveTo>
                  <a:lnTo>
                    <a:pt x="189" y="0"/>
                  </a:lnTo>
                  <a:lnTo>
                    <a:pt x="204" y="5"/>
                  </a:lnTo>
                  <a:lnTo>
                    <a:pt x="218" y="13"/>
                  </a:lnTo>
                  <a:lnTo>
                    <a:pt x="230" y="24"/>
                  </a:lnTo>
                  <a:lnTo>
                    <a:pt x="238" y="38"/>
                  </a:lnTo>
                  <a:lnTo>
                    <a:pt x="242" y="54"/>
                  </a:lnTo>
                  <a:lnTo>
                    <a:pt x="242" y="70"/>
                  </a:lnTo>
                  <a:lnTo>
                    <a:pt x="238" y="85"/>
                  </a:lnTo>
                  <a:lnTo>
                    <a:pt x="230" y="99"/>
                  </a:lnTo>
                  <a:lnTo>
                    <a:pt x="219" y="110"/>
                  </a:lnTo>
                  <a:lnTo>
                    <a:pt x="206" y="118"/>
                  </a:lnTo>
                  <a:lnTo>
                    <a:pt x="163" y="133"/>
                  </a:lnTo>
                  <a:lnTo>
                    <a:pt x="120" y="141"/>
                  </a:lnTo>
                  <a:lnTo>
                    <a:pt x="75" y="144"/>
                  </a:lnTo>
                  <a:lnTo>
                    <a:pt x="61" y="144"/>
                  </a:lnTo>
                  <a:lnTo>
                    <a:pt x="42" y="141"/>
                  </a:lnTo>
                  <a:lnTo>
                    <a:pt x="24" y="132"/>
                  </a:lnTo>
                  <a:lnTo>
                    <a:pt x="12" y="120"/>
                  </a:lnTo>
                  <a:lnTo>
                    <a:pt x="3" y="102"/>
                  </a:lnTo>
                  <a:lnTo>
                    <a:pt x="0" y="83"/>
                  </a:lnTo>
                  <a:lnTo>
                    <a:pt x="3" y="64"/>
                  </a:lnTo>
                  <a:lnTo>
                    <a:pt x="12" y="47"/>
                  </a:lnTo>
                  <a:lnTo>
                    <a:pt x="24" y="34"/>
                  </a:lnTo>
                  <a:lnTo>
                    <a:pt x="42" y="25"/>
                  </a:lnTo>
                  <a:lnTo>
                    <a:pt x="61" y="22"/>
                  </a:lnTo>
                  <a:lnTo>
                    <a:pt x="75" y="22"/>
                  </a:lnTo>
                  <a:lnTo>
                    <a:pt x="103" y="19"/>
                  </a:lnTo>
                  <a:lnTo>
                    <a:pt x="131" y="14"/>
                  </a:lnTo>
                  <a:lnTo>
                    <a:pt x="158" y="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5881" y="2011"/>
              <a:ext cx="20" cy="35"/>
            </a:xfrm>
            <a:custGeom>
              <a:avLst/>
              <a:gdLst>
                <a:gd name="T0" fmla="*/ 72 w 137"/>
                <a:gd name="T1" fmla="*/ 0 h 243"/>
                <a:gd name="T2" fmla="*/ 91 w 137"/>
                <a:gd name="T3" fmla="*/ 6 h 243"/>
                <a:gd name="T4" fmla="*/ 107 w 137"/>
                <a:gd name="T5" fmla="*/ 16 h 243"/>
                <a:gd name="T6" fmla="*/ 118 w 137"/>
                <a:gd name="T7" fmla="*/ 31 h 243"/>
                <a:gd name="T8" fmla="*/ 125 w 137"/>
                <a:gd name="T9" fmla="*/ 48 h 243"/>
                <a:gd name="T10" fmla="*/ 126 w 137"/>
                <a:gd name="T11" fmla="*/ 68 h 243"/>
                <a:gd name="T12" fmla="*/ 123 w 137"/>
                <a:gd name="T13" fmla="*/ 96 h 243"/>
                <a:gd name="T14" fmla="*/ 127 w 137"/>
                <a:gd name="T15" fmla="*/ 130 h 243"/>
                <a:gd name="T16" fmla="*/ 135 w 137"/>
                <a:gd name="T17" fmla="*/ 163 h 243"/>
                <a:gd name="T18" fmla="*/ 137 w 137"/>
                <a:gd name="T19" fmla="*/ 179 h 243"/>
                <a:gd name="T20" fmla="*/ 136 w 137"/>
                <a:gd name="T21" fmla="*/ 194 h 243"/>
                <a:gd name="T22" fmla="*/ 131 w 137"/>
                <a:gd name="T23" fmla="*/ 210 h 243"/>
                <a:gd name="T24" fmla="*/ 122 w 137"/>
                <a:gd name="T25" fmla="*/ 222 h 243"/>
                <a:gd name="T26" fmla="*/ 110 w 137"/>
                <a:gd name="T27" fmla="*/ 233 h 243"/>
                <a:gd name="T28" fmla="*/ 95 w 137"/>
                <a:gd name="T29" fmla="*/ 240 h 243"/>
                <a:gd name="T30" fmla="*/ 85 w 137"/>
                <a:gd name="T31" fmla="*/ 242 h 243"/>
                <a:gd name="T32" fmla="*/ 75 w 137"/>
                <a:gd name="T33" fmla="*/ 243 h 243"/>
                <a:gd name="T34" fmla="*/ 61 w 137"/>
                <a:gd name="T35" fmla="*/ 241 h 243"/>
                <a:gd name="T36" fmla="*/ 46 w 137"/>
                <a:gd name="T37" fmla="*/ 236 h 243"/>
                <a:gd name="T38" fmla="*/ 34 w 137"/>
                <a:gd name="T39" fmla="*/ 227 h 243"/>
                <a:gd name="T40" fmla="*/ 24 w 137"/>
                <a:gd name="T41" fmla="*/ 216 h 243"/>
                <a:gd name="T42" fmla="*/ 17 w 137"/>
                <a:gd name="T43" fmla="*/ 201 h 243"/>
                <a:gd name="T44" fmla="*/ 8 w 137"/>
                <a:gd name="T45" fmla="*/ 166 h 243"/>
                <a:gd name="T46" fmla="*/ 3 w 137"/>
                <a:gd name="T47" fmla="*/ 132 h 243"/>
                <a:gd name="T48" fmla="*/ 0 w 137"/>
                <a:gd name="T49" fmla="*/ 96 h 243"/>
                <a:gd name="T50" fmla="*/ 4 w 137"/>
                <a:gd name="T51" fmla="*/ 53 h 243"/>
                <a:gd name="T52" fmla="*/ 9 w 137"/>
                <a:gd name="T53" fmla="*/ 35 h 243"/>
                <a:gd name="T54" fmla="*/ 19 w 137"/>
                <a:gd name="T55" fmla="*/ 19 h 243"/>
                <a:gd name="T56" fmla="*/ 34 w 137"/>
                <a:gd name="T57" fmla="*/ 7 h 243"/>
                <a:gd name="T58" fmla="*/ 52 w 137"/>
                <a:gd name="T59" fmla="*/ 0 h 243"/>
                <a:gd name="T60" fmla="*/ 72 w 137"/>
                <a:gd name="T6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7" h="243">
                  <a:moveTo>
                    <a:pt x="72" y="0"/>
                  </a:moveTo>
                  <a:lnTo>
                    <a:pt x="91" y="6"/>
                  </a:lnTo>
                  <a:lnTo>
                    <a:pt x="107" y="16"/>
                  </a:lnTo>
                  <a:lnTo>
                    <a:pt x="118" y="31"/>
                  </a:lnTo>
                  <a:lnTo>
                    <a:pt x="125" y="48"/>
                  </a:lnTo>
                  <a:lnTo>
                    <a:pt x="126" y="68"/>
                  </a:lnTo>
                  <a:lnTo>
                    <a:pt x="123" y="96"/>
                  </a:lnTo>
                  <a:lnTo>
                    <a:pt x="127" y="130"/>
                  </a:lnTo>
                  <a:lnTo>
                    <a:pt x="135" y="163"/>
                  </a:lnTo>
                  <a:lnTo>
                    <a:pt x="137" y="179"/>
                  </a:lnTo>
                  <a:lnTo>
                    <a:pt x="136" y="194"/>
                  </a:lnTo>
                  <a:lnTo>
                    <a:pt x="131" y="210"/>
                  </a:lnTo>
                  <a:lnTo>
                    <a:pt x="122" y="222"/>
                  </a:lnTo>
                  <a:lnTo>
                    <a:pt x="110" y="233"/>
                  </a:lnTo>
                  <a:lnTo>
                    <a:pt x="95" y="240"/>
                  </a:lnTo>
                  <a:lnTo>
                    <a:pt x="85" y="242"/>
                  </a:lnTo>
                  <a:lnTo>
                    <a:pt x="75" y="243"/>
                  </a:lnTo>
                  <a:lnTo>
                    <a:pt x="61" y="241"/>
                  </a:lnTo>
                  <a:lnTo>
                    <a:pt x="46" y="236"/>
                  </a:lnTo>
                  <a:lnTo>
                    <a:pt x="34" y="227"/>
                  </a:lnTo>
                  <a:lnTo>
                    <a:pt x="24" y="216"/>
                  </a:lnTo>
                  <a:lnTo>
                    <a:pt x="17" y="201"/>
                  </a:lnTo>
                  <a:lnTo>
                    <a:pt x="8" y="166"/>
                  </a:lnTo>
                  <a:lnTo>
                    <a:pt x="3" y="132"/>
                  </a:lnTo>
                  <a:lnTo>
                    <a:pt x="0" y="96"/>
                  </a:lnTo>
                  <a:lnTo>
                    <a:pt x="4" y="53"/>
                  </a:lnTo>
                  <a:lnTo>
                    <a:pt x="9" y="35"/>
                  </a:lnTo>
                  <a:lnTo>
                    <a:pt x="19" y="19"/>
                  </a:lnTo>
                  <a:lnTo>
                    <a:pt x="34" y="7"/>
                  </a:lnTo>
                  <a:lnTo>
                    <a:pt x="5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834" y="2292"/>
              <a:ext cx="35" cy="18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4 w 246"/>
                <a:gd name="T5" fmla="*/ 4 h 123"/>
                <a:gd name="T6" fmla="*/ 221 w 246"/>
                <a:gd name="T7" fmla="*/ 13 h 123"/>
                <a:gd name="T8" fmla="*/ 234 w 246"/>
                <a:gd name="T9" fmla="*/ 25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4 w 246"/>
                <a:gd name="T17" fmla="*/ 97 h 123"/>
                <a:gd name="T18" fmla="*/ 221 w 246"/>
                <a:gd name="T19" fmla="*/ 111 h 123"/>
                <a:gd name="T20" fmla="*/ 204 w 246"/>
                <a:gd name="T21" fmla="*/ 120 h 123"/>
                <a:gd name="T22" fmla="*/ 185 w 246"/>
                <a:gd name="T23" fmla="*/ 123 h 123"/>
                <a:gd name="T24" fmla="*/ 62 w 246"/>
                <a:gd name="T25" fmla="*/ 123 h 123"/>
                <a:gd name="T26" fmla="*/ 42 w 246"/>
                <a:gd name="T27" fmla="*/ 120 h 123"/>
                <a:gd name="T28" fmla="*/ 25 w 246"/>
                <a:gd name="T29" fmla="*/ 111 h 123"/>
                <a:gd name="T30" fmla="*/ 11 w 246"/>
                <a:gd name="T31" fmla="*/ 97 h 123"/>
                <a:gd name="T32" fmla="*/ 3 w 246"/>
                <a:gd name="T33" fmla="*/ 81 h 123"/>
                <a:gd name="T34" fmla="*/ 0 w 246"/>
                <a:gd name="T35" fmla="*/ 62 h 123"/>
                <a:gd name="T36" fmla="*/ 3 w 246"/>
                <a:gd name="T37" fmla="*/ 43 h 123"/>
                <a:gd name="T38" fmla="*/ 11 w 246"/>
                <a:gd name="T39" fmla="*/ 25 h 123"/>
                <a:gd name="T40" fmla="*/ 25 w 246"/>
                <a:gd name="T41" fmla="*/ 13 h 123"/>
                <a:gd name="T42" fmla="*/ 42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4" y="4"/>
                  </a:lnTo>
                  <a:lnTo>
                    <a:pt x="221" y="13"/>
                  </a:lnTo>
                  <a:lnTo>
                    <a:pt x="234" y="25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4" y="97"/>
                  </a:lnTo>
                  <a:lnTo>
                    <a:pt x="221" y="111"/>
                  </a:lnTo>
                  <a:lnTo>
                    <a:pt x="204" y="120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2" y="120"/>
                  </a:lnTo>
                  <a:lnTo>
                    <a:pt x="25" y="111"/>
                  </a:lnTo>
                  <a:lnTo>
                    <a:pt x="11" y="97"/>
                  </a:lnTo>
                  <a:lnTo>
                    <a:pt x="3" y="81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926" y="2200"/>
              <a:ext cx="31" cy="28"/>
            </a:xfrm>
            <a:custGeom>
              <a:avLst/>
              <a:gdLst>
                <a:gd name="T0" fmla="*/ 67 w 220"/>
                <a:gd name="T1" fmla="*/ 0 h 196"/>
                <a:gd name="T2" fmla="*/ 83 w 220"/>
                <a:gd name="T3" fmla="*/ 3 h 196"/>
                <a:gd name="T4" fmla="*/ 96 w 220"/>
                <a:gd name="T5" fmla="*/ 10 h 196"/>
                <a:gd name="T6" fmla="*/ 109 w 220"/>
                <a:gd name="T7" fmla="*/ 21 h 196"/>
                <a:gd name="T8" fmla="*/ 131 w 220"/>
                <a:gd name="T9" fmla="*/ 44 h 196"/>
                <a:gd name="T10" fmla="*/ 157 w 220"/>
                <a:gd name="T11" fmla="*/ 63 h 196"/>
                <a:gd name="T12" fmla="*/ 185 w 220"/>
                <a:gd name="T13" fmla="*/ 79 h 196"/>
                <a:gd name="T14" fmla="*/ 198 w 220"/>
                <a:gd name="T15" fmla="*/ 88 h 196"/>
                <a:gd name="T16" fmla="*/ 209 w 220"/>
                <a:gd name="T17" fmla="*/ 99 h 196"/>
                <a:gd name="T18" fmla="*/ 217 w 220"/>
                <a:gd name="T19" fmla="*/ 114 h 196"/>
                <a:gd name="T20" fmla="*/ 220 w 220"/>
                <a:gd name="T21" fmla="*/ 128 h 196"/>
                <a:gd name="T22" fmla="*/ 219 w 220"/>
                <a:gd name="T23" fmla="*/ 144 h 196"/>
                <a:gd name="T24" fmla="*/ 215 w 220"/>
                <a:gd name="T25" fmla="*/ 160 h 196"/>
                <a:gd name="T26" fmla="*/ 205 w 220"/>
                <a:gd name="T27" fmla="*/ 175 h 196"/>
                <a:gd name="T28" fmla="*/ 191 w 220"/>
                <a:gd name="T29" fmla="*/ 186 h 196"/>
                <a:gd name="T30" fmla="*/ 176 w 220"/>
                <a:gd name="T31" fmla="*/ 194 h 196"/>
                <a:gd name="T32" fmla="*/ 159 w 220"/>
                <a:gd name="T33" fmla="*/ 196 h 196"/>
                <a:gd name="T34" fmla="*/ 146 w 220"/>
                <a:gd name="T35" fmla="*/ 195 h 196"/>
                <a:gd name="T36" fmla="*/ 133 w 220"/>
                <a:gd name="T37" fmla="*/ 191 h 196"/>
                <a:gd name="T38" fmla="*/ 100 w 220"/>
                <a:gd name="T39" fmla="*/ 173 h 196"/>
                <a:gd name="T40" fmla="*/ 70 w 220"/>
                <a:gd name="T41" fmla="*/ 152 h 196"/>
                <a:gd name="T42" fmla="*/ 40 w 220"/>
                <a:gd name="T43" fmla="*/ 127 h 196"/>
                <a:gd name="T44" fmla="*/ 15 w 220"/>
                <a:gd name="T45" fmla="*/ 100 h 196"/>
                <a:gd name="T46" fmla="*/ 6 w 220"/>
                <a:gd name="T47" fmla="*/ 87 h 196"/>
                <a:gd name="T48" fmla="*/ 1 w 220"/>
                <a:gd name="T49" fmla="*/ 71 h 196"/>
                <a:gd name="T50" fmla="*/ 0 w 220"/>
                <a:gd name="T51" fmla="*/ 56 h 196"/>
                <a:gd name="T52" fmla="*/ 4 w 220"/>
                <a:gd name="T53" fmla="*/ 40 h 196"/>
                <a:gd name="T54" fmla="*/ 11 w 220"/>
                <a:gd name="T55" fmla="*/ 25 h 196"/>
                <a:gd name="T56" fmla="*/ 23 w 220"/>
                <a:gd name="T57" fmla="*/ 14 h 196"/>
                <a:gd name="T58" fmla="*/ 36 w 220"/>
                <a:gd name="T59" fmla="*/ 5 h 196"/>
                <a:gd name="T60" fmla="*/ 52 w 220"/>
                <a:gd name="T61" fmla="*/ 0 h 196"/>
                <a:gd name="T62" fmla="*/ 67 w 220"/>
                <a:gd name="T6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0" h="196">
                  <a:moveTo>
                    <a:pt x="67" y="0"/>
                  </a:moveTo>
                  <a:lnTo>
                    <a:pt x="83" y="3"/>
                  </a:lnTo>
                  <a:lnTo>
                    <a:pt x="96" y="10"/>
                  </a:lnTo>
                  <a:lnTo>
                    <a:pt x="109" y="21"/>
                  </a:lnTo>
                  <a:lnTo>
                    <a:pt x="131" y="44"/>
                  </a:lnTo>
                  <a:lnTo>
                    <a:pt x="157" y="63"/>
                  </a:lnTo>
                  <a:lnTo>
                    <a:pt x="185" y="79"/>
                  </a:lnTo>
                  <a:lnTo>
                    <a:pt x="198" y="88"/>
                  </a:lnTo>
                  <a:lnTo>
                    <a:pt x="209" y="99"/>
                  </a:lnTo>
                  <a:lnTo>
                    <a:pt x="217" y="114"/>
                  </a:lnTo>
                  <a:lnTo>
                    <a:pt x="220" y="128"/>
                  </a:lnTo>
                  <a:lnTo>
                    <a:pt x="219" y="144"/>
                  </a:lnTo>
                  <a:lnTo>
                    <a:pt x="215" y="160"/>
                  </a:lnTo>
                  <a:lnTo>
                    <a:pt x="205" y="175"/>
                  </a:lnTo>
                  <a:lnTo>
                    <a:pt x="191" y="186"/>
                  </a:lnTo>
                  <a:lnTo>
                    <a:pt x="176" y="194"/>
                  </a:lnTo>
                  <a:lnTo>
                    <a:pt x="159" y="196"/>
                  </a:lnTo>
                  <a:lnTo>
                    <a:pt x="146" y="195"/>
                  </a:lnTo>
                  <a:lnTo>
                    <a:pt x="133" y="191"/>
                  </a:lnTo>
                  <a:lnTo>
                    <a:pt x="100" y="173"/>
                  </a:lnTo>
                  <a:lnTo>
                    <a:pt x="70" y="152"/>
                  </a:lnTo>
                  <a:lnTo>
                    <a:pt x="40" y="127"/>
                  </a:lnTo>
                  <a:lnTo>
                    <a:pt x="15" y="100"/>
                  </a:lnTo>
                  <a:lnTo>
                    <a:pt x="6" y="87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3" y="14"/>
                  </a:lnTo>
                  <a:lnTo>
                    <a:pt x="36" y="5"/>
                  </a:lnTo>
                  <a:lnTo>
                    <a:pt x="52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117" y="2056"/>
              <a:ext cx="34" cy="23"/>
            </a:xfrm>
            <a:custGeom>
              <a:avLst/>
              <a:gdLst>
                <a:gd name="T0" fmla="*/ 66 w 239"/>
                <a:gd name="T1" fmla="*/ 0 h 159"/>
                <a:gd name="T2" fmla="*/ 103 w 239"/>
                <a:gd name="T3" fmla="*/ 5 h 159"/>
                <a:gd name="T4" fmla="*/ 139 w 239"/>
                <a:gd name="T5" fmla="*/ 14 h 159"/>
                <a:gd name="T6" fmla="*/ 174 w 239"/>
                <a:gd name="T7" fmla="*/ 27 h 159"/>
                <a:gd name="T8" fmla="*/ 208 w 239"/>
                <a:gd name="T9" fmla="*/ 45 h 159"/>
                <a:gd name="T10" fmla="*/ 221 w 239"/>
                <a:gd name="T11" fmla="*/ 55 h 159"/>
                <a:gd name="T12" fmla="*/ 230 w 239"/>
                <a:gd name="T13" fmla="*/ 67 h 159"/>
                <a:gd name="T14" fmla="*/ 237 w 239"/>
                <a:gd name="T15" fmla="*/ 82 h 159"/>
                <a:gd name="T16" fmla="*/ 239 w 239"/>
                <a:gd name="T17" fmla="*/ 98 h 159"/>
                <a:gd name="T18" fmla="*/ 237 w 239"/>
                <a:gd name="T19" fmla="*/ 113 h 159"/>
                <a:gd name="T20" fmla="*/ 230 w 239"/>
                <a:gd name="T21" fmla="*/ 129 h 159"/>
                <a:gd name="T22" fmla="*/ 220 w 239"/>
                <a:gd name="T23" fmla="*/ 141 h 159"/>
                <a:gd name="T24" fmla="*/ 208 w 239"/>
                <a:gd name="T25" fmla="*/ 151 h 159"/>
                <a:gd name="T26" fmla="*/ 193 w 239"/>
                <a:gd name="T27" fmla="*/ 157 h 159"/>
                <a:gd name="T28" fmla="*/ 177 w 239"/>
                <a:gd name="T29" fmla="*/ 159 h 159"/>
                <a:gd name="T30" fmla="*/ 162 w 239"/>
                <a:gd name="T31" fmla="*/ 157 h 159"/>
                <a:gd name="T32" fmla="*/ 146 w 239"/>
                <a:gd name="T33" fmla="*/ 151 h 159"/>
                <a:gd name="T34" fmla="*/ 117 w 239"/>
                <a:gd name="T35" fmla="*/ 137 h 159"/>
                <a:gd name="T36" fmla="*/ 87 w 239"/>
                <a:gd name="T37" fmla="*/ 128 h 159"/>
                <a:gd name="T38" fmla="*/ 56 w 239"/>
                <a:gd name="T39" fmla="*/ 122 h 159"/>
                <a:gd name="T40" fmla="*/ 37 w 239"/>
                <a:gd name="T41" fmla="*/ 118 h 159"/>
                <a:gd name="T42" fmla="*/ 20 w 239"/>
                <a:gd name="T43" fmla="*/ 108 h 159"/>
                <a:gd name="T44" fmla="*/ 9 w 239"/>
                <a:gd name="T45" fmla="*/ 94 h 159"/>
                <a:gd name="T46" fmla="*/ 1 w 239"/>
                <a:gd name="T47" fmla="*/ 76 h 159"/>
                <a:gd name="T48" fmla="*/ 0 w 239"/>
                <a:gd name="T49" fmla="*/ 56 h 159"/>
                <a:gd name="T50" fmla="*/ 4 w 239"/>
                <a:gd name="T51" fmla="*/ 37 h 159"/>
                <a:gd name="T52" fmla="*/ 14 w 239"/>
                <a:gd name="T53" fmla="*/ 22 h 159"/>
                <a:gd name="T54" fmla="*/ 29 w 239"/>
                <a:gd name="T55" fmla="*/ 9 h 159"/>
                <a:gd name="T56" fmla="*/ 46 w 239"/>
                <a:gd name="T57" fmla="*/ 2 h 159"/>
                <a:gd name="T58" fmla="*/ 66 w 239"/>
                <a:gd name="T5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159">
                  <a:moveTo>
                    <a:pt x="66" y="0"/>
                  </a:moveTo>
                  <a:lnTo>
                    <a:pt x="103" y="5"/>
                  </a:lnTo>
                  <a:lnTo>
                    <a:pt x="139" y="14"/>
                  </a:lnTo>
                  <a:lnTo>
                    <a:pt x="174" y="27"/>
                  </a:lnTo>
                  <a:lnTo>
                    <a:pt x="208" y="45"/>
                  </a:lnTo>
                  <a:lnTo>
                    <a:pt x="221" y="55"/>
                  </a:lnTo>
                  <a:lnTo>
                    <a:pt x="230" y="67"/>
                  </a:lnTo>
                  <a:lnTo>
                    <a:pt x="237" y="82"/>
                  </a:lnTo>
                  <a:lnTo>
                    <a:pt x="239" y="98"/>
                  </a:lnTo>
                  <a:lnTo>
                    <a:pt x="237" y="113"/>
                  </a:lnTo>
                  <a:lnTo>
                    <a:pt x="230" y="129"/>
                  </a:lnTo>
                  <a:lnTo>
                    <a:pt x="220" y="141"/>
                  </a:lnTo>
                  <a:lnTo>
                    <a:pt x="208" y="151"/>
                  </a:lnTo>
                  <a:lnTo>
                    <a:pt x="193" y="157"/>
                  </a:lnTo>
                  <a:lnTo>
                    <a:pt x="177" y="159"/>
                  </a:lnTo>
                  <a:lnTo>
                    <a:pt x="162" y="157"/>
                  </a:lnTo>
                  <a:lnTo>
                    <a:pt x="146" y="151"/>
                  </a:lnTo>
                  <a:lnTo>
                    <a:pt x="117" y="137"/>
                  </a:lnTo>
                  <a:lnTo>
                    <a:pt x="87" y="128"/>
                  </a:lnTo>
                  <a:lnTo>
                    <a:pt x="56" y="122"/>
                  </a:lnTo>
                  <a:lnTo>
                    <a:pt x="37" y="118"/>
                  </a:lnTo>
                  <a:lnTo>
                    <a:pt x="20" y="108"/>
                  </a:lnTo>
                  <a:lnTo>
                    <a:pt x="9" y="94"/>
                  </a:lnTo>
                  <a:lnTo>
                    <a:pt x="1" y="76"/>
                  </a:lnTo>
                  <a:lnTo>
                    <a:pt x="0" y="56"/>
                  </a:lnTo>
                  <a:lnTo>
                    <a:pt x="4" y="37"/>
                  </a:lnTo>
                  <a:lnTo>
                    <a:pt x="14" y="22"/>
                  </a:lnTo>
                  <a:lnTo>
                    <a:pt x="29" y="9"/>
                  </a:lnTo>
                  <a:lnTo>
                    <a:pt x="46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5886" y="2292"/>
              <a:ext cx="35" cy="18"/>
            </a:xfrm>
            <a:custGeom>
              <a:avLst/>
              <a:gdLst>
                <a:gd name="T0" fmla="*/ 62 w 246"/>
                <a:gd name="T1" fmla="*/ 0 h 123"/>
                <a:gd name="T2" fmla="*/ 185 w 246"/>
                <a:gd name="T3" fmla="*/ 0 h 123"/>
                <a:gd name="T4" fmla="*/ 204 w 246"/>
                <a:gd name="T5" fmla="*/ 4 h 123"/>
                <a:gd name="T6" fmla="*/ 220 w 246"/>
                <a:gd name="T7" fmla="*/ 13 h 123"/>
                <a:gd name="T8" fmla="*/ 234 w 246"/>
                <a:gd name="T9" fmla="*/ 25 h 123"/>
                <a:gd name="T10" fmla="*/ 243 w 246"/>
                <a:gd name="T11" fmla="*/ 43 h 123"/>
                <a:gd name="T12" fmla="*/ 246 w 246"/>
                <a:gd name="T13" fmla="*/ 62 h 123"/>
                <a:gd name="T14" fmla="*/ 243 w 246"/>
                <a:gd name="T15" fmla="*/ 81 h 123"/>
                <a:gd name="T16" fmla="*/ 234 w 246"/>
                <a:gd name="T17" fmla="*/ 97 h 123"/>
                <a:gd name="T18" fmla="*/ 220 w 246"/>
                <a:gd name="T19" fmla="*/ 111 h 123"/>
                <a:gd name="T20" fmla="*/ 204 w 246"/>
                <a:gd name="T21" fmla="*/ 120 h 123"/>
                <a:gd name="T22" fmla="*/ 185 w 246"/>
                <a:gd name="T23" fmla="*/ 123 h 123"/>
                <a:gd name="T24" fmla="*/ 62 w 246"/>
                <a:gd name="T25" fmla="*/ 123 h 123"/>
                <a:gd name="T26" fmla="*/ 42 w 246"/>
                <a:gd name="T27" fmla="*/ 120 h 123"/>
                <a:gd name="T28" fmla="*/ 25 w 246"/>
                <a:gd name="T29" fmla="*/ 111 h 123"/>
                <a:gd name="T30" fmla="*/ 11 w 246"/>
                <a:gd name="T31" fmla="*/ 97 h 123"/>
                <a:gd name="T32" fmla="*/ 2 w 246"/>
                <a:gd name="T33" fmla="*/ 81 h 123"/>
                <a:gd name="T34" fmla="*/ 0 w 246"/>
                <a:gd name="T35" fmla="*/ 62 h 123"/>
                <a:gd name="T36" fmla="*/ 2 w 246"/>
                <a:gd name="T37" fmla="*/ 43 h 123"/>
                <a:gd name="T38" fmla="*/ 11 w 246"/>
                <a:gd name="T39" fmla="*/ 25 h 123"/>
                <a:gd name="T40" fmla="*/ 25 w 246"/>
                <a:gd name="T41" fmla="*/ 13 h 123"/>
                <a:gd name="T42" fmla="*/ 42 w 246"/>
                <a:gd name="T43" fmla="*/ 4 h 123"/>
                <a:gd name="T44" fmla="*/ 62 w 246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123">
                  <a:moveTo>
                    <a:pt x="62" y="0"/>
                  </a:moveTo>
                  <a:lnTo>
                    <a:pt x="185" y="0"/>
                  </a:lnTo>
                  <a:lnTo>
                    <a:pt x="204" y="4"/>
                  </a:lnTo>
                  <a:lnTo>
                    <a:pt x="220" y="13"/>
                  </a:lnTo>
                  <a:lnTo>
                    <a:pt x="234" y="25"/>
                  </a:lnTo>
                  <a:lnTo>
                    <a:pt x="243" y="43"/>
                  </a:lnTo>
                  <a:lnTo>
                    <a:pt x="246" y="62"/>
                  </a:lnTo>
                  <a:lnTo>
                    <a:pt x="243" y="81"/>
                  </a:lnTo>
                  <a:lnTo>
                    <a:pt x="234" y="97"/>
                  </a:lnTo>
                  <a:lnTo>
                    <a:pt x="220" y="111"/>
                  </a:lnTo>
                  <a:lnTo>
                    <a:pt x="204" y="120"/>
                  </a:lnTo>
                  <a:lnTo>
                    <a:pt x="185" y="123"/>
                  </a:lnTo>
                  <a:lnTo>
                    <a:pt x="62" y="123"/>
                  </a:lnTo>
                  <a:lnTo>
                    <a:pt x="42" y="120"/>
                  </a:lnTo>
                  <a:lnTo>
                    <a:pt x="25" y="111"/>
                  </a:lnTo>
                  <a:lnTo>
                    <a:pt x="11" y="97"/>
                  </a:lnTo>
                  <a:lnTo>
                    <a:pt x="2" y="81"/>
                  </a:lnTo>
                  <a:lnTo>
                    <a:pt x="0" y="62"/>
                  </a:lnTo>
                  <a:lnTo>
                    <a:pt x="2" y="43"/>
                  </a:lnTo>
                  <a:lnTo>
                    <a:pt x="11" y="25"/>
                  </a:lnTo>
                  <a:lnTo>
                    <a:pt x="25" y="13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5917" y="2151"/>
              <a:ext cx="25" cy="33"/>
            </a:xfrm>
            <a:custGeom>
              <a:avLst/>
              <a:gdLst>
                <a:gd name="T0" fmla="*/ 116 w 171"/>
                <a:gd name="T1" fmla="*/ 0 h 235"/>
                <a:gd name="T2" fmla="*/ 132 w 171"/>
                <a:gd name="T3" fmla="*/ 4 h 235"/>
                <a:gd name="T4" fmla="*/ 146 w 171"/>
                <a:gd name="T5" fmla="*/ 12 h 235"/>
                <a:gd name="T6" fmla="*/ 159 w 171"/>
                <a:gd name="T7" fmla="*/ 24 h 235"/>
                <a:gd name="T8" fmla="*/ 167 w 171"/>
                <a:gd name="T9" fmla="*/ 37 h 235"/>
                <a:gd name="T10" fmla="*/ 171 w 171"/>
                <a:gd name="T11" fmla="*/ 53 h 235"/>
                <a:gd name="T12" fmla="*/ 171 w 171"/>
                <a:gd name="T13" fmla="*/ 68 h 235"/>
                <a:gd name="T14" fmla="*/ 168 w 171"/>
                <a:gd name="T15" fmla="*/ 84 h 235"/>
                <a:gd name="T16" fmla="*/ 160 w 171"/>
                <a:gd name="T17" fmla="*/ 99 h 235"/>
                <a:gd name="T18" fmla="*/ 142 w 171"/>
                <a:gd name="T19" fmla="*/ 125 h 235"/>
                <a:gd name="T20" fmla="*/ 130 w 171"/>
                <a:gd name="T21" fmla="*/ 154 h 235"/>
                <a:gd name="T22" fmla="*/ 122 w 171"/>
                <a:gd name="T23" fmla="*/ 184 h 235"/>
                <a:gd name="T24" fmla="*/ 115 w 171"/>
                <a:gd name="T25" fmla="*/ 201 h 235"/>
                <a:gd name="T26" fmla="*/ 106 w 171"/>
                <a:gd name="T27" fmla="*/ 215 h 235"/>
                <a:gd name="T28" fmla="*/ 93 w 171"/>
                <a:gd name="T29" fmla="*/ 226 h 235"/>
                <a:gd name="T30" fmla="*/ 78 w 171"/>
                <a:gd name="T31" fmla="*/ 232 h 235"/>
                <a:gd name="T32" fmla="*/ 61 w 171"/>
                <a:gd name="T33" fmla="*/ 235 h 235"/>
                <a:gd name="T34" fmla="*/ 56 w 171"/>
                <a:gd name="T35" fmla="*/ 235 h 235"/>
                <a:gd name="T36" fmla="*/ 49 w 171"/>
                <a:gd name="T37" fmla="*/ 234 h 235"/>
                <a:gd name="T38" fmla="*/ 34 w 171"/>
                <a:gd name="T39" fmla="*/ 228 h 235"/>
                <a:gd name="T40" fmla="*/ 20 w 171"/>
                <a:gd name="T41" fmla="*/ 219 h 235"/>
                <a:gd name="T42" fmla="*/ 10 w 171"/>
                <a:gd name="T43" fmla="*/ 208 h 235"/>
                <a:gd name="T44" fmla="*/ 3 w 171"/>
                <a:gd name="T45" fmla="*/ 193 h 235"/>
                <a:gd name="T46" fmla="*/ 0 w 171"/>
                <a:gd name="T47" fmla="*/ 178 h 235"/>
                <a:gd name="T48" fmla="*/ 1 w 171"/>
                <a:gd name="T49" fmla="*/ 161 h 235"/>
                <a:gd name="T50" fmla="*/ 10 w 171"/>
                <a:gd name="T51" fmla="*/ 125 h 235"/>
                <a:gd name="T52" fmla="*/ 22 w 171"/>
                <a:gd name="T53" fmla="*/ 90 h 235"/>
                <a:gd name="T54" fmla="*/ 40 w 171"/>
                <a:gd name="T55" fmla="*/ 56 h 235"/>
                <a:gd name="T56" fmla="*/ 60 w 171"/>
                <a:gd name="T57" fmla="*/ 25 h 235"/>
                <a:gd name="T58" fmla="*/ 72 w 171"/>
                <a:gd name="T59" fmla="*/ 14 h 235"/>
                <a:gd name="T60" fmla="*/ 85 w 171"/>
                <a:gd name="T61" fmla="*/ 5 h 235"/>
                <a:gd name="T62" fmla="*/ 101 w 171"/>
                <a:gd name="T63" fmla="*/ 1 h 235"/>
                <a:gd name="T64" fmla="*/ 116 w 171"/>
                <a:gd name="T6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" h="235">
                  <a:moveTo>
                    <a:pt x="116" y="0"/>
                  </a:moveTo>
                  <a:lnTo>
                    <a:pt x="132" y="4"/>
                  </a:lnTo>
                  <a:lnTo>
                    <a:pt x="146" y="12"/>
                  </a:lnTo>
                  <a:lnTo>
                    <a:pt x="159" y="24"/>
                  </a:lnTo>
                  <a:lnTo>
                    <a:pt x="167" y="37"/>
                  </a:lnTo>
                  <a:lnTo>
                    <a:pt x="171" y="53"/>
                  </a:lnTo>
                  <a:lnTo>
                    <a:pt x="171" y="68"/>
                  </a:lnTo>
                  <a:lnTo>
                    <a:pt x="168" y="84"/>
                  </a:lnTo>
                  <a:lnTo>
                    <a:pt x="160" y="99"/>
                  </a:lnTo>
                  <a:lnTo>
                    <a:pt x="142" y="125"/>
                  </a:lnTo>
                  <a:lnTo>
                    <a:pt x="130" y="154"/>
                  </a:lnTo>
                  <a:lnTo>
                    <a:pt x="122" y="184"/>
                  </a:lnTo>
                  <a:lnTo>
                    <a:pt x="115" y="201"/>
                  </a:lnTo>
                  <a:lnTo>
                    <a:pt x="106" y="215"/>
                  </a:lnTo>
                  <a:lnTo>
                    <a:pt x="93" y="226"/>
                  </a:lnTo>
                  <a:lnTo>
                    <a:pt x="78" y="232"/>
                  </a:lnTo>
                  <a:lnTo>
                    <a:pt x="61" y="235"/>
                  </a:lnTo>
                  <a:lnTo>
                    <a:pt x="56" y="235"/>
                  </a:lnTo>
                  <a:lnTo>
                    <a:pt x="49" y="234"/>
                  </a:lnTo>
                  <a:lnTo>
                    <a:pt x="34" y="228"/>
                  </a:lnTo>
                  <a:lnTo>
                    <a:pt x="20" y="219"/>
                  </a:lnTo>
                  <a:lnTo>
                    <a:pt x="10" y="208"/>
                  </a:lnTo>
                  <a:lnTo>
                    <a:pt x="3" y="193"/>
                  </a:lnTo>
                  <a:lnTo>
                    <a:pt x="0" y="178"/>
                  </a:lnTo>
                  <a:lnTo>
                    <a:pt x="1" y="161"/>
                  </a:lnTo>
                  <a:lnTo>
                    <a:pt x="10" y="125"/>
                  </a:lnTo>
                  <a:lnTo>
                    <a:pt x="22" y="90"/>
                  </a:lnTo>
                  <a:lnTo>
                    <a:pt x="40" y="56"/>
                  </a:lnTo>
                  <a:lnTo>
                    <a:pt x="60" y="25"/>
                  </a:lnTo>
                  <a:lnTo>
                    <a:pt x="72" y="14"/>
                  </a:lnTo>
                  <a:lnTo>
                    <a:pt x="85" y="5"/>
                  </a:lnTo>
                  <a:lnTo>
                    <a:pt x="101" y="1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6031" y="1819"/>
              <a:ext cx="96" cy="97"/>
            </a:xfrm>
            <a:custGeom>
              <a:avLst/>
              <a:gdLst>
                <a:gd name="T0" fmla="*/ 299 w 676"/>
                <a:gd name="T1" fmla="*/ 127 h 676"/>
                <a:gd name="T2" fmla="*/ 230 w 676"/>
                <a:gd name="T3" fmla="*/ 152 h 676"/>
                <a:gd name="T4" fmla="*/ 174 w 676"/>
                <a:gd name="T5" fmla="*/ 200 h 676"/>
                <a:gd name="T6" fmla="*/ 136 w 676"/>
                <a:gd name="T7" fmla="*/ 263 h 676"/>
                <a:gd name="T8" fmla="*/ 123 w 676"/>
                <a:gd name="T9" fmla="*/ 339 h 676"/>
                <a:gd name="T10" fmla="*/ 136 w 676"/>
                <a:gd name="T11" fmla="*/ 413 h 676"/>
                <a:gd name="T12" fmla="*/ 174 w 676"/>
                <a:gd name="T13" fmla="*/ 476 h 676"/>
                <a:gd name="T14" fmla="*/ 230 w 676"/>
                <a:gd name="T15" fmla="*/ 524 h 676"/>
                <a:gd name="T16" fmla="*/ 299 w 676"/>
                <a:gd name="T17" fmla="*/ 549 h 676"/>
                <a:gd name="T18" fmla="*/ 376 w 676"/>
                <a:gd name="T19" fmla="*/ 549 h 676"/>
                <a:gd name="T20" fmla="*/ 447 w 676"/>
                <a:gd name="T21" fmla="*/ 524 h 676"/>
                <a:gd name="T22" fmla="*/ 503 w 676"/>
                <a:gd name="T23" fmla="*/ 476 h 676"/>
                <a:gd name="T24" fmla="*/ 540 w 676"/>
                <a:gd name="T25" fmla="*/ 413 h 676"/>
                <a:gd name="T26" fmla="*/ 553 w 676"/>
                <a:gd name="T27" fmla="*/ 339 h 676"/>
                <a:gd name="T28" fmla="*/ 540 w 676"/>
                <a:gd name="T29" fmla="*/ 263 h 676"/>
                <a:gd name="T30" fmla="*/ 503 w 676"/>
                <a:gd name="T31" fmla="*/ 200 h 676"/>
                <a:gd name="T32" fmla="*/ 447 w 676"/>
                <a:gd name="T33" fmla="*/ 152 h 676"/>
                <a:gd name="T34" fmla="*/ 376 w 676"/>
                <a:gd name="T35" fmla="*/ 127 h 676"/>
                <a:gd name="T36" fmla="*/ 338 w 676"/>
                <a:gd name="T37" fmla="*/ 0 h 676"/>
                <a:gd name="T38" fmla="*/ 428 w 676"/>
                <a:gd name="T39" fmla="*/ 13 h 676"/>
                <a:gd name="T40" fmla="*/ 508 w 676"/>
                <a:gd name="T41" fmla="*/ 46 h 676"/>
                <a:gd name="T42" fmla="*/ 578 w 676"/>
                <a:gd name="T43" fmla="*/ 100 h 676"/>
                <a:gd name="T44" fmla="*/ 630 w 676"/>
                <a:gd name="T45" fmla="*/ 168 h 676"/>
                <a:gd name="T46" fmla="*/ 664 w 676"/>
                <a:gd name="T47" fmla="*/ 248 h 676"/>
                <a:gd name="T48" fmla="*/ 676 w 676"/>
                <a:gd name="T49" fmla="*/ 339 h 676"/>
                <a:gd name="T50" fmla="*/ 664 w 676"/>
                <a:gd name="T51" fmla="*/ 428 h 676"/>
                <a:gd name="T52" fmla="*/ 630 w 676"/>
                <a:gd name="T53" fmla="*/ 508 h 676"/>
                <a:gd name="T54" fmla="*/ 578 w 676"/>
                <a:gd name="T55" fmla="*/ 576 h 676"/>
                <a:gd name="T56" fmla="*/ 508 w 676"/>
                <a:gd name="T57" fmla="*/ 630 h 676"/>
                <a:gd name="T58" fmla="*/ 428 w 676"/>
                <a:gd name="T59" fmla="*/ 663 h 676"/>
                <a:gd name="T60" fmla="*/ 338 w 676"/>
                <a:gd name="T61" fmla="*/ 676 h 676"/>
                <a:gd name="T62" fmla="*/ 248 w 676"/>
                <a:gd name="T63" fmla="*/ 663 h 676"/>
                <a:gd name="T64" fmla="*/ 167 w 676"/>
                <a:gd name="T65" fmla="*/ 630 h 676"/>
                <a:gd name="T66" fmla="*/ 99 w 676"/>
                <a:gd name="T67" fmla="*/ 576 h 676"/>
                <a:gd name="T68" fmla="*/ 47 w 676"/>
                <a:gd name="T69" fmla="*/ 508 h 676"/>
                <a:gd name="T70" fmla="*/ 12 w 676"/>
                <a:gd name="T71" fmla="*/ 428 h 676"/>
                <a:gd name="T72" fmla="*/ 0 w 676"/>
                <a:gd name="T73" fmla="*/ 339 h 676"/>
                <a:gd name="T74" fmla="*/ 12 w 676"/>
                <a:gd name="T75" fmla="*/ 248 h 676"/>
                <a:gd name="T76" fmla="*/ 47 w 676"/>
                <a:gd name="T77" fmla="*/ 168 h 676"/>
                <a:gd name="T78" fmla="*/ 99 w 676"/>
                <a:gd name="T79" fmla="*/ 100 h 676"/>
                <a:gd name="T80" fmla="*/ 167 w 676"/>
                <a:gd name="T81" fmla="*/ 46 h 676"/>
                <a:gd name="T82" fmla="*/ 248 w 676"/>
                <a:gd name="T83" fmla="*/ 13 h 676"/>
                <a:gd name="T84" fmla="*/ 338 w 676"/>
                <a:gd name="T8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6" h="676">
                  <a:moveTo>
                    <a:pt x="338" y="123"/>
                  </a:moveTo>
                  <a:lnTo>
                    <a:pt x="299" y="127"/>
                  </a:lnTo>
                  <a:lnTo>
                    <a:pt x="263" y="137"/>
                  </a:lnTo>
                  <a:lnTo>
                    <a:pt x="230" y="152"/>
                  </a:lnTo>
                  <a:lnTo>
                    <a:pt x="200" y="173"/>
                  </a:lnTo>
                  <a:lnTo>
                    <a:pt x="174" y="200"/>
                  </a:lnTo>
                  <a:lnTo>
                    <a:pt x="153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3" y="339"/>
                  </a:lnTo>
                  <a:lnTo>
                    <a:pt x="126" y="376"/>
                  </a:lnTo>
                  <a:lnTo>
                    <a:pt x="136" y="413"/>
                  </a:lnTo>
                  <a:lnTo>
                    <a:pt x="153" y="447"/>
                  </a:lnTo>
                  <a:lnTo>
                    <a:pt x="174" y="476"/>
                  </a:lnTo>
                  <a:lnTo>
                    <a:pt x="200" y="503"/>
                  </a:lnTo>
                  <a:lnTo>
                    <a:pt x="230" y="524"/>
                  </a:lnTo>
                  <a:lnTo>
                    <a:pt x="263" y="539"/>
                  </a:lnTo>
                  <a:lnTo>
                    <a:pt x="299" y="549"/>
                  </a:lnTo>
                  <a:lnTo>
                    <a:pt x="338" y="553"/>
                  </a:lnTo>
                  <a:lnTo>
                    <a:pt x="376" y="549"/>
                  </a:lnTo>
                  <a:lnTo>
                    <a:pt x="413" y="539"/>
                  </a:lnTo>
                  <a:lnTo>
                    <a:pt x="447" y="524"/>
                  </a:lnTo>
                  <a:lnTo>
                    <a:pt x="477" y="503"/>
                  </a:lnTo>
                  <a:lnTo>
                    <a:pt x="503" y="476"/>
                  </a:lnTo>
                  <a:lnTo>
                    <a:pt x="524" y="447"/>
                  </a:lnTo>
                  <a:lnTo>
                    <a:pt x="540" y="413"/>
                  </a:lnTo>
                  <a:lnTo>
                    <a:pt x="550" y="376"/>
                  </a:lnTo>
                  <a:lnTo>
                    <a:pt x="553" y="339"/>
                  </a:lnTo>
                  <a:lnTo>
                    <a:pt x="550" y="299"/>
                  </a:lnTo>
                  <a:lnTo>
                    <a:pt x="540" y="263"/>
                  </a:lnTo>
                  <a:lnTo>
                    <a:pt x="524" y="229"/>
                  </a:lnTo>
                  <a:lnTo>
                    <a:pt x="503" y="200"/>
                  </a:lnTo>
                  <a:lnTo>
                    <a:pt x="477" y="173"/>
                  </a:lnTo>
                  <a:lnTo>
                    <a:pt x="447" y="152"/>
                  </a:lnTo>
                  <a:lnTo>
                    <a:pt x="413" y="137"/>
                  </a:lnTo>
                  <a:lnTo>
                    <a:pt x="376" y="127"/>
                  </a:lnTo>
                  <a:lnTo>
                    <a:pt x="338" y="123"/>
                  </a:lnTo>
                  <a:close/>
                  <a:moveTo>
                    <a:pt x="338" y="0"/>
                  </a:moveTo>
                  <a:lnTo>
                    <a:pt x="384" y="4"/>
                  </a:lnTo>
                  <a:lnTo>
                    <a:pt x="428" y="13"/>
                  </a:lnTo>
                  <a:lnTo>
                    <a:pt x="469" y="27"/>
                  </a:lnTo>
                  <a:lnTo>
                    <a:pt x="508" y="46"/>
                  </a:lnTo>
                  <a:lnTo>
                    <a:pt x="544" y="71"/>
                  </a:lnTo>
                  <a:lnTo>
                    <a:pt x="578" y="100"/>
                  </a:lnTo>
                  <a:lnTo>
                    <a:pt x="606" y="132"/>
                  </a:lnTo>
                  <a:lnTo>
                    <a:pt x="630" y="168"/>
                  </a:lnTo>
                  <a:lnTo>
                    <a:pt x="649" y="207"/>
                  </a:lnTo>
                  <a:lnTo>
                    <a:pt x="664" y="248"/>
                  </a:lnTo>
                  <a:lnTo>
                    <a:pt x="673" y="293"/>
                  </a:lnTo>
                  <a:lnTo>
                    <a:pt x="676" y="339"/>
                  </a:lnTo>
                  <a:lnTo>
                    <a:pt x="673" y="384"/>
                  </a:lnTo>
                  <a:lnTo>
                    <a:pt x="664" y="428"/>
                  </a:lnTo>
                  <a:lnTo>
                    <a:pt x="649" y="469"/>
                  </a:lnTo>
                  <a:lnTo>
                    <a:pt x="630" y="508"/>
                  </a:lnTo>
                  <a:lnTo>
                    <a:pt x="606" y="544"/>
                  </a:lnTo>
                  <a:lnTo>
                    <a:pt x="578" y="576"/>
                  </a:lnTo>
                  <a:lnTo>
                    <a:pt x="544" y="605"/>
                  </a:lnTo>
                  <a:lnTo>
                    <a:pt x="508" y="630"/>
                  </a:lnTo>
                  <a:lnTo>
                    <a:pt x="469" y="649"/>
                  </a:lnTo>
                  <a:lnTo>
                    <a:pt x="428" y="663"/>
                  </a:lnTo>
                  <a:lnTo>
                    <a:pt x="384" y="672"/>
                  </a:lnTo>
                  <a:lnTo>
                    <a:pt x="338" y="676"/>
                  </a:lnTo>
                  <a:lnTo>
                    <a:pt x="293" y="672"/>
                  </a:lnTo>
                  <a:lnTo>
                    <a:pt x="248" y="663"/>
                  </a:lnTo>
                  <a:lnTo>
                    <a:pt x="206" y="649"/>
                  </a:lnTo>
                  <a:lnTo>
                    <a:pt x="167" y="630"/>
                  </a:lnTo>
                  <a:lnTo>
                    <a:pt x="132" y="605"/>
                  </a:lnTo>
                  <a:lnTo>
                    <a:pt x="99" y="576"/>
                  </a:lnTo>
                  <a:lnTo>
                    <a:pt x="70" y="544"/>
                  </a:lnTo>
                  <a:lnTo>
                    <a:pt x="47" y="508"/>
                  </a:lnTo>
                  <a:lnTo>
                    <a:pt x="26" y="469"/>
                  </a:lnTo>
                  <a:lnTo>
                    <a:pt x="12" y="428"/>
                  </a:lnTo>
                  <a:lnTo>
                    <a:pt x="3" y="384"/>
                  </a:lnTo>
                  <a:lnTo>
                    <a:pt x="0" y="339"/>
                  </a:lnTo>
                  <a:lnTo>
                    <a:pt x="3" y="293"/>
                  </a:lnTo>
                  <a:lnTo>
                    <a:pt x="12" y="248"/>
                  </a:lnTo>
                  <a:lnTo>
                    <a:pt x="26" y="207"/>
                  </a:lnTo>
                  <a:lnTo>
                    <a:pt x="47" y="168"/>
                  </a:lnTo>
                  <a:lnTo>
                    <a:pt x="70" y="132"/>
                  </a:lnTo>
                  <a:lnTo>
                    <a:pt x="99" y="100"/>
                  </a:lnTo>
                  <a:lnTo>
                    <a:pt x="132" y="71"/>
                  </a:lnTo>
                  <a:lnTo>
                    <a:pt x="167" y="46"/>
                  </a:lnTo>
                  <a:lnTo>
                    <a:pt x="206" y="27"/>
                  </a:lnTo>
                  <a:lnTo>
                    <a:pt x="248" y="13"/>
                  </a:lnTo>
                  <a:lnTo>
                    <a:pt x="293" y="4"/>
                  </a:lnTo>
                  <a:lnTo>
                    <a:pt x="33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43"/>
            <p:cNvSpPr>
              <a:spLocks noEditPoints="1"/>
            </p:cNvSpPr>
            <p:nvPr/>
          </p:nvSpPr>
          <p:spPr bwMode="auto">
            <a:xfrm>
              <a:off x="5706" y="2056"/>
              <a:ext cx="105" cy="105"/>
            </a:xfrm>
            <a:custGeom>
              <a:avLst/>
              <a:gdLst>
                <a:gd name="T0" fmla="*/ 330 w 738"/>
                <a:gd name="T1" fmla="*/ 126 h 737"/>
                <a:gd name="T2" fmla="*/ 256 w 738"/>
                <a:gd name="T3" fmla="*/ 150 h 737"/>
                <a:gd name="T4" fmla="*/ 195 w 738"/>
                <a:gd name="T5" fmla="*/ 195 h 737"/>
                <a:gd name="T6" fmla="*/ 151 w 738"/>
                <a:gd name="T7" fmla="*/ 256 h 737"/>
                <a:gd name="T8" fmla="*/ 126 w 738"/>
                <a:gd name="T9" fmla="*/ 328 h 737"/>
                <a:gd name="T10" fmla="*/ 126 w 738"/>
                <a:gd name="T11" fmla="*/ 409 h 737"/>
                <a:gd name="T12" fmla="*/ 151 w 738"/>
                <a:gd name="T13" fmla="*/ 481 h 737"/>
                <a:gd name="T14" fmla="*/ 195 w 738"/>
                <a:gd name="T15" fmla="*/ 543 h 737"/>
                <a:gd name="T16" fmla="*/ 256 w 738"/>
                <a:gd name="T17" fmla="*/ 586 h 737"/>
                <a:gd name="T18" fmla="*/ 330 w 738"/>
                <a:gd name="T19" fmla="*/ 611 h 737"/>
                <a:gd name="T20" fmla="*/ 409 w 738"/>
                <a:gd name="T21" fmla="*/ 611 h 737"/>
                <a:gd name="T22" fmla="*/ 482 w 738"/>
                <a:gd name="T23" fmla="*/ 586 h 737"/>
                <a:gd name="T24" fmla="*/ 543 w 738"/>
                <a:gd name="T25" fmla="*/ 543 h 737"/>
                <a:gd name="T26" fmla="*/ 588 w 738"/>
                <a:gd name="T27" fmla="*/ 481 h 737"/>
                <a:gd name="T28" fmla="*/ 611 w 738"/>
                <a:gd name="T29" fmla="*/ 409 h 737"/>
                <a:gd name="T30" fmla="*/ 611 w 738"/>
                <a:gd name="T31" fmla="*/ 328 h 737"/>
                <a:gd name="T32" fmla="*/ 588 w 738"/>
                <a:gd name="T33" fmla="*/ 256 h 737"/>
                <a:gd name="T34" fmla="*/ 543 w 738"/>
                <a:gd name="T35" fmla="*/ 195 h 737"/>
                <a:gd name="T36" fmla="*/ 482 w 738"/>
                <a:gd name="T37" fmla="*/ 150 h 737"/>
                <a:gd name="T38" fmla="*/ 409 w 738"/>
                <a:gd name="T39" fmla="*/ 126 h 737"/>
                <a:gd name="T40" fmla="*/ 369 w 738"/>
                <a:gd name="T41" fmla="*/ 0 h 737"/>
                <a:gd name="T42" fmla="*/ 467 w 738"/>
                <a:gd name="T43" fmla="*/ 14 h 737"/>
                <a:gd name="T44" fmla="*/ 555 w 738"/>
                <a:gd name="T45" fmla="*/ 51 h 737"/>
                <a:gd name="T46" fmla="*/ 630 w 738"/>
                <a:gd name="T47" fmla="*/ 109 h 737"/>
                <a:gd name="T48" fmla="*/ 687 w 738"/>
                <a:gd name="T49" fmla="*/ 183 h 737"/>
                <a:gd name="T50" fmla="*/ 725 w 738"/>
                <a:gd name="T51" fmla="*/ 270 h 737"/>
                <a:gd name="T52" fmla="*/ 738 w 738"/>
                <a:gd name="T53" fmla="*/ 369 h 737"/>
                <a:gd name="T54" fmla="*/ 725 w 738"/>
                <a:gd name="T55" fmla="*/ 467 h 737"/>
                <a:gd name="T56" fmla="*/ 687 w 738"/>
                <a:gd name="T57" fmla="*/ 554 h 737"/>
                <a:gd name="T58" fmla="*/ 630 w 738"/>
                <a:gd name="T59" fmla="*/ 629 h 737"/>
                <a:gd name="T60" fmla="*/ 555 w 738"/>
                <a:gd name="T61" fmla="*/ 687 h 737"/>
                <a:gd name="T62" fmla="*/ 467 w 738"/>
                <a:gd name="T63" fmla="*/ 723 h 737"/>
                <a:gd name="T64" fmla="*/ 369 w 738"/>
                <a:gd name="T65" fmla="*/ 737 h 737"/>
                <a:gd name="T66" fmla="*/ 271 w 738"/>
                <a:gd name="T67" fmla="*/ 723 h 737"/>
                <a:gd name="T68" fmla="*/ 183 w 738"/>
                <a:gd name="T69" fmla="*/ 687 h 737"/>
                <a:gd name="T70" fmla="*/ 108 w 738"/>
                <a:gd name="T71" fmla="*/ 629 h 737"/>
                <a:gd name="T72" fmla="*/ 50 w 738"/>
                <a:gd name="T73" fmla="*/ 554 h 737"/>
                <a:gd name="T74" fmla="*/ 13 w 738"/>
                <a:gd name="T75" fmla="*/ 467 h 737"/>
                <a:gd name="T76" fmla="*/ 0 w 738"/>
                <a:gd name="T77" fmla="*/ 369 h 737"/>
                <a:gd name="T78" fmla="*/ 13 w 738"/>
                <a:gd name="T79" fmla="*/ 270 h 737"/>
                <a:gd name="T80" fmla="*/ 50 w 738"/>
                <a:gd name="T81" fmla="*/ 183 h 737"/>
                <a:gd name="T82" fmla="*/ 108 w 738"/>
                <a:gd name="T83" fmla="*/ 109 h 737"/>
                <a:gd name="T84" fmla="*/ 183 w 738"/>
                <a:gd name="T85" fmla="*/ 51 h 737"/>
                <a:gd name="T86" fmla="*/ 271 w 738"/>
                <a:gd name="T87" fmla="*/ 14 h 737"/>
                <a:gd name="T88" fmla="*/ 369 w 738"/>
                <a:gd name="T8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8" h="737">
                  <a:moveTo>
                    <a:pt x="369" y="123"/>
                  </a:moveTo>
                  <a:lnTo>
                    <a:pt x="330" y="126"/>
                  </a:lnTo>
                  <a:lnTo>
                    <a:pt x="292" y="135"/>
                  </a:lnTo>
                  <a:lnTo>
                    <a:pt x="256" y="150"/>
                  </a:lnTo>
                  <a:lnTo>
                    <a:pt x="223" y="170"/>
                  </a:lnTo>
                  <a:lnTo>
                    <a:pt x="195" y="195"/>
                  </a:lnTo>
                  <a:lnTo>
                    <a:pt x="171" y="224"/>
                  </a:lnTo>
                  <a:lnTo>
                    <a:pt x="151" y="256"/>
                  </a:lnTo>
                  <a:lnTo>
                    <a:pt x="136" y="292"/>
                  </a:lnTo>
                  <a:lnTo>
                    <a:pt x="126" y="328"/>
                  </a:lnTo>
                  <a:lnTo>
                    <a:pt x="123" y="369"/>
                  </a:lnTo>
                  <a:lnTo>
                    <a:pt x="126" y="409"/>
                  </a:lnTo>
                  <a:lnTo>
                    <a:pt x="136" y="447"/>
                  </a:lnTo>
                  <a:lnTo>
                    <a:pt x="151" y="481"/>
                  </a:lnTo>
                  <a:lnTo>
                    <a:pt x="171" y="514"/>
                  </a:lnTo>
                  <a:lnTo>
                    <a:pt x="195" y="543"/>
                  </a:lnTo>
                  <a:lnTo>
                    <a:pt x="223" y="567"/>
                  </a:lnTo>
                  <a:lnTo>
                    <a:pt x="256" y="586"/>
                  </a:lnTo>
                  <a:lnTo>
                    <a:pt x="292" y="602"/>
                  </a:lnTo>
                  <a:lnTo>
                    <a:pt x="330" y="611"/>
                  </a:lnTo>
                  <a:lnTo>
                    <a:pt x="369" y="614"/>
                  </a:lnTo>
                  <a:lnTo>
                    <a:pt x="409" y="611"/>
                  </a:lnTo>
                  <a:lnTo>
                    <a:pt x="447" y="602"/>
                  </a:lnTo>
                  <a:lnTo>
                    <a:pt x="482" y="586"/>
                  </a:lnTo>
                  <a:lnTo>
                    <a:pt x="514" y="567"/>
                  </a:lnTo>
                  <a:lnTo>
                    <a:pt x="543" y="543"/>
                  </a:lnTo>
                  <a:lnTo>
                    <a:pt x="568" y="514"/>
                  </a:lnTo>
                  <a:lnTo>
                    <a:pt x="588" y="481"/>
                  </a:lnTo>
                  <a:lnTo>
                    <a:pt x="602" y="447"/>
                  </a:lnTo>
                  <a:lnTo>
                    <a:pt x="611" y="409"/>
                  </a:lnTo>
                  <a:lnTo>
                    <a:pt x="615" y="369"/>
                  </a:lnTo>
                  <a:lnTo>
                    <a:pt x="611" y="328"/>
                  </a:lnTo>
                  <a:lnTo>
                    <a:pt x="602" y="292"/>
                  </a:lnTo>
                  <a:lnTo>
                    <a:pt x="588" y="256"/>
                  </a:lnTo>
                  <a:lnTo>
                    <a:pt x="568" y="224"/>
                  </a:lnTo>
                  <a:lnTo>
                    <a:pt x="543" y="195"/>
                  </a:lnTo>
                  <a:lnTo>
                    <a:pt x="514" y="170"/>
                  </a:lnTo>
                  <a:lnTo>
                    <a:pt x="482" y="150"/>
                  </a:lnTo>
                  <a:lnTo>
                    <a:pt x="447" y="135"/>
                  </a:lnTo>
                  <a:lnTo>
                    <a:pt x="409" y="126"/>
                  </a:lnTo>
                  <a:lnTo>
                    <a:pt x="369" y="123"/>
                  </a:lnTo>
                  <a:close/>
                  <a:moveTo>
                    <a:pt x="369" y="0"/>
                  </a:moveTo>
                  <a:lnTo>
                    <a:pt x="419" y="4"/>
                  </a:lnTo>
                  <a:lnTo>
                    <a:pt x="467" y="14"/>
                  </a:lnTo>
                  <a:lnTo>
                    <a:pt x="513" y="29"/>
                  </a:lnTo>
                  <a:lnTo>
                    <a:pt x="555" y="51"/>
                  </a:lnTo>
                  <a:lnTo>
                    <a:pt x="594" y="77"/>
                  </a:lnTo>
                  <a:lnTo>
                    <a:pt x="630" y="109"/>
                  </a:lnTo>
                  <a:lnTo>
                    <a:pt x="660" y="144"/>
                  </a:lnTo>
                  <a:lnTo>
                    <a:pt x="687" y="183"/>
                  </a:lnTo>
                  <a:lnTo>
                    <a:pt x="709" y="226"/>
                  </a:lnTo>
                  <a:lnTo>
                    <a:pt x="725" y="270"/>
                  </a:lnTo>
                  <a:lnTo>
                    <a:pt x="734" y="318"/>
                  </a:lnTo>
                  <a:lnTo>
                    <a:pt x="738" y="369"/>
                  </a:lnTo>
                  <a:lnTo>
                    <a:pt x="734" y="419"/>
                  </a:lnTo>
                  <a:lnTo>
                    <a:pt x="725" y="467"/>
                  </a:lnTo>
                  <a:lnTo>
                    <a:pt x="709" y="511"/>
                  </a:lnTo>
                  <a:lnTo>
                    <a:pt x="687" y="554"/>
                  </a:lnTo>
                  <a:lnTo>
                    <a:pt x="660" y="593"/>
                  </a:lnTo>
                  <a:lnTo>
                    <a:pt x="630" y="629"/>
                  </a:lnTo>
                  <a:lnTo>
                    <a:pt x="594" y="660"/>
                  </a:lnTo>
                  <a:lnTo>
                    <a:pt x="555" y="687"/>
                  </a:lnTo>
                  <a:lnTo>
                    <a:pt x="513" y="708"/>
                  </a:lnTo>
                  <a:lnTo>
                    <a:pt x="467" y="723"/>
                  </a:lnTo>
                  <a:lnTo>
                    <a:pt x="419" y="733"/>
                  </a:lnTo>
                  <a:lnTo>
                    <a:pt x="369" y="737"/>
                  </a:lnTo>
                  <a:lnTo>
                    <a:pt x="319" y="733"/>
                  </a:lnTo>
                  <a:lnTo>
                    <a:pt x="271" y="723"/>
                  </a:lnTo>
                  <a:lnTo>
                    <a:pt x="226" y="708"/>
                  </a:lnTo>
                  <a:lnTo>
                    <a:pt x="183" y="687"/>
                  </a:lnTo>
                  <a:lnTo>
                    <a:pt x="144" y="660"/>
                  </a:lnTo>
                  <a:lnTo>
                    <a:pt x="108" y="629"/>
                  </a:lnTo>
                  <a:lnTo>
                    <a:pt x="77" y="593"/>
                  </a:lnTo>
                  <a:lnTo>
                    <a:pt x="50" y="554"/>
                  </a:lnTo>
                  <a:lnTo>
                    <a:pt x="29" y="511"/>
                  </a:lnTo>
                  <a:lnTo>
                    <a:pt x="13" y="467"/>
                  </a:lnTo>
                  <a:lnTo>
                    <a:pt x="3" y="419"/>
                  </a:lnTo>
                  <a:lnTo>
                    <a:pt x="0" y="369"/>
                  </a:lnTo>
                  <a:lnTo>
                    <a:pt x="3" y="318"/>
                  </a:lnTo>
                  <a:lnTo>
                    <a:pt x="13" y="270"/>
                  </a:lnTo>
                  <a:lnTo>
                    <a:pt x="29" y="226"/>
                  </a:lnTo>
                  <a:lnTo>
                    <a:pt x="50" y="183"/>
                  </a:lnTo>
                  <a:lnTo>
                    <a:pt x="77" y="144"/>
                  </a:lnTo>
                  <a:lnTo>
                    <a:pt x="108" y="109"/>
                  </a:lnTo>
                  <a:lnTo>
                    <a:pt x="144" y="77"/>
                  </a:lnTo>
                  <a:lnTo>
                    <a:pt x="183" y="51"/>
                  </a:lnTo>
                  <a:lnTo>
                    <a:pt x="226" y="29"/>
                  </a:lnTo>
                  <a:lnTo>
                    <a:pt x="271" y="14"/>
                  </a:lnTo>
                  <a:lnTo>
                    <a:pt x="319" y="4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8" name="Group 46"/>
          <p:cNvGrpSpPr>
            <a:grpSpLocks noChangeAspect="1"/>
          </p:cNvGrpSpPr>
          <p:nvPr/>
        </p:nvGrpSpPr>
        <p:grpSpPr bwMode="auto">
          <a:xfrm>
            <a:off x="9111878" y="4770043"/>
            <a:ext cx="679828" cy="835025"/>
            <a:chOff x="3583" y="1845"/>
            <a:chExt cx="1520" cy="1867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583" y="2560"/>
              <a:ext cx="462" cy="93"/>
            </a:xfrm>
            <a:custGeom>
              <a:avLst/>
              <a:gdLst>
                <a:gd name="T0" fmla="*/ 92 w 924"/>
                <a:gd name="T1" fmla="*/ 0 h 186"/>
                <a:gd name="T2" fmla="*/ 833 w 924"/>
                <a:gd name="T3" fmla="*/ 0 h 186"/>
                <a:gd name="T4" fmla="*/ 858 w 924"/>
                <a:gd name="T5" fmla="*/ 4 h 186"/>
                <a:gd name="T6" fmla="*/ 879 w 924"/>
                <a:gd name="T7" fmla="*/ 13 h 186"/>
                <a:gd name="T8" fmla="*/ 897 w 924"/>
                <a:gd name="T9" fmla="*/ 28 h 186"/>
                <a:gd name="T10" fmla="*/ 912 w 924"/>
                <a:gd name="T11" fmla="*/ 46 h 186"/>
                <a:gd name="T12" fmla="*/ 921 w 924"/>
                <a:gd name="T13" fmla="*/ 69 h 186"/>
                <a:gd name="T14" fmla="*/ 924 w 924"/>
                <a:gd name="T15" fmla="*/ 92 h 186"/>
                <a:gd name="T16" fmla="*/ 921 w 924"/>
                <a:gd name="T17" fmla="*/ 117 h 186"/>
                <a:gd name="T18" fmla="*/ 912 w 924"/>
                <a:gd name="T19" fmla="*/ 139 h 186"/>
                <a:gd name="T20" fmla="*/ 897 w 924"/>
                <a:gd name="T21" fmla="*/ 158 h 186"/>
                <a:gd name="T22" fmla="*/ 879 w 924"/>
                <a:gd name="T23" fmla="*/ 173 h 186"/>
                <a:gd name="T24" fmla="*/ 858 w 924"/>
                <a:gd name="T25" fmla="*/ 182 h 186"/>
                <a:gd name="T26" fmla="*/ 833 w 924"/>
                <a:gd name="T27" fmla="*/ 186 h 186"/>
                <a:gd name="T28" fmla="*/ 92 w 924"/>
                <a:gd name="T29" fmla="*/ 186 h 186"/>
                <a:gd name="T30" fmla="*/ 68 w 924"/>
                <a:gd name="T31" fmla="*/ 182 h 186"/>
                <a:gd name="T32" fmla="*/ 45 w 924"/>
                <a:gd name="T33" fmla="*/ 173 h 186"/>
                <a:gd name="T34" fmla="*/ 27 w 924"/>
                <a:gd name="T35" fmla="*/ 158 h 186"/>
                <a:gd name="T36" fmla="*/ 12 w 924"/>
                <a:gd name="T37" fmla="*/ 139 h 186"/>
                <a:gd name="T38" fmla="*/ 3 w 924"/>
                <a:gd name="T39" fmla="*/ 117 h 186"/>
                <a:gd name="T40" fmla="*/ 0 w 924"/>
                <a:gd name="T41" fmla="*/ 92 h 186"/>
                <a:gd name="T42" fmla="*/ 0 w 924"/>
                <a:gd name="T43" fmla="*/ 92 h 186"/>
                <a:gd name="T44" fmla="*/ 3 w 924"/>
                <a:gd name="T45" fmla="*/ 69 h 186"/>
                <a:gd name="T46" fmla="*/ 12 w 924"/>
                <a:gd name="T47" fmla="*/ 46 h 186"/>
                <a:gd name="T48" fmla="*/ 27 w 924"/>
                <a:gd name="T49" fmla="*/ 28 h 186"/>
                <a:gd name="T50" fmla="*/ 45 w 924"/>
                <a:gd name="T51" fmla="*/ 13 h 186"/>
                <a:gd name="T52" fmla="*/ 68 w 924"/>
                <a:gd name="T53" fmla="*/ 4 h 186"/>
                <a:gd name="T54" fmla="*/ 92 w 924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4" h="186">
                  <a:moveTo>
                    <a:pt x="92" y="0"/>
                  </a:moveTo>
                  <a:lnTo>
                    <a:pt x="833" y="0"/>
                  </a:lnTo>
                  <a:lnTo>
                    <a:pt x="858" y="4"/>
                  </a:lnTo>
                  <a:lnTo>
                    <a:pt x="879" y="13"/>
                  </a:lnTo>
                  <a:lnTo>
                    <a:pt x="897" y="28"/>
                  </a:lnTo>
                  <a:lnTo>
                    <a:pt x="912" y="46"/>
                  </a:lnTo>
                  <a:lnTo>
                    <a:pt x="921" y="69"/>
                  </a:lnTo>
                  <a:lnTo>
                    <a:pt x="924" y="92"/>
                  </a:lnTo>
                  <a:lnTo>
                    <a:pt x="921" y="117"/>
                  </a:lnTo>
                  <a:lnTo>
                    <a:pt x="912" y="139"/>
                  </a:lnTo>
                  <a:lnTo>
                    <a:pt x="897" y="158"/>
                  </a:lnTo>
                  <a:lnTo>
                    <a:pt x="879" y="173"/>
                  </a:lnTo>
                  <a:lnTo>
                    <a:pt x="858" y="182"/>
                  </a:lnTo>
                  <a:lnTo>
                    <a:pt x="833" y="186"/>
                  </a:lnTo>
                  <a:lnTo>
                    <a:pt x="92" y="186"/>
                  </a:lnTo>
                  <a:lnTo>
                    <a:pt x="68" y="182"/>
                  </a:lnTo>
                  <a:lnTo>
                    <a:pt x="45" y="173"/>
                  </a:lnTo>
                  <a:lnTo>
                    <a:pt x="27" y="158"/>
                  </a:lnTo>
                  <a:lnTo>
                    <a:pt x="12" y="139"/>
                  </a:lnTo>
                  <a:lnTo>
                    <a:pt x="3" y="117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3" y="69"/>
                  </a:lnTo>
                  <a:lnTo>
                    <a:pt x="12" y="46"/>
                  </a:lnTo>
                  <a:lnTo>
                    <a:pt x="27" y="28"/>
                  </a:lnTo>
                  <a:lnTo>
                    <a:pt x="45" y="13"/>
                  </a:lnTo>
                  <a:lnTo>
                    <a:pt x="68" y="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4641" y="2560"/>
              <a:ext cx="462" cy="93"/>
            </a:xfrm>
            <a:custGeom>
              <a:avLst/>
              <a:gdLst>
                <a:gd name="T0" fmla="*/ 91 w 924"/>
                <a:gd name="T1" fmla="*/ 0 h 186"/>
                <a:gd name="T2" fmla="*/ 832 w 924"/>
                <a:gd name="T3" fmla="*/ 0 h 186"/>
                <a:gd name="T4" fmla="*/ 857 w 924"/>
                <a:gd name="T5" fmla="*/ 4 h 186"/>
                <a:gd name="T6" fmla="*/ 879 w 924"/>
                <a:gd name="T7" fmla="*/ 13 h 186"/>
                <a:gd name="T8" fmla="*/ 898 w 924"/>
                <a:gd name="T9" fmla="*/ 28 h 186"/>
                <a:gd name="T10" fmla="*/ 912 w 924"/>
                <a:gd name="T11" fmla="*/ 46 h 186"/>
                <a:gd name="T12" fmla="*/ 921 w 924"/>
                <a:gd name="T13" fmla="*/ 69 h 186"/>
                <a:gd name="T14" fmla="*/ 924 w 924"/>
                <a:gd name="T15" fmla="*/ 92 h 186"/>
                <a:gd name="T16" fmla="*/ 921 w 924"/>
                <a:gd name="T17" fmla="*/ 117 h 186"/>
                <a:gd name="T18" fmla="*/ 912 w 924"/>
                <a:gd name="T19" fmla="*/ 139 h 186"/>
                <a:gd name="T20" fmla="*/ 897 w 924"/>
                <a:gd name="T21" fmla="*/ 158 h 186"/>
                <a:gd name="T22" fmla="*/ 879 w 924"/>
                <a:gd name="T23" fmla="*/ 173 h 186"/>
                <a:gd name="T24" fmla="*/ 856 w 924"/>
                <a:gd name="T25" fmla="*/ 182 h 186"/>
                <a:gd name="T26" fmla="*/ 832 w 924"/>
                <a:gd name="T27" fmla="*/ 186 h 186"/>
                <a:gd name="T28" fmla="*/ 91 w 924"/>
                <a:gd name="T29" fmla="*/ 186 h 186"/>
                <a:gd name="T30" fmla="*/ 66 w 924"/>
                <a:gd name="T31" fmla="*/ 182 h 186"/>
                <a:gd name="T32" fmla="*/ 45 w 924"/>
                <a:gd name="T33" fmla="*/ 173 h 186"/>
                <a:gd name="T34" fmla="*/ 27 w 924"/>
                <a:gd name="T35" fmla="*/ 158 h 186"/>
                <a:gd name="T36" fmla="*/ 12 w 924"/>
                <a:gd name="T37" fmla="*/ 139 h 186"/>
                <a:gd name="T38" fmla="*/ 3 w 924"/>
                <a:gd name="T39" fmla="*/ 117 h 186"/>
                <a:gd name="T40" fmla="*/ 0 w 924"/>
                <a:gd name="T41" fmla="*/ 92 h 186"/>
                <a:gd name="T42" fmla="*/ 3 w 924"/>
                <a:gd name="T43" fmla="*/ 69 h 186"/>
                <a:gd name="T44" fmla="*/ 12 w 924"/>
                <a:gd name="T45" fmla="*/ 46 h 186"/>
                <a:gd name="T46" fmla="*/ 27 w 924"/>
                <a:gd name="T47" fmla="*/ 28 h 186"/>
                <a:gd name="T48" fmla="*/ 45 w 924"/>
                <a:gd name="T49" fmla="*/ 13 h 186"/>
                <a:gd name="T50" fmla="*/ 66 w 924"/>
                <a:gd name="T51" fmla="*/ 4 h 186"/>
                <a:gd name="T52" fmla="*/ 91 w 924"/>
                <a:gd name="T5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4" h="186">
                  <a:moveTo>
                    <a:pt x="91" y="0"/>
                  </a:moveTo>
                  <a:lnTo>
                    <a:pt x="832" y="0"/>
                  </a:lnTo>
                  <a:lnTo>
                    <a:pt x="857" y="4"/>
                  </a:lnTo>
                  <a:lnTo>
                    <a:pt x="879" y="13"/>
                  </a:lnTo>
                  <a:lnTo>
                    <a:pt x="898" y="28"/>
                  </a:lnTo>
                  <a:lnTo>
                    <a:pt x="912" y="46"/>
                  </a:lnTo>
                  <a:lnTo>
                    <a:pt x="921" y="69"/>
                  </a:lnTo>
                  <a:lnTo>
                    <a:pt x="924" y="92"/>
                  </a:lnTo>
                  <a:lnTo>
                    <a:pt x="921" y="117"/>
                  </a:lnTo>
                  <a:lnTo>
                    <a:pt x="912" y="139"/>
                  </a:lnTo>
                  <a:lnTo>
                    <a:pt x="897" y="158"/>
                  </a:lnTo>
                  <a:lnTo>
                    <a:pt x="879" y="173"/>
                  </a:lnTo>
                  <a:lnTo>
                    <a:pt x="856" y="182"/>
                  </a:lnTo>
                  <a:lnTo>
                    <a:pt x="832" y="186"/>
                  </a:lnTo>
                  <a:lnTo>
                    <a:pt x="91" y="186"/>
                  </a:lnTo>
                  <a:lnTo>
                    <a:pt x="66" y="182"/>
                  </a:lnTo>
                  <a:lnTo>
                    <a:pt x="45" y="173"/>
                  </a:lnTo>
                  <a:lnTo>
                    <a:pt x="27" y="158"/>
                  </a:lnTo>
                  <a:lnTo>
                    <a:pt x="12" y="139"/>
                  </a:lnTo>
                  <a:lnTo>
                    <a:pt x="3" y="117"/>
                  </a:lnTo>
                  <a:lnTo>
                    <a:pt x="0" y="92"/>
                  </a:lnTo>
                  <a:lnTo>
                    <a:pt x="3" y="69"/>
                  </a:lnTo>
                  <a:lnTo>
                    <a:pt x="12" y="46"/>
                  </a:lnTo>
                  <a:lnTo>
                    <a:pt x="27" y="28"/>
                  </a:lnTo>
                  <a:lnTo>
                    <a:pt x="45" y="13"/>
                  </a:lnTo>
                  <a:lnTo>
                    <a:pt x="66" y="4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4297" y="1845"/>
              <a:ext cx="92" cy="464"/>
            </a:xfrm>
            <a:custGeom>
              <a:avLst/>
              <a:gdLst>
                <a:gd name="T0" fmla="*/ 92 w 184"/>
                <a:gd name="T1" fmla="*/ 0 h 926"/>
                <a:gd name="T2" fmla="*/ 117 w 184"/>
                <a:gd name="T3" fmla="*/ 3 h 926"/>
                <a:gd name="T4" fmla="*/ 139 w 184"/>
                <a:gd name="T5" fmla="*/ 12 h 926"/>
                <a:gd name="T6" fmla="*/ 158 w 184"/>
                <a:gd name="T7" fmla="*/ 27 h 926"/>
                <a:gd name="T8" fmla="*/ 171 w 184"/>
                <a:gd name="T9" fmla="*/ 45 h 926"/>
                <a:gd name="T10" fmla="*/ 182 w 184"/>
                <a:gd name="T11" fmla="*/ 68 h 926"/>
                <a:gd name="T12" fmla="*/ 184 w 184"/>
                <a:gd name="T13" fmla="*/ 93 h 926"/>
                <a:gd name="T14" fmla="*/ 184 w 184"/>
                <a:gd name="T15" fmla="*/ 833 h 926"/>
                <a:gd name="T16" fmla="*/ 182 w 184"/>
                <a:gd name="T17" fmla="*/ 858 h 926"/>
                <a:gd name="T18" fmla="*/ 171 w 184"/>
                <a:gd name="T19" fmla="*/ 880 h 926"/>
                <a:gd name="T20" fmla="*/ 158 w 184"/>
                <a:gd name="T21" fmla="*/ 899 h 926"/>
                <a:gd name="T22" fmla="*/ 139 w 184"/>
                <a:gd name="T23" fmla="*/ 914 h 926"/>
                <a:gd name="T24" fmla="*/ 117 w 184"/>
                <a:gd name="T25" fmla="*/ 923 h 926"/>
                <a:gd name="T26" fmla="*/ 92 w 184"/>
                <a:gd name="T27" fmla="*/ 926 h 926"/>
                <a:gd name="T28" fmla="*/ 67 w 184"/>
                <a:gd name="T29" fmla="*/ 923 h 926"/>
                <a:gd name="T30" fmla="*/ 45 w 184"/>
                <a:gd name="T31" fmla="*/ 914 h 926"/>
                <a:gd name="T32" fmla="*/ 26 w 184"/>
                <a:gd name="T33" fmla="*/ 899 h 926"/>
                <a:gd name="T34" fmla="*/ 13 w 184"/>
                <a:gd name="T35" fmla="*/ 880 h 926"/>
                <a:gd name="T36" fmla="*/ 2 w 184"/>
                <a:gd name="T37" fmla="*/ 858 h 926"/>
                <a:gd name="T38" fmla="*/ 0 w 184"/>
                <a:gd name="T39" fmla="*/ 833 h 926"/>
                <a:gd name="T40" fmla="*/ 0 w 184"/>
                <a:gd name="T41" fmla="*/ 93 h 926"/>
                <a:gd name="T42" fmla="*/ 2 w 184"/>
                <a:gd name="T43" fmla="*/ 68 h 926"/>
                <a:gd name="T44" fmla="*/ 13 w 184"/>
                <a:gd name="T45" fmla="*/ 45 h 926"/>
                <a:gd name="T46" fmla="*/ 26 w 184"/>
                <a:gd name="T47" fmla="*/ 27 h 926"/>
                <a:gd name="T48" fmla="*/ 45 w 184"/>
                <a:gd name="T49" fmla="*/ 12 h 926"/>
                <a:gd name="T50" fmla="*/ 67 w 184"/>
                <a:gd name="T51" fmla="*/ 3 h 926"/>
                <a:gd name="T52" fmla="*/ 92 w 184"/>
                <a:gd name="T53" fmla="*/ 0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926">
                  <a:moveTo>
                    <a:pt x="92" y="0"/>
                  </a:moveTo>
                  <a:lnTo>
                    <a:pt x="117" y="3"/>
                  </a:lnTo>
                  <a:lnTo>
                    <a:pt x="139" y="12"/>
                  </a:lnTo>
                  <a:lnTo>
                    <a:pt x="158" y="27"/>
                  </a:lnTo>
                  <a:lnTo>
                    <a:pt x="171" y="45"/>
                  </a:lnTo>
                  <a:lnTo>
                    <a:pt x="182" y="68"/>
                  </a:lnTo>
                  <a:lnTo>
                    <a:pt x="184" y="93"/>
                  </a:lnTo>
                  <a:lnTo>
                    <a:pt x="184" y="833"/>
                  </a:lnTo>
                  <a:lnTo>
                    <a:pt x="182" y="858"/>
                  </a:lnTo>
                  <a:lnTo>
                    <a:pt x="171" y="880"/>
                  </a:lnTo>
                  <a:lnTo>
                    <a:pt x="158" y="899"/>
                  </a:lnTo>
                  <a:lnTo>
                    <a:pt x="139" y="914"/>
                  </a:lnTo>
                  <a:lnTo>
                    <a:pt x="117" y="923"/>
                  </a:lnTo>
                  <a:lnTo>
                    <a:pt x="92" y="926"/>
                  </a:lnTo>
                  <a:lnTo>
                    <a:pt x="67" y="923"/>
                  </a:lnTo>
                  <a:lnTo>
                    <a:pt x="45" y="914"/>
                  </a:lnTo>
                  <a:lnTo>
                    <a:pt x="26" y="899"/>
                  </a:lnTo>
                  <a:lnTo>
                    <a:pt x="13" y="880"/>
                  </a:lnTo>
                  <a:lnTo>
                    <a:pt x="2" y="858"/>
                  </a:lnTo>
                  <a:lnTo>
                    <a:pt x="0" y="833"/>
                  </a:lnTo>
                  <a:lnTo>
                    <a:pt x="0" y="93"/>
                  </a:lnTo>
                  <a:lnTo>
                    <a:pt x="2" y="68"/>
                  </a:lnTo>
                  <a:lnTo>
                    <a:pt x="13" y="45"/>
                  </a:lnTo>
                  <a:lnTo>
                    <a:pt x="26" y="27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4540" y="2055"/>
              <a:ext cx="354" cy="355"/>
            </a:xfrm>
            <a:custGeom>
              <a:avLst/>
              <a:gdLst>
                <a:gd name="T0" fmla="*/ 626 w 709"/>
                <a:gd name="T1" fmla="*/ 0 h 709"/>
                <a:gd name="T2" fmla="*/ 646 w 709"/>
                <a:gd name="T3" fmla="*/ 4 h 709"/>
                <a:gd name="T4" fmla="*/ 664 w 709"/>
                <a:gd name="T5" fmla="*/ 13 h 709"/>
                <a:gd name="T6" fmla="*/ 681 w 709"/>
                <a:gd name="T7" fmla="*/ 26 h 709"/>
                <a:gd name="T8" fmla="*/ 695 w 709"/>
                <a:gd name="T9" fmla="*/ 43 h 709"/>
                <a:gd name="T10" fmla="*/ 704 w 709"/>
                <a:gd name="T11" fmla="*/ 62 h 709"/>
                <a:gd name="T12" fmla="*/ 709 w 709"/>
                <a:gd name="T13" fmla="*/ 81 h 709"/>
                <a:gd name="T14" fmla="*/ 709 w 709"/>
                <a:gd name="T15" fmla="*/ 102 h 709"/>
                <a:gd name="T16" fmla="*/ 704 w 709"/>
                <a:gd name="T17" fmla="*/ 121 h 709"/>
                <a:gd name="T18" fmla="*/ 695 w 709"/>
                <a:gd name="T19" fmla="*/ 140 h 709"/>
                <a:gd name="T20" fmla="*/ 681 w 709"/>
                <a:gd name="T21" fmla="*/ 158 h 709"/>
                <a:gd name="T22" fmla="*/ 157 w 709"/>
                <a:gd name="T23" fmla="*/ 682 h 709"/>
                <a:gd name="T24" fmla="*/ 137 w 709"/>
                <a:gd name="T25" fmla="*/ 697 h 709"/>
                <a:gd name="T26" fmla="*/ 115 w 709"/>
                <a:gd name="T27" fmla="*/ 706 h 709"/>
                <a:gd name="T28" fmla="*/ 91 w 709"/>
                <a:gd name="T29" fmla="*/ 709 h 709"/>
                <a:gd name="T30" fmla="*/ 74 w 709"/>
                <a:gd name="T31" fmla="*/ 707 h 709"/>
                <a:gd name="T32" fmla="*/ 57 w 709"/>
                <a:gd name="T33" fmla="*/ 703 h 709"/>
                <a:gd name="T34" fmla="*/ 42 w 709"/>
                <a:gd name="T35" fmla="*/ 694 h 709"/>
                <a:gd name="T36" fmla="*/ 27 w 709"/>
                <a:gd name="T37" fmla="*/ 682 h 709"/>
                <a:gd name="T38" fmla="*/ 13 w 709"/>
                <a:gd name="T39" fmla="*/ 665 h 709"/>
                <a:gd name="T40" fmla="*/ 4 w 709"/>
                <a:gd name="T41" fmla="*/ 647 h 709"/>
                <a:gd name="T42" fmla="*/ 0 w 709"/>
                <a:gd name="T43" fmla="*/ 627 h 709"/>
                <a:gd name="T44" fmla="*/ 0 w 709"/>
                <a:gd name="T45" fmla="*/ 606 h 709"/>
                <a:gd name="T46" fmla="*/ 4 w 709"/>
                <a:gd name="T47" fmla="*/ 587 h 709"/>
                <a:gd name="T48" fmla="*/ 13 w 709"/>
                <a:gd name="T49" fmla="*/ 568 h 709"/>
                <a:gd name="T50" fmla="*/ 27 w 709"/>
                <a:gd name="T51" fmla="*/ 552 h 709"/>
                <a:gd name="T52" fmla="*/ 551 w 709"/>
                <a:gd name="T53" fmla="*/ 26 h 709"/>
                <a:gd name="T54" fmla="*/ 567 w 709"/>
                <a:gd name="T55" fmla="*/ 13 h 709"/>
                <a:gd name="T56" fmla="*/ 586 w 709"/>
                <a:gd name="T57" fmla="*/ 4 h 709"/>
                <a:gd name="T58" fmla="*/ 605 w 709"/>
                <a:gd name="T59" fmla="*/ 0 h 709"/>
                <a:gd name="T60" fmla="*/ 626 w 709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9" h="709">
                  <a:moveTo>
                    <a:pt x="626" y="0"/>
                  </a:moveTo>
                  <a:lnTo>
                    <a:pt x="646" y="4"/>
                  </a:lnTo>
                  <a:lnTo>
                    <a:pt x="664" y="13"/>
                  </a:lnTo>
                  <a:lnTo>
                    <a:pt x="681" y="26"/>
                  </a:lnTo>
                  <a:lnTo>
                    <a:pt x="695" y="43"/>
                  </a:lnTo>
                  <a:lnTo>
                    <a:pt x="704" y="62"/>
                  </a:lnTo>
                  <a:lnTo>
                    <a:pt x="709" y="81"/>
                  </a:lnTo>
                  <a:lnTo>
                    <a:pt x="709" y="102"/>
                  </a:lnTo>
                  <a:lnTo>
                    <a:pt x="704" y="121"/>
                  </a:lnTo>
                  <a:lnTo>
                    <a:pt x="695" y="140"/>
                  </a:lnTo>
                  <a:lnTo>
                    <a:pt x="681" y="158"/>
                  </a:lnTo>
                  <a:lnTo>
                    <a:pt x="157" y="682"/>
                  </a:lnTo>
                  <a:lnTo>
                    <a:pt x="137" y="697"/>
                  </a:lnTo>
                  <a:lnTo>
                    <a:pt x="115" y="706"/>
                  </a:lnTo>
                  <a:lnTo>
                    <a:pt x="91" y="709"/>
                  </a:lnTo>
                  <a:lnTo>
                    <a:pt x="74" y="707"/>
                  </a:lnTo>
                  <a:lnTo>
                    <a:pt x="57" y="703"/>
                  </a:lnTo>
                  <a:lnTo>
                    <a:pt x="42" y="694"/>
                  </a:lnTo>
                  <a:lnTo>
                    <a:pt x="27" y="682"/>
                  </a:lnTo>
                  <a:lnTo>
                    <a:pt x="13" y="665"/>
                  </a:lnTo>
                  <a:lnTo>
                    <a:pt x="4" y="647"/>
                  </a:lnTo>
                  <a:lnTo>
                    <a:pt x="0" y="627"/>
                  </a:lnTo>
                  <a:lnTo>
                    <a:pt x="0" y="606"/>
                  </a:lnTo>
                  <a:lnTo>
                    <a:pt x="4" y="587"/>
                  </a:lnTo>
                  <a:lnTo>
                    <a:pt x="13" y="568"/>
                  </a:lnTo>
                  <a:lnTo>
                    <a:pt x="27" y="552"/>
                  </a:lnTo>
                  <a:lnTo>
                    <a:pt x="551" y="26"/>
                  </a:lnTo>
                  <a:lnTo>
                    <a:pt x="567" y="13"/>
                  </a:lnTo>
                  <a:lnTo>
                    <a:pt x="586" y="4"/>
                  </a:lnTo>
                  <a:lnTo>
                    <a:pt x="605" y="0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3792" y="2055"/>
              <a:ext cx="354" cy="355"/>
            </a:xfrm>
            <a:custGeom>
              <a:avLst/>
              <a:gdLst>
                <a:gd name="T0" fmla="*/ 104 w 709"/>
                <a:gd name="T1" fmla="*/ 0 h 709"/>
                <a:gd name="T2" fmla="*/ 123 w 709"/>
                <a:gd name="T3" fmla="*/ 4 h 709"/>
                <a:gd name="T4" fmla="*/ 142 w 709"/>
                <a:gd name="T5" fmla="*/ 13 h 709"/>
                <a:gd name="T6" fmla="*/ 158 w 709"/>
                <a:gd name="T7" fmla="*/ 26 h 709"/>
                <a:gd name="T8" fmla="*/ 682 w 709"/>
                <a:gd name="T9" fmla="*/ 552 h 709"/>
                <a:gd name="T10" fmla="*/ 696 w 709"/>
                <a:gd name="T11" fmla="*/ 568 h 709"/>
                <a:gd name="T12" fmla="*/ 705 w 709"/>
                <a:gd name="T13" fmla="*/ 587 h 709"/>
                <a:gd name="T14" fmla="*/ 709 w 709"/>
                <a:gd name="T15" fmla="*/ 606 h 709"/>
                <a:gd name="T16" fmla="*/ 709 w 709"/>
                <a:gd name="T17" fmla="*/ 627 h 709"/>
                <a:gd name="T18" fmla="*/ 705 w 709"/>
                <a:gd name="T19" fmla="*/ 647 h 709"/>
                <a:gd name="T20" fmla="*/ 696 w 709"/>
                <a:gd name="T21" fmla="*/ 665 h 709"/>
                <a:gd name="T22" fmla="*/ 682 w 709"/>
                <a:gd name="T23" fmla="*/ 682 h 709"/>
                <a:gd name="T24" fmla="*/ 663 w 709"/>
                <a:gd name="T25" fmla="*/ 697 h 709"/>
                <a:gd name="T26" fmla="*/ 640 w 709"/>
                <a:gd name="T27" fmla="*/ 706 h 709"/>
                <a:gd name="T28" fmla="*/ 618 w 709"/>
                <a:gd name="T29" fmla="*/ 709 h 709"/>
                <a:gd name="T30" fmla="*/ 599 w 709"/>
                <a:gd name="T31" fmla="*/ 707 h 709"/>
                <a:gd name="T32" fmla="*/ 582 w 709"/>
                <a:gd name="T33" fmla="*/ 703 h 709"/>
                <a:gd name="T34" fmla="*/ 566 w 709"/>
                <a:gd name="T35" fmla="*/ 694 h 709"/>
                <a:gd name="T36" fmla="*/ 552 w 709"/>
                <a:gd name="T37" fmla="*/ 682 h 709"/>
                <a:gd name="T38" fmla="*/ 28 w 709"/>
                <a:gd name="T39" fmla="*/ 158 h 709"/>
                <a:gd name="T40" fmla="*/ 14 w 709"/>
                <a:gd name="T41" fmla="*/ 140 h 709"/>
                <a:gd name="T42" fmla="*/ 5 w 709"/>
                <a:gd name="T43" fmla="*/ 121 h 709"/>
                <a:gd name="T44" fmla="*/ 0 w 709"/>
                <a:gd name="T45" fmla="*/ 102 h 709"/>
                <a:gd name="T46" fmla="*/ 0 w 709"/>
                <a:gd name="T47" fmla="*/ 81 h 709"/>
                <a:gd name="T48" fmla="*/ 5 w 709"/>
                <a:gd name="T49" fmla="*/ 62 h 709"/>
                <a:gd name="T50" fmla="*/ 14 w 709"/>
                <a:gd name="T51" fmla="*/ 43 h 709"/>
                <a:gd name="T52" fmla="*/ 28 w 709"/>
                <a:gd name="T53" fmla="*/ 26 h 709"/>
                <a:gd name="T54" fmla="*/ 45 w 709"/>
                <a:gd name="T55" fmla="*/ 13 h 709"/>
                <a:gd name="T56" fmla="*/ 63 w 709"/>
                <a:gd name="T57" fmla="*/ 4 h 709"/>
                <a:gd name="T58" fmla="*/ 83 w 709"/>
                <a:gd name="T59" fmla="*/ 0 h 709"/>
                <a:gd name="T60" fmla="*/ 104 w 709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9" h="709">
                  <a:moveTo>
                    <a:pt x="104" y="0"/>
                  </a:moveTo>
                  <a:lnTo>
                    <a:pt x="123" y="4"/>
                  </a:lnTo>
                  <a:lnTo>
                    <a:pt x="142" y="13"/>
                  </a:lnTo>
                  <a:lnTo>
                    <a:pt x="158" y="26"/>
                  </a:lnTo>
                  <a:lnTo>
                    <a:pt x="682" y="552"/>
                  </a:lnTo>
                  <a:lnTo>
                    <a:pt x="696" y="568"/>
                  </a:lnTo>
                  <a:lnTo>
                    <a:pt x="705" y="587"/>
                  </a:lnTo>
                  <a:lnTo>
                    <a:pt x="709" y="606"/>
                  </a:lnTo>
                  <a:lnTo>
                    <a:pt x="709" y="627"/>
                  </a:lnTo>
                  <a:lnTo>
                    <a:pt x="705" y="647"/>
                  </a:lnTo>
                  <a:lnTo>
                    <a:pt x="696" y="665"/>
                  </a:lnTo>
                  <a:lnTo>
                    <a:pt x="682" y="682"/>
                  </a:lnTo>
                  <a:lnTo>
                    <a:pt x="663" y="697"/>
                  </a:lnTo>
                  <a:lnTo>
                    <a:pt x="640" y="706"/>
                  </a:lnTo>
                  <a:lnTo>
                    <a:pt x="618" y="709"/>
                  </a:lnTo>
                  <a:lnTo>
                    <a:pt x="599" y="707"/>
                  </a:lnTo>
                  <a:lnTo>
                    <a:pt x="582" y="703"/>
                  </a:lnTo>
                  <a:lnTo>
                    <a:pt x="566" y="694"/>
                  </a:lnTo>
                  <a:lnTo>
                    <a:pt x="552" y="682"/>
                  </a:lnTo>
                  <a:lnTo>
                    <a:pt x="28" y="158"/>
                  </a:lnTo>
                  <a:lnTo>
                    <a:pt x="14" y="140"/>
                  </a:lnTo>
                  <a:lnTo>
                    <a:pt x="5" y="121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5" y="62"/>
                  </a:lnTo>
                  <a:lnTo>
                    <a:pt x="14" y="43"/>
                  </a:lnTo>
                  <a:lnTo>
                    <a:pt x="28" y="26"/>
                  </a:lnTo>
                  <a:lnTo>
                    <a:pt x="45" y="13"/>
                  </a:lnTo>
                  <a:lnTo>
                    <a:pt x="63" y="4"/>
                  </a:lnTo>
                  <a:lnTo>
                    <a:pt x="83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3647" y="2435"/>
              <a:ext cx="1320" cy="1277"/>
            </a:xfrm>
            <a:custGeom>
              <a:avLst/>
              <a:gdLst>
                <a:gd name="T0" fmla="*/ 184 w 2641"/>
                <a:gd name="T1" fmla="*/ 1143 h 2554"/>
                <a:gd name="T2" fmla="*/ 189 w 2641"/>
                <a:gd name="T3" fmla="*/ 2302 h 2554"/>
                <a:gd name="T4" fmla="*/ 548 w 2641"/>
                <a:gd name="T5" fmla="*/ 2296 h 2554"/>
                <a:gd name="T6" fmla="*/ 542 w 2641"/>
                <a:gd name="T7" fmla="*/ 1138 h 2554"/>
                <a:gd name="T8" fmla="*/ 1285 w 2641"/>
                <a:gd name="T9" fmla="*/ 561 h 2554"/>
                <a:gd name="T10" fmla="*/ 1240 w 2641"/>
                <a:gd name="T11" fmla="*/ 786 h 2554"/>
                <a:gd name="T12" fmla="*/ 1106 w 2641"/>
                <a:gd name="T13" fmla="*/ 979 h 2554"/>
                <a:gd name="T14" fmla="*/ 938 w 2641"/>
                <a:gd name="T15" fmla="*/ 1107 h 2554"/>
                <a:gd name="T16" fmla="*/ 814 w 2641"/>
                <a:gd name="T17" fmla="*/ 1167 h 2554"/>
                <a:gd name="T18" fmla="*/ 746 w 2641"/>
                <a:gd name="T19" fmla="*/ 1192 h 2554"/>
                <a:gd name="T20" fmla="*/ 733 w 2641"/>
                <a:gd name="T21" fmla="*/ 1196 h 2554"/>
                <a:gd name="T22" fmla="*/ 744 w 2641"/>
                <a:gd name="T23" fmla="*/ 2232 h 2554"/>
                <a:gd name="T24" fmla="*/ 833 w 2641"/>
                <a:gd name="T25" fmla="*/ 2340 h 2554"/>
                <a:gd name="T26" fmla="*/ 2038 w 2641"/>
                <a:gd name="T27" fmla="*/ 2369 h 2554"/>
                <a:gd name="T28" fmla="*/ 2184 w 2641"/>
                <a:gd name="T29" fmla="*/ 2343 h 2554"/>
                <a:gd name="T30" fmla="*/ 2264 w 2641"/>
                <a:gd name="T31" fmla="*/ 2282 h 2554"/>
                <a:gd name="T32" fmla="*/ 2299 w 2641"/>
                <a:gd name="T33" fmla="*/ 2211 h 2554"/>
                <a:gd name="T34" fmla="*/ 2310 w 2641"/>
                <a:gd name="T35" fmla="*/ 2155 h 2554"/>
                <a:gd name="T36" fmla="*/ 2456 w 2641"/>
                <a:gd name="T37" fmla="*/ 1231 h 2554"/>
                <a:gd name="T38" fmla="*/ 2423 w 2641"/>
                <a:gd name="T39" fmla="*/ 1112 h 2554"/>
                <a:gd name="T40" fmla="*/ 2322 w 2641"/>
                <a:gd name="T41" fmla="*/ 1029 h 2554"/>
                <a:gd name="T42" fmla="*/ 1609 w 2641"/>
                <a:gd name="T43" fmla="*/ 1013 h 2554"/>
                <a:gd name="T44" fmla="*/ 1544 w 2641"/>
                <a:gd name="T45" fmla="*/ 948 h 2554"/>
                <a:gd name="T46" fmla="*/ 1534 w 2641"/>
                <a:gd name="T47" fmla="*/ 366 h 2554"/>
                <a:gd name="T48" fmla="*/ 1479 w 2641"/>
                <a:gd name="T49" fmla="*/ 240 h 2554"/>
                <a:gd name="T50" fmla="*/ 1371 w 2641"/>
                <a:gd name="T51" fmla="*/ 187 h 2554"/>
                <a:gd name="T52" fmla="*/ 1342 w 2641"/>
                <a:gd name="T53" fmla="*/ 0 h 2554"/>
                <a:gd name="T54" fmla="*/ 1493 w 2641"/>
                <a:gd name="T55" fmla="*/ 30 h 2554"/>
                <a:gd name="T56" fmla="*/ 1630 w 2641"/>
                <a:gd name="T57" fmla="*/ 131 h 2554"/>
                <a:gd name="T58" fmla="*/ 1708 w 2641"/>
                <a:gd name="T59" fmla="*/ 296 h 2554"/>
                <a:gd name="T60" fmla="*/ 1725 w 2641"/>
                <a:gd name="T61" fmla="*/ 832 h 2554"/>
                <a:gd name="T62" fmla="*/ 2387 w 2641"/>
                <a:gd name="T63" fmla="*/ 856 h 2554"/>
                <a:gd name="T64" fmla="*/ 2535 w 2641"/>
                <a:gd name="T65" fmla="*/ 957 h 2554"/>
                <a:gd name="T66" fmla="*/ 2624 w 2641"/>
                <a:gd name="T67" fmla="*/ 1112 h 2554"/>
                <a:gd name="T68" fmla="*/ 2635 w 2641"/>
                <a:gd name="T69" fmla="*/ 1292 h 2554"/>
                <a:gd name="T70" fmla="*/ 2448 w 2641"/>
                <a:gd name="T71" fmla="*/ 2330 h 2554"/>
                <a:gd name="T72" fmla="*/ 2321 w 2641"/>
                <a:gd name="T73" fmla="*/ 2477 h 2554"/>
                <a:gd name="T74" fmla="*/ 2144 w 2641"/>
                <a:gd name="T75" fmla="*/ 2545 h 2554"/>
                <a:gd name="T76" fmla="*/ 884 w 2641"/>
                <a:gd name="T77" fmla="*/ 2549 h 2554"/>
                <a:gd name="T78" fmla="*/ 701 w 2641"/>
                <a:gd name="T79" fmla="*/ 2474 h 2554"/>
                <a:gd name="T80" fmla="*/ 576 w 2641"/>
                <a:gd name="T81" fmla="*/ 2483 h 2554"/>
                <a:gd name="T82" fmla="*/ 124 w 2641"/>
                <a:gd name="T83" fmla="*/ 2474 h 2554"/>
                <a:gd name="T84" fmla="*/ 26 w 2641"/>
                <a:gd name="T85" fmla="*/ 2392 h 2554"/>
                <a:gd name="T86" fmla="*/ 0 w 2641"/>
                <a:gd name="T87" fmla="*/ 1143 h 2554"/>
                <a:gd name="T88" fmla="*/ 44 w 2641"/>
                <a:gd name="T89" fmla="*/ 1021 h 2554"/>
                <a:gd name="T90" fmla="*/ 155 w 2641"/>
                <a:gd name="T91" fmla="*/ 956 h 2554"/>
                <a:gd name="T92" fmla="*/ 606 w 2641"/>
                <a:gd name="T93" fmla="*/ 964 h 2554"/>
                <a:gd name="T94" fmla="*/ 692 w 2641"/>
                <a:gd name="T95" fmla="*/ 1014 h 2554"/>
                <a:gd name="T96" fmla="*/ 754 w 2641"/>
                <a:gd name="T97" fmla="*/ 991 h 2554"/>
                <a:gd name="T98" fmla="*/ 872 w 2641"/>
                <a:gd name="T99" fmla="*/ 929 h 2554"/>
                <a:gd name="T100" fmla="*/ 1024 w 2641"/>
                <a:gd name="T101" fmla="*/ 792 h 2554"/>
                <a:gd name="T102" fmla="*/ 1097 w 2641"/>
                <a:gd name="T103" fmla="*/ 611 h 2554"/>
                <a:gd name="T104" fmla="*/ 1112 w 2641"/>
                <a:gd name="T105" fmla="*/ 64 h 2554"/>
                <a:gd name="T106" fmla="*/ 1171 w 2641"/>
                <a:gd name="T107" fmla="*/ 20 h 2554"/>
                <a:gd name="T108" fmla="*/ 1246 w 2641"/>
                <a:gd name="T109" fmla="*/ 4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1" h="2554">
                  <a:moveTo>
                    <a:pt x="189" y="1138"/>
                  </a:moveTo>
                  <a:lnTo>
                    <a:pt x="187" y="1138"/>
                  </a:lnTo>
                  <a:lnTo>
                    <a:pt x="185" y="1140"/>
                  </a:lnTo>
                  <a:lnTo>
                    <a:pt x="184" y="1143"/>
                  </a:lnTo>
                  <a:lnTo>
                    <a:pt x="184" y="2296"/>
                  </a:lnTo>
                  <a:lnTo>
                    <a:pt x="185" y="2298"/>
                  </a:lnTo>
                  <a:lnTo>
                    <a:pt x="187" y="2301"/>
                  </a:lnTo>
                  <a:lnTo>
                    <a:pt x="189" y="2302"/>
                  </a:lnTo>
                  <a:lnTo>
                    <a:pt x="542" y="2302"/>
                  </a:lnTo>
                  <a:lnTo>
                    <a:pt x="546" y="2301"/>
                  </a:lnTo>
                  <a:lnTo>
                    <a:pt x="547" y="2298"/>
                  </a:lnTo>
                  <a:lnTo>
                    <a:pt x="548" y="2296"/>
                  </a:lnTo>
                  <a:lnTo>
                    <a:pt x="548" y="1143"/>
                  </a:lnTo>
                  <a:lnTo>
                    <a:pt x="547" y="1140"/>
                  </a:lnTo>
                  <a:lnTo>
                    <a:pt x="546" y="1138"/>
                  </a:lnTo>
                  <a:lnTo>
                    <a:pt x="542" y="1138"/>
                  </a:lnTo>
                  <a:lnTo>
                    <a:pt x="189" y="1138"/>
                  </a:lnTo>
                  <a:close/>
                  <a:moveTo>
                    <a:pt x="1312" y="184"/>
                  </a:moveTo>
                  <a:lnTo>
                    <a:pt x="1285" y="186"/>
                  </a:lnTo>
                  <a:lnTo>
                    <a:pt x="1285" y="561"/>
                  </a:lnTo>
                  <a:lnTo>
                    <a:pt x="1282" y="619"/>
                  </a:lnTo>
                  <a:lnTo>
                    <a:pt x="1274" y="677"/>
                  </a:lnTo>
                  <a:lnTo>
                    <a:pt x="1259" y="732"/>
                  </a:lnTo>
                  <a:lnTo>
                    <a:pt x="1240" y="786"/>
                  </a:lnTo>
                  <a:lnTo>
                    <a:pt x="1215" y="837"/>
                  </a:lnTo>
                  <a:lnTo>
                    <a:pt x="1184" y="887"/>
                  </a:lnTo>
                  <a:lnTo>
                    <a:pt x="1148" y="933"/>
                  </a:lnTo>
                  <a:lnTo>
                    <a:pt x="1106" y="979"/>
                  </a:lnTo>
                  <a:lnTo>
                    <a:pt x="1060" y="1021"/>
                  </a:lnTo>
                  <a:lnTo>
                    <a:pt x="1008" y="1062"/>
                  </a:lnTo>
                  <a:lnTo>
                    <a:pt x="972" y="1085"/>
                  </a:lnTo>
                  <a:lnTo>
                    <a:pt x="938" y="1107"/>
                  </a:lnTo>
                  <a:lnTo>
                    <a:pt x="904" y="1125"/>
                  </a:lnTo>
                  <a:lnTo>
                    <a:pt x="872" y="1141"/>
                  </a:lnTo>
                  <a:lnTo>
                    <a:pt x="842" y="1156"/>
                  </a:lnTo>
                  <a:lnTo>
                    <a:pt x="814" y="1167"/>
                  </a:lnTo>
                  <a:lnTo>
                    <a:pt x="792" y="1176"/>
                  </a:lnTo>
                  <a:lnTo>
                    <a:pt x="771" y="1183"/>
                  </a:lnTo>
                  <a:lnTo>
                    <a:pt x="757" y="1189"/>
                  </a:lnTo>
                  <a:lnTo>
                    <a:pt x="746" y="1192"/>
                  </a:lnTo>
                  <a:lnTo>
                    <a:pt x="742" y="1193"/>
                  </a:lnTo>
                  <a:lnTo>
                    <a:pt x="740" y="1193"/>
                  </a:lnTo>
                  <a:lnTo>
                    <a:pt x="737" y="1193"/>
                  </a:lnTo>
                  <a:lnTo>
                    <a:pt x="733" y="1196"/>
                  </a:lnTo>
                  <a:lnTo>
                    <a:pt x="733" y="2186"/>
                  </a:lnTo>
                  <a:lnTo>
                    <a:pt x="734" y="2192"/>
                  </a:lnTo>
                  <a:lnTo>
                    <a:pt x="735" y="2197"/>
                  </a:lnTo>
                  <a:lnTo>
                    <a:pt x="744" y="2232"/>
                  </a:lnTo>
                  <a:lnTo>
                    <a:pt x="759" y="2265"/>
                  </a:lnTo>
                  <a:lnTo>
                    <a:pt x="779" y="2295"/>
                  </a:lnTo>
                  <a:lnTo>
                    <a:pt x="803" y="2320"/>
                  </a:lnTo>
                  <a:lnTo>
                    <a:pt x="833" y="2340"/>
                  </a:lnTo>
                  <a:lnTo>
                    <a:pt x="864" y="2356"/>
                  </a:lnTo>
                  <a:lnTo>
                    <a:pt x="898" y="2365"/>
                  </a:lnTo>
                  <a:lnTo>
                    <a:pt x="935" y="2369"/>
                  </a:lnTo>
                  <a:lnTo>
                    <a:pt x="2038" y="2369"/>
                  </a:lnTo>
                  <a:lnTo>
                    <a:pt x="2082" y="2368"/>
                  </a:lnTo>
                  <a:lnTo>
                    <a:pt x="2120" y="2362"/>
                  </a:lnTo>
                  <a:lnTo>
                    <a:pt x="2154" y="2354"/>
                  </a:lnTo>
                  <a:lnTo>
                    <a:pt x="2184" y="2343"/>
                  </a:lnTo>
                  <a:lnTo>
                    <a:pt x="2209" y="2330"/>
                  </a:lnTo>
                  <a:lnTo>
                    <a:pt x="2230" y="2315"/>
                  </a:lnTo>
                  <a:lnTo>
                    <a:pt x="2248" y="2300"/>
                  </a:lnTo>
                  <a:lnTo>
                    <a:pt x="2264" y="2282"/>
                  </a:lnTo>
                  <a:lnTo>
                    <a:pt x="2277" y="2264"/>
                  </a:lnTo>
                  <a:lnTo>
                    <a:pt x="2286" y="2246"/>
                  </a:lnTo>
                  <a:lnTo>
                    <a:pt x="2294" y="2228"/>
                  </a:lnTo>
                  <a:lnTo>
                    <a:pt x="2299" y="2211"/>
                  </a:lnTo>
                  <a:lnTo>
                    <a:pt x="2304" y="2194"/>
                  </a:lnTo>
                  <a:lnTo>
                    <a:pt x="2306" y="2179"/>
                  </a:lnTo>
                  <a:lnTo>
                    <a:pt x="2308" y="2165"/>
                  </a:lnTo>
                  <a:lnTo>
                    <a:pt x="2310" y="2155"/>
                  </a:lnTo>
                  <a:lnTo>
                    <a:pt x="2311" y="2153"/>
                  </a:lnTo>
                  <a:lnTo>
                    <a:pt x="2311" y="2151"/>
                  </a:lnTo>
                  <a:lnTo>
                    <a:pt x="2454" y="1263"/>
                  </a:lnTo>
                  <a:lnTo>
                    <a:pt x="2456" y="1231"/>
                  </a:lnTo>
                  <a:lnTo>
                    <a:pt x="2454" y="1199"/>
                  </a:lnTo>
                  <a:lnTo>
                    <a:pt x="2448" y="1168"/>
                  </a:lnTo>
                  <a:lnTo>
                    <a:pt x="2438" y="1140"/>
                  </a:lnTo>
                  <a:lnTo>
                    <a:pt x="2423" y="1112"/>
                  </a:lnTo>
                  <a:lnTo>
                    <a:pt x="2405" y="1087"/>
                  </a:lnTo>
                  <a:lnTo>
                    <a:pt x="2383" y="1065"/>
                  </a:lnTo>
                  <a:lnTo>
                    <a:pt x="2354" y="1044"/>
                  </a:lnTo>
                  <a:lnTo>
                    <a:pt x="2322" y="1029"/>
                  </a:lnTo>
                  <a:lnTo>
                    <a:pt x="2289" y="1020"/>
                  </a:lnTo>
                  <a:lnTo>
                    <a:pt x="2254" y="1016"/>
                  </a:lnTo>
                  <a:lnTo>
                    <a:pt x="1633" y="1016"/>
                  </a:lnTo>
                  <a:lnTo>
                    <a:pt x="1609" y="1013"/>
                  </a:lnTo>
                  <a:lnTo>
                    <a:pt x="1587" y="1004"/>
                  </a:lnTo>
                  <a:lnTo>
                    <a:pt x="1568" y="989"/>
                  </a:lnTo>
                  <a:lnTo>
                    <a:pt x="1553" y="971"/>
                  </a:lnTo>
                  <a:lnTo>
                    <a:pt x="1544" y="948"/>
                  </a:lnTo>
                  <a:lnTo>
                    <a:pt x="1540" y="924"/>
                  </a:lnTo>
                  <a:lnTo>
                    <a:pt x="1540" y="457"/>
                  </a:lnTo>
                  <a:lnTo>
                    <a:pt x="1539" y="410"/>
                  </a:lnTo>
                  <a:lnTo>
                    <a:pt x="1534" y="366"/>
                  </a:lnTo>
                  <a:lnTo>
                    <a:pt x="1526" y="328"/>
                  </a:lnTo>
                  <a:lnTo>
                    <a:pt x="1513" y="294"/>
                  </a:lnTo>
                  <a:lnTo>
                    <a:pt x="1498" y="264"/>
                  </a:lnTo>
                  <a:lnTo>
                    <a:pt x="1479" y="240"/>
                  </a:lnTo>
                  <a:lnTo>
                    <a:pt x="1458" y="220"/>
                  </a:lnTo>
                  <a:lnTo>
                    <a:pt x="1430" y="204"/>
                  </a:lnTo>
                  <a:lnTo>
                    <a:pt x="1401" y="193"/>
                  </a:lnTo>
                  <a:lnTo>
                    <a:pt x="1371" y="187"/>
                  </a:lnTo>
                  <a:lnTo>
                    <a:pt x="1341" y="184"/>
                  </a:lnTo>
                  <a:lnTo>
                    <a:pt x="1312" y="184"/>
                  </a:lnTo>
                  <a:close/>
                  <a:moveTo>
                    <a:pt x="1308" y="0"/>
                  </a:moveTo>
                  <a:lnTo>
                    <a:pt x="1342" y="0"/>
                  </a:lnTo>
                  <a:lnTo>
                    <a:pt x="1378" y="2"/>
                  </a:lnTo>
                  <a:lnTo>
                    <a:pt x="1417" y="8"/>
                  </a:lnTo>
                  <a:lnTo>
                    <a:pt x="1454" y="17"/>
                  </a:lnTo>
                  <a:lnTo>
                    <a:pt x="1493" y="30"/>
                  </a:lnTo>
                  <a:lnTo>
                    <a:pt x="1530" y="48"/>
                  </a:lnTo>
                  <a:lnTo>
                    <a:pt x="1567" y="71"/>
                  </a:lnTo>
                  <a:lnTo>
                    <a:pt x="1601" y="100"/>
                  </a:lnTo>
                  <a:lnTo>
                    <a:pt x="1630" y="131"/>
                  </a:lnTo>
                  <a:lnTo>
                    <a:pt x="1655" y="167"/>
                  </a:lnTo>
                  <a:lnTo>
                    <a:pt x="1677" y="206"/>
                  </a:lnTo>
                  <a:lnTo>
                    <a:pt x="1694" y="249"/>
                  </a:lnTo>
                  <a:lnTo>
                    <a:pt x="1708" y="296"/>
                  </a:lnTo>
                  <a:lnTo>
                    <a:pt x="1717" y="346"/>
                  </a:lnTo>
                  <a:lnTo>
                    <a:pt x="1723" y="401"/>
                  </a:lnTo>
                  <a:lnTo>
                    <a:pt x="1725" y="458"/>
                  </a:lnTo>
                  <a:lnTo>
                    <a:pt x="1725" y="832"/>
                  </a:lnTo>
                  <a:lnTo>
                    <a:pt x="2254" y="832"/>
                  </a:lnTo>
                  <a:lnTo>
                    <a:pt x="2299" y="834"/>
                  </a:lnTo>
                  <a:lnTo>
                    <a:pt x="2344" y="843"/>
                  </a:lnTo>
                  <a:lnTo>
                    <a:pt x="2387" y="856"/>
                  </a:lnTo>
                  <a:lnTo>
                    <a:pt x="2428" y="874"/>
                  </a:lnTo>
                  <a:lnTo>
                    <a:pt x="2466" y="898"/>
                  </a:lnTo>
                  <a:lnTo>
                    <a:pt x="2504" y="925"/>
                  </a:lnTo>
                  <a:lnTo>
                    <a:pt x="2535" y="957"/>
                  </a:lnTo>
                  <a:lnTo>
                    <a:pt x="2565" y="991"/>
                  </a:lnTo>
                  <a:lnTo>
                    <a:pt x="2589" y="1030"/>
                  </a:lnTo>
                  <a:lnTo>
                    <a:pt x="2608" y="1069"/>
                  </a:lnTo>
                  <a:lnTo>
                    <a:pt x="2624" y="1112"/>
                  </a:lnTo>
                  <a:lnTo>
                    <a:pt x="2634" y="1156"/>
                  </a:lnTo>
                  <a:lnTo>
                    <a:pt x="2640" y="1200"/>
                  </a:lnTo>
                  <a:lnTo>
                    <a:pt x="2641" y="1246"/>
                  </a:lnTo>
                  <a:lnTo>
                    <a:pt x="2635" y="1292"/>
                  </a:lnTo>
                  <a:lnTo>
                    <a:pt x="2493" y="2178"/>
                  </a:lnTo>
                  <a:lnTo>
                    <a:pt x="2483" y="2232"/>
                  </a:lnTo>
                  <a:lnTo>
                    <a:pt x="2468" y="2284"/>
                  </a:lnTo>
                  <a:lnTo>
                    <a:pt x="2448" y="2330"/>
                  </a:lnTo>
                  <a:lnTo>
                    <a:pt x="2424" y="2373"/>
                  </a:lnTo>
                  <a:lnTo>
                    <a:pt x="2395" y="2412"/>
                  </a:lnTo>
                  <a:lnTo>
                    <a:pt x="2361" y="2446"/>
                  </a:lnTo>
                  <a:lnTo>
                    <a:pt x="2321" y="2477"/>
                  </a:lnTo>
                  <a:lnTo>
                    <a:pt x="2282" y="2499"/>
                  </a:lnTo>
                  <a:lnTo>
                    <a:pt x="2239" y="2519"/>
                  </a:lnTo>
                  <a:lnTo>
                    <a:pt x="2194" y="2533"/>
                  </a:lnTo>
                  <a:lnTo>
                    <a:pt x="2144" y="2545"/>
                  </a:lnTo>
                  <a:lnTo>
                    <a:pt x="2093" y="2552"/>
                  </a:lnTo>
                  <a:lnTo>
                    <a:pt x="2038" y="2554"/>
                  </a:lnTo>
                  <a:lnTo>
                    <a:pt x="935" y="2554"/>
                  </a:lnTo>
                  <a:lnTo>
                    <a:pt x="884" y="2549"/>
                  </a:lnTo>
                  <a:lnTo>
                    <a:pt x="834" y="2540"/>
                  </a:lnTo>
                  <a:lnTo>
                    <a:pt x="787" y="2523"/>
                  </a:lnTo>
                  <a:lnTo>
                    <a:pt x="743" y="2502"/>
                  </a:lnTo>
                  <a:lnTo>
                    <a:pt x="701" y="2474"/>
                  </a:lnTo>
                  <a:lnTo>
                    <a:pt x="664" y="2441"/>
                  </a:lnTo>
                  <a:lnTo>
                    <a:pt x="638" y="2461"/>
                  </a:lnTo>
                  <a:lnTo>
                    <a:pt x="608" y="2474"/>
                  </a:lnTo>
                  <a:lnTo>
                    <a:pt x="576" y="2483"/>
                  </a:lnTo>
                  <a:lnTo>
                    <a:pt x="542" y="2486"/>
                  </a:lnTo>
                  <a:lnTo>
                    <a:pt x="189" y="2486"/>
                  </a:lnTo>
                  <a:lnTo>
                    <a:pt x="155" y="2483"/>
                  </a:lnTo>
                  <a:lnTo>
                    <a:pt x="124" y="2474"/>
                  </a:lnTo>
                  <a:lnTo>
                    <a:pt x="94" y="2461"/>
                  </a:lnTo>
                  <a:lnTo>
                    <a:pt x="67" y="2441"/>
                  </a:lnTo>
                  <a:lnTo>
                    <a:pt x="44" y="2419"/>
                  </a:lnTo>
                  <a:lnTo>
                    <a:pt x="26" y="2392"/>
                  </a:lnTo>
                  <a:lnTo>
                    <a:pt x="11" y="2362"/>
                  </a:lnTo>
                  <a:lnTo>
                    <a:pt x="2" y="2330"/>
                  </a:lnTo>
                  <a:lnTo>
                    <a:pt x="0" y="2296"/>
                  </a:lnTo>
                  <a:lnTo>
                    <a:pt x="0" y="1143"/>
                  </a:lnTo>
                  <a:lnTo>
                    <a:pt x="2" y="1109"/>
                  </a:lnTo>
                  <a:lnTo>
                    <a:pt x="11" y="1076"/>
                  </a:lnTo>
                  <a:lnTo>
                    <a:pt x="26" y="1047"/>
                  </a:lnTo>
                  <a:lnTo>
                    <a:pt x="44" y="1021"/>
                  </a:lnTo>
                  <a:lnTo>
                    <a:pt x="67" y="997"/>
                  </a:lnTo>
                  <a:lnTo>
                    <a:pt x="94" y="979"/>
                  </a:lnTo>
                  <a:lnTo>
                    <a:pt x="124" y="964"/>
                  </a:lnTo>
                  <a:lnTo>
                    <a:pt x="155" y="956"/>
                  </a:lnTo>
                  <a:lnTo>
                    <a:pt x="189" y="952"/>
                  </a:lnTo>
                  <a:lnTo>
                    <a:pt x="541" y="952"/>
                  </a:lnTo>
                  <a:lnTo>
                    <a:pt x="574" y="955"/>
                  </a:lnTo>
                  <a:lnTo>
                    <a:pt x="606" y="964"/>
                  </a:lnTo>
                  <a:lnTo>
                    <a:pt x="634" y="976"/>
                  </a:lnTo>
                  <a:lnTo>
                    <a:pt x="660" y="995"/>
                  </a:lnTo>
                  <a:lnTo>
                    <a:pt x="683" y="1016"/>
                  </a:lnTo>
                  <a:lnTo>
                    <a:pt x="692" y="1014"/>
                  </a:lnTo>
                  <a:lnTo>
                    <a:pt x="700" y="1012"/>
                  </a:lnTo>
                  <a:lnTo>
                    <a:pt x="714" y="1007"/>
                  </a:lnTo>
                  <a:lnTo>
                    <a:pt x="732" y="1000"/>
                  </a:lnTo>
                  <a:lnTo>
                    <a:pt x="754" y="991"/>
                  </a:lnTo>
                  <a:lnTo>
                    <a:pt x="780" y="980"/>
                  </a:lnTo>
                  <a:lnTo>
                    <a:pt x="809" y="965"/>
                  </a:lnTo>
                  <a:lnTo>
                    <a:pt x="839" y="949"/>
                  </a:lnTo>
                  <a:lnTo>
                    <a:pt x="872" y="929"/>
                  </a:lnTo>
                  <a:lnTo>
                    <a:pt x="905" y="907"/>
                  </a:lnTo>
                  <a:lnTo>
                    <a:pt x="951" y="871"/>
                  </a:lnTo>
                  <a:lnTo>
                    <a:pt x="990" y="833"/>
                  </a:lnTo>
                  <a:lnTo>
                    <a:pt x="1024" y="792"/>
                  </a:lnTo>
                  <a:lnTo>
                    <a:pt x="1052" y="750"/>
                  </a:lnTo>
                  <a:lnTo>
                    <a:pt x="1073" y="706"/>
                  </a:lnTo>
                  <a:lnTo>
                    <a:pt x="1088" y="659"/>
                  </a:lnTo>
                  <a:lnTo>
                    <a:pt x="1097" y="611"/>
                  </a:lnTo>
                  <a:lnTo>
                    <a:pt x="1100" y="561"/>
                  </a:lnTo>
                  <a:lnTo>
                    <a:pt x="1100" y="109"/>
                  </a:lnTo>
                  <a:lnTo>
                    <a:pt x="1104" y="86"/>
                  </a:lnTo>
                  <a:lnTo>
                    <a:pt x="1112" y="64"/>
                  </a:lnTo>
                  <a:lnTo>
                    <a:pt x="1125" y="46"/>
                  </a:lnTo>
                  <a:lnTo>
                    <a:pt x="1143" y="31"/>
                  </a:lnTo>
                  <a:lnTo>
                    <a:pt x="1165" y="21"/>
                  </a:lnTo>
                  <a:lnTo>
                    <a:pt x="1171" y="20"/>
                  </a:lnTo>
                  <a:lnTo>
                    <a:pt x="1182" y="17"/>
                  </a:lnTo>
                  <a:lnTo>
                    <a:pt x="1199" y="13"/>
                  </a:lnTo>
                  <a:lnTo>
                    <a:pt x="1221" y="9"/>
                  </a:lnTo>
                  <a:lnTo>
                    <a:pt x="1246" y="4"/>
                  </a:lnTo>
                  <a:lnTo>
                    <a:pt x="1275" y="2"/>
                  </a:lnTo>
                  <a:lnTo>
                    <a:pt x="130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607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4043363" y="4676808"/>
            <a:ext cx="4952999" cy="1373770"/>
            <a:chOff x="4043363" y="4676808"/>
            <a:chExt cx="4952999" cy="1373770"/>
          </a:xfrm>
        </p:grpSpPr>
        <p:grpSp>
          <p:nvGrpSpPr>
            <p:cNvPr id="68" name="Group 83"/>
            <p:cNvGrpSpPr/>
            <p:nvPr/>
          </p:nvGrpSpPr>
          <p:grpSpPr>
            <a:xfrm>
              <a:off x="4043363" y="4676808"/>
              <a:ext cx="4952999" cy="1373770"/>
              <a:chOff x="0" y="1120018"/>
              <a:chExt cx="4952999" cy="870800"/>
            </a:xfrm>
          </p:grpSpPr>
          <p:sp>
            <p:nvSpPr>
              <p:cNvPr id="70" name="Rectangle 69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75" name="Right Triangle 7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4928260" y="5041935"/>
              <a:ext cx="38151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NETWORK USAGE/REPORTING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043363" y="2762504"/>
            <a:ext cx="4952999" cy="1373770"/>
            <a:chOff x="4043363" y="2762504"/>
            <a:chExt cx="4952999" cy="1373770"/>
          </a:xfrm>
        </p:grpSpPr>
        <p:grpSp>
          <p:nvGrpSpPr>
            <p:cNvPr id="61" name="Group 83"/>
            <p:cNvGrpSpPr/>
            <p:nvPr/>
          </p:nvGrpSpPr>
          <p:grpSpPr>
            <a:xfrm>
              <a:off x="4043363" y="2762504"/>
              <a:ext cx="4952999" cy="1373770"/>
              <a:chOff x="0" y="1120018"/>
              <a:chExt cx="4952999" cy="87080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65" name="Right Triangle 6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4928260" y="3157464"/>
              <a:ext cx="3826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POWERSHELL FOR AD-HOC INVENTORY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4043363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-3663867" y="-11876"/>
            <a:ext cx="6946734" cy="688175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" y="3036870"/>
            <a:ext cx="4052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Maintaining</a:t>
            </a:r>
          </a:p>
        </p:txBody>
      </p:sp>
      <p:sp>
        <p:nvSpPr>
          <p:cNvPr id="62" name="Sev01"/>
          <p:cNvSpPr>
            <a:spLocks noChangeAspect="1"/>
          </p:cNvSpPr>
          <p:nvPr/>
        </p:nvSpPr>
        <p:spPr>
          <a:xfrm>
            <a:off x="8712032" y="2576908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69" name="Sev01"/>
          <p:cNvSpPr>
            <a:spLocks noChangeAspect="1"/>
          </p:cNvSpPr>
          <p:nvPr/>
        </p:nvSpPr>
        <p:spPr>
          <a:xfrm>
            <a:off x="8712032" y="4491213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046476" y="846921"/>
            <a:ext cx="4952999" cy="1373770"/>
            <a:chOff x="4046476" y="846921"/>
            <a:chExt cx="4952999" cy="1373770"/>
          </a:xfrm>
        </p:grpSpPr>
        <p:grpSp>
          <p:nvGrpSpPr>
            <p:cNvPr id="51" name="Group 83"/>
            <p:cNvGrpSpPr/>
            <p:nvPr/>
          </p:nvGrpSpPr>
          <p:grpSpPr>
            <a:xfrm>
              <a:off x="4046476" y="846921"/>
              <a:ext cx="4952999" cy="1373770"/>
              <a:chOff x="0" y="1120018"/>
              <a:chExt cx="4952999" cy="870800"/>
            </a:xfrm>
          </p:grpSpPr>
          <p:sp>
            <p:nvSpPr>
              <p:cNvPr id="53" name="Rectangle 52"/>
              <p:cNvSpPr/>
              <p:nvPr/>
            </p:nvSpPr>
            <p:spPr>
              <a:xfrm rot="10800000">
                <a:off x="0" y="1313325"/>
                <a:ext cx="1000364" cy="677493"/>
              </a:xfrm>
              <a:prstGeom prst="rect">
                <a:avLst/>
              </a:prstGeom>
              <a:solidFill>
                <a:srgbClr val="149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0800000" flipH="1">
                <a:off x="712330" y="1120018"/>
                <a:ext cx="4240669" cy="677493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  <p:sp>
            <p:nvSpPr>
              <p:cNvPr id="55" name="Right Triangle 54"/>
              <p:cNvSpPr/>
              <p:nvPr/>
            </p:nvSpPr>
            <p:spPr>
              <a:xfrm rot="10800000">
                <a:off x="712330" y="1788667"/>
                <a:ext cx="288033" cy="202151"/>
              </a:xfrm>
              <a:prstGeom prst="rtTriangl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928260" y="1209357"/>
              <a:ext cx="3827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600" b="1" dirty="0">
                  <a:solidFill>
                    <a:schemeClr val="bg1"/>
                  </a:solidFill>
                </a:rPr>
                <a:t>APPLICATION MANAGEMENT PRODUCTS</a:t>
              </a:r>
            </a:p>
          </p:txBody>
        </p:sp>
      </p:grpSp>
      <p:sp>
        <p:nvSpPr>
          <p:cNvPr id="57" name="Sev01"/>
          <p:cNvSpPr>
            <a:spLocks noChangeAspect="1"/>
          </p:cNvSpPr>
          <p:nvPr/>
        </p:nvSpPr>
        <p:spPr>
          <a:xfrm>
            <a:off x="8743385" y="661324"/>
            <a:ext cx="1440000" cy="1440000"/>
          </a:xfrm>
          <a:prstGeom prst="ellipse">
            <a:avLst/>
          </a:prstGeom>
          <a:solidFill>
            <a:srgbClr val="C2D941"/>
          </a:solidFill>
          <a:ln w="5715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50469" y="935439"/>
            <a:ext cx="810370" cy="798111"/>
            <a:chOff x="1857" y="207"/>
            <a:chExt cx="3966" cy="390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857" y="1487"/>
              <a:ext cx="1088" cy="2626"/>
            </a:xfrm>
            <a:custGeom>
              <a:avLst/>
              <a:gdLst>
                <a:gd name="T0" fmla="*/ 832 w 1088"/>
                <a:gd name="T1" fmla="*/ 2498 h 2626"/>
                <a:gd name="T2" fmla="*/ 781 w 1088"/>
                <a:gd name="T3" fmla="*/ 514 h 2626"/>
                <a:gd name="T4" fmla="*/ 639 w 1088"/>
                <a:gd name="T5" fmla="*/ 674 h 2626"/>
                <a:gd name="T6" fmla="*/ 823 w 1088"/>
                <a:gd name="T7" fmla="*/ 592 h 2626"/>
                <a:gd name="T8" fmla="*/ 829 w 1088"/>
                <a:gd name="T9" fmla="*/ 548 h 2626"/>
                <a:gd name="T10" fmla="*/ 797 w 1088"/>
                <a:gd name="T11" fmla="*/ 517 h 2626"/>
                <a:gd name="T12" fmla="*/ 570 w 1088"/>
                <a:gd name="T13" fmla="*/ 130 h 2626"/>
                <a:gd name="T14" fmla="*/ 536 w 1088"/>
                <a:gd name="T15" fmla="*/ 159 h 2626"/>
                <a:gd name="T16" fmla="*/ 256 w 1088"/>
                <a:gd name="T17" fmla="*/ 1916 h 2626"/>
                <a:gd name="T18" fmla="*/ 639 w 1088"/>
                <a:gd name="T19" fmla="*/ 1710 h 2626"/>
                <a:gd name="T20" fmla="*/ 951 w 1088"/>
                <a:gd name="T21" fmla="*/ 1032 h 2626"/>
                <a:gd name="T22" fmla="*/ 957 w 1088"/>
                <a:gd name="T23" fmla="*/ 938 h 2626"/>
                <a:gd name="T24" fmla="*/ 919 w 1088"/>
                <a:gd name="T25" fmla="*/ 900 h 2626"/>
                <a:gd name="T26" fmla="*/ 873 w 1088"/>
                <a:gd name="T27" fmla="*/ 905 h 2626"/>
                <a:gd name="T28" fmla="*/ 635 w 1088"/>
                <a:gd name="T29" fmla="*/ 1287 h 2626"/>
                <a:gd name="T30" fmla="*/ 614 w 1088"/>
                <a:gd name="T31" fmla="*/ 294 h 2626"/>
                <a:gd name="T32" fmla="*/ 639 w 1088"/>
                <a:gd name="T33" fmla="*/ 183 h 2626"/>
                <a:gd name="T34" fmla="*/ 618 w 1088"/>
                <a:gd name="T35" fmla="*/ 139 h 2626"/>
                <a:gd name="T36" fmla="*/ 585 w 1088"/>
                <a:gd name="T37" fmla="*/ 0 h 2626"/>
                <a:gd name="T38" fmla="*/ 687 w 1088"/>
                <a:gd name="T39" fmla="*/ 32 h 2626"/>
                <a:gd name="T40" fmla="*/ 754 w 1088"/>
                <a:gd name="T41" fmla="*/ 112 h 2626"/>
                <a:gd name="T42" fmla="*/ 766 w 1088"/>
                <a:gd name="T43" fmla="*/ 227 h 2626"/>
                <a:gd name="T44" fmla="*/ 728 w 1088"/>
                <a:gd name="T45" fmla="*/ 351 h 2626"/>
                <a:gd name="T46" fmla="*/ 758 w 1088"/>
                <a:gd name="T47" fmla="*/ 388 h 2626"/>
                <a:gd name="T48" fmla="*/ 856 w 1088"/>
                <a:gd name="T49" fmla="*/ 402 h 2626"/>
                <a:gd name="T50" fmla="*/ 931 w 1088"/>
                <a:gd name="T51" fmla="*/ 468 h 2626"/>
                <a:gd name="T52" fmla="*/ 959 w 1088"/>
                <a:gd name="T53" fmla="*/ 563 h 2626"/>
                <a:gd name="T54" fmla="*/ 937 w 1088"/>
                <a:gd name="T55" fmla="*/ 651 h 2626"/>
                <a:gd name="T56" fmla="*/ 875 w 1088"/>
                <a:gd name="T57" fmla="*/ 715 h 2626"/>
                <a:gd name="T58" fmla="*/ 639 w 1088"/>
                <a:gd name="T59" fmla="*/ 1010 h 2626"/>
                <a:gd name="T60" fmla="*/ 760 w 1088"/>
                <a:gd name="T61" fmla="*/ 833 h 2626"/>
                <a:gd name="T62" fmla="*/ 838 w 1088"/>
                <a:gd name="T63" fmla="*/ 780 h 2626"/>
                <a:gd name="T64" fmla="*/ 935 w 1088"/>
                <a:gd name="T65" fmla="*/ 772 h 2626"/>
                <a:gd name="T66" fmla="*/ 1022 w 1088"/>
                <a:gd name="T67" fmla="*/ 813 h 2626"/>
                <a:gd name="T68" fmla="*/ 1076 w 1088"/>
                <a:gd name="T69" fmla="*/ 891 h 2626"/>
                <a:gd name="T70" fmla="*/ 1084 w 1088"/>
                <a:gd name="T71" fmla="*/ 1009 h 2626"/>
                <a:gd name="T72" fmla="*/ 885 w 1088"/>
                <a:gd name="T73" fmla="*/ 1573 h 2626"/>
                <a:gd name="T74" fmla="*/ 959 w 1088"/>
                <a:gd name="T75" fmla="*/ 2178 h 2626"/>
                <a:gd name="T76" fmla="*/ 0 w 1088"/>
                <a:gd name="T77" fmla="*/ 2178 h 2626"/>
                <a:gd name="T78" fmla="*/ 130 w 1088"/>
                <a:gd name="T79" fmla="*/ 1077 h 2626"/>
                <a:gd name="T80" fmla="*/ 440 w 1088"/>
                <a:gd name="T81" fmla="*/ 73 h 2626"/>
                <a:gd name="T82" fmla="*/ 519 w 1088"/>
                <a:gd name="T83" fmla="*/ 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8" h="2626">
                  <a:moveTo>
                    <a:pt x="127" y="2306"/>
                  </a:moveTo>
                  <a:lnTo>
                    <a:pt x="127" y="2498"/>
                  </a:lnTo>
                  <a:lnTo>
                    <a:pt x="832" y="2498"/>
                  </a:lnTo>
                  <a:lnTo>
                    <a:pt x="832" y="2306"/>
                  </a:lnTo>
                  <a:lnTo>
                    <a:pt x="127" y="2306"/>
                  </a:lnTo>
                  <a:close/>
                  <a:moveTo>
                    <a:pt x="781" y="514"/>
                  </a:moveTo>
                  <a:lnTo>
                    <a:pt x="766" y="517"/>
                  </a:lnTo>
                  <a:lnTo>
                    <a:pt x="639" y="559"/>
                  </a:lnTo>
                  <a:lnTo>
                    <a:pt x="639" y="674"/>
                  </a:lnTo>
                  <a:lnTo>
                    <a:pt x="800" y="610"/>
                  </a:lnTo>
                  <a:lnTo>
                    <a:pt x="814" y="602"/>
                  </a:lnTo>
                  <a:lnTo>
                    <a:pt x="823" y="592"/>
                  </a:lnTo>
                  <a:lnTo>
                    <a:pt x="829" y="579"/>
                  </a:lnTo>
                  <a:lnTo>
                    <a:pt x="832" y="563"/>
                  </a:lnTo>
                  <a:lnTo>
                    <a:pt x="829" y="548"/>
                  </a:lnTo>
                  <a:lnTo>
                    <a:pt x="822" y="535"/>
                  </a:lnTo>
                  <a:lnTo>
                    <a:pt x="811" y="524"/>
                  </a:lnTo>
                  <a:lnTo>
                    <a:pt x="797" y="517"/>
                  </a:lnTo>
                  <a:lnTo>
                    <a:pt x="781" y="514"/>
                  </a:lnTo>
                  <a:close/>
                  <a:moveTo>
                    <a:pt x="585" y="129"/>
                  </a:moveTo>
                  <a:lnTo>
                    <a:pt x="570" y="130"/>
                  </a:lnTo>
                  <a:lnTo>
                    <a:pt x="556" y="136"/>
                  </a:lnTo>
                  <a:lnTo>
                    <a:pt x="544" y="146"/>
                  </a:lnTo>
                  <a:lnTo>
                    <a:pt x="536" y="159"/>
                  </a:lnTo>
                  <a:lnTo>
                    <a:pt x="381" y="470"/>
                  </a:lnTo>
                  <a:lnTo>
                    <a:pt x="256" y="1095"/>
                  </a:lnTo>
                  <a:lnTo>
                    <a:pt x="256" y="1916"/>
                  </a:lnTo>
                  <a:lnTo>
                    <a:pt x="309" y="2178"/>
                  </a:lnTo>
                  <a:lnTo>
                    <a:pt x="639" y="2178"/>
                  </a:lnTo>
                  <a:lnTo>
                    <a:pt x="639" y="1710"/>
                  </a:lnTo>
                  <a:lnTo>
                    <a:pt x="774" y="1508"/>
                  </a:lnTo>
                  <a:lnTo>
                    <a:pt x="940" y="1068"/>
                  </a:lnTo>
                  <a:lnTo>
                    <a:pt x="951" y="1032"/>
                  </a:lnTo>
                  <a:lnTo>
                    <a:pt x="958" y="994"/>
                  </a:lnTo>
                  <a:lnTo>
                    <a:pt x="959" y="956"/>
                  </a:lnTo>
                  <a:lnTo>
                    <a:pt x="957" y="938"/>
                  </a:lnTo>
                  <a:lnTo>
                    <a:pt x="948" y="921"/>
                  </a:lnTo>
                  <a:lnTo>
                    <a:pt x="935" y="909"/>
                  </a:lnTo>
                  <a:lnTo>
                    <a:pt x="919" y="900"/>
                  </a:lnTo>
                  <a:lnTo>
                    <a:pt x="901" y="897"/>
                  </a:lnTo>
                  <a:lnTo>
                    <a:pt x="886" y="899"/>
                  </a:lnTo>
                  <a:lnTo>
                    <a:pt x="873" y="905"/>
                  </a:lnTo>
                  <a:lnTo>
                    <a:pt x="861" y="914"/>
                  </a:lnTo>
                  <a:lnTo>
                    <a:pt x="851" y="926"/>
                  </a:lnTo>
                  <a:lnTo>
                    <a:pt x="635" y="1287"/>
                  </a:lnTo>
                  <a:lnTo>
                    <a:pt x="512" y="1040"/>
                  </a:lnTo>
                  <a:lnTo>
                    <a:pt x="512" y="497"/>
                  </a:lnTo>
                  <a:lnTo>
                    <a:pt x="614" y="294"/>
                  </a:lnTo>
                  <a:lnTo>
                    <a:pt x="629" y="258"/>
                  </a:lnTo>
                  <a:lnTo>
                    <a:pt x="637" y="222"/>
                  </a:lnTo>
                  <a:lnTo>
                    <a:pt x="639" y="183"/>
                  </a:lnTo>
                  <a:lnTo>
                    <a:pt x="637" y="166"/>
                  </a:lnTo>
                  <a:lnTo>
                    <a:pt x="629" y="151"/>
                  </a:lnTo>
                  <a:lnTo>
                    <a:pt x="618" y="139"/>
                  </a:lnTo>
                  <a:lnTo>
                    <a:pt x="602" y="132"/>
                  </a:lnTo>
                  <a:lnTo>
                    <a:pt x="585" y="129"/>
                  </a:lnTo>
                  <a:close/>
                  <a:moveTo>
                    <a:pt x="585" y="0"/>
                  </a:moveTo>
                  <a:lnTo>
                    <a:pt x="621" y="4"/>
                  </a:lnTo>
                  <a:lnTo>
                    <a:pt x="656" y="15"/>
                  </a:lnTo>
                  <a:lnTo>
                    <a:pt x="687" y="32"/>
                  </a:lnTo>
                  <a:lnTo>
                    <a:pt x="714" y="54"/>
                  </a:lnTo>
                  <a:lnTo>
                    <a:pt x="737" y="81"/>
                  </a:lnTo>
                  <a:lnTo>
                    <a:pt x="754" y="112"/>
                  </a:lnTo>
                  <a:lnTo>
                    <a:pt x="764" y="146"/>
                  </a:lnTo>
                  <a:lnTo>
                    <a:pt x="768" y="183"/>
                  </a:lnTo>
                  <a:lnTo>
                    <a:pt x="766" y="227"/>
                  </a:lnTo>
                  <a:lnTo>
                    <a:pt x="757" y="270"/>
                  </a:lnTo>
                  <a:lnTo>
                    <a:pt x="745" y="311"/>
                  </a:lnTo>
                  <a:lnTo>
                    <a:pt x="728" y="351"/>
                  </a:lnTo>
                  <a:lnTo>
                    <a:pt x="702" y="402"/>
                  </a:lnTo>
                  <a:lnTo>
                    <a:pt x="725" y="395"/>
                  </a:lnTo>
                  <a:lnTo>
                    <a:pt x="758" y="388"/>
                  </a:lnTo>
                  <a:lnTo>
                    <a:pt x="792" y="387"/>
                  </a:lnTo>
                  <a:lnTo>
                    <a:pt x="824" y="391"/>
                  </a:lnTo>
                  <a:lnTo>
                    <a:pt x="856" y="402"/>
                  </a:lnTo>
                  <a:lnTo>
                    <a:pt x="886" y="419"/>
                  </a:lnTo>
                  <a:lnTo>
                    <a:pt x="911" y="442"/>
                  </a:lnTo>
                  <a:lnTo>
                    <a:pt x="931" y="468"/>
                  </a:lnTo>
                  <a:lnTo>
                    <a:pt x="947" y="497"/>
                  </a:lnTo>
                  <a:lnTo>
                    <a:pt x="957" y="530"/>
                  </a:lnTo>
                  <a:lnTo>
                    <a:pt x="959" y="563"/>
                  </a:lnTo>
                  <a:lnTo>
                    <a:pt x="957" y="595"/>
                  </a:lnTo>
                  <a:lnTo>
                    <a:pt x="949" y="624"/>
                  </a:lnTo>
                  <a:lnTo>
                    <a:pt x="937" y="651"/>
                  </a:lnTo>
                  <a:lnTo>
                    <a:pt x="921" y="675"/>
                  </a:lnTo>
                  <a:lnTo>
                    <a:pt x="899" y="697"/>
                  </a:lnTo>
                  <a:lnTo>
                    <a:pt x="875" y="715"/>
                  </a:lnTo>
                  <a:lnTo>
                    <a:pt x="847" y="730"/>
                  </a:lnTo>
                  <a:lnTo>
                    <a:pt x="639" y="813"/>
                  </a:lnTo>
                  <a:lnTo>
                    <a:pt x="639" y="1010"/>
                  </a:lnTo>
                  <a:lnTo>
                    <a:pt x="645" y="1021"/>
                  </a:lnTo>
                  <a:lnTo>
                    <a:pt x="742" y="860"/>
                  </a:lnTo>
                  <a:lnTo>
                    <a:pt x="760" y="833"/>
                  </a:lnTo>
                  <a:lnTo>
                    <a:pt x="782" y="811"/>
                  </a:lnTo>
                  <a:lnTo>
                    <a:pt x="809" y="793"/>
                  </a:lnTo>
                  <a:lnTo>
                    <a:pt x="838" y="780"/>
                  </a:lnTo>
                  <a:lnTo>
                    <a:pt x="869" y="772"/>
                  </a:lnTo>
                  <a:lnTo>
                    <a:pt x="901" y="769"/>
                  </a:lnTo>
                  <a:lnTo>
                    <a:pt x="935" y="772"/>
                  </a:lnTo>
                  <a:lnTo>
                    <a:pt x="966" y="781"/>
                  </a:lnTo>
                  <a:lnTo>
                    <a:pt x="995" y="795"/>
                  </a:lnTo>
                  <a:lnTo>
                    <a:pt x="1022" y="813"/>
                  </a:lnTo>
                  <a:lnTo>
                    <a:pt x="1043" y="835"/>
                  </a:lnTo>
                  <a:lnTo>
                    <a:pt x="1062" y="862"/>
                  </a:lnTo>
                  <a:lnTo>
                    <a:pt x="1076" y="891"/>
                  </a:lnTo>
                  <a:lnTo>
                    <a:pt x="1084" y="922"/>
                  </a:lnTo>
                  <a:lnTo>
                    <a:pt x="1088" y="956"/>
                  </a:lnTo>
                  <a:lnTo>
                    <a:pt x="1084" y="1009"/>
                  </a:lnTo>
                  <a:lnTo>
                    <a:pt x="1074" y="1062"/>
                  </a:lnTo>
                  <a:lnTo>
                    <a:pt x="1059" y="1113"/>
                  </a:lnTo>
                  <a:lnTo>
                    <a:pt x="885" y="1573"/>
                  </a:lnTo>
                  <a:lnTo>
                    <a:pt x="768" y="1749"/>
                  </a:lnTo>
                  <a:lnTo>
                    <a:pt x="768" y="2178"/>
                  </a:lnTo>
                  <a:lnTo>
                    <a:pt x="959" y="2178"/>
                  </a:lnTo>
                  <a:lnTo>
                    <a:pt x="959" y="2626"/>
                  </a:lnTo>
                  <a:lnTo>
                    <a:pt x="0" y="2626"/>
                  </a:lnTo>
                  <a:lnTo>
                    <a:pt x="0" y="2178"/>
                  </a:lnTo>
                  <a:lnTo>
                    <a:pt x="178" y="2178"/>
                  </a:lnTo>
                  <a:lnTo>
                    <a:pt x="127" y="1922"/>
                  </a:lnTo>
                  <a:lnTo>
                    <a:pt x="130" y="1077"/>
                  </a:lnTo>
                  <a:lnTo>
                    <a:pt x="263" y="420"/>
                  </a:lnTo>
                  <a:lnTo>
                    <a:pt x="422" y="101"/>
                  </a:lnTo>
                  <a:lnTo>
                    <a:pt x="440" y="73"/>
                  </a:lnTo>
                  <a:lnTo>
                    <a:pt x="463" y="47"/>
                  </a:lnTo>
                  <a:lnTo>
                    <a:pt x="489" y="28"/>
                  </a:lnTo>
                  <a:lnTo>
                    <a:pt x="519" y="12"/>
                  </a:lnTo>
                  <a:lnTo>
                    <a:pt x="550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735" y="1487"/>
              <a:ext cx="1088" cy="2626"/>
            </a:xfrm>
            <a:custGeom>
              <a:avLst/>
              <a:gdLst>
                <a:gd name="T0" fmla="*/ 961 w 1088"/>
                <a:gd name="T1" fmla="*/ 2498 h 2626"/>
                <a:gd name="T2" fmla="*/ 307 w 1088"/>
                <a:gd name="T3" fmla="*/ 514 h 2626"/>
                <a:gd name="T4" fmla="*/ 266 w 1088"/>
                <a:gd name="T5" fmla="*/ 535 h 2626"/>
                <a:gd name="T6" fmla="*/ 259 w 1088"/>
                <a:gd name="T7" fmla="*/ 579 h 2626"/>
                <a:gd name="T8" fmla="*/ 288 w 1088"/>
                <a:gd name="T9" fmla="*/ 610 h 2626"/>
                <a:gd name="T10" fmla="*/ 322 w 1088"/>
                <a:gd name="T11" fmla="*/ 517 h 2626"/>
                <a:gd name="T12" fmla="*/ 486 w 1088"/>
                <a:gd name="T13" fmla="*/ 132 h 2626"/>
                <a:gd name="T14" fmla="*/ 451 w 1088"/>
                <a:gd name="T15" fmla="*/ 166 h 2626"/>
                <a:gd name="T16" fmla="*/ 459 w 1088"/>
                <a:gd name="T17" fmla="*/ 258 h 2626"/>
                <a:gd name="T18" fmla="*/ 576 w 1088"/>
                <a:gd name="T19" fmla="*/ 1040 h 2626"/>
                <a:gd name="T20" fmla="*/ 227 w 1088"/>
                <a:gd name="T21" fmla="*/ 914 h 2626"/>
                <a:gd name="T22" fmla="*/ 187 w 1088"/>
                <a:gd name="T23" fmla="*/ 897 h 2626"/>
                <a:gd name="T24" fmla="*/ 140 w 1088"/>
                <a:gd name="T25" fmla="*/ 921 h 2626"/>
                <a:gd name="T26" fmla="*/ 130 w 1088"/>
                <a:gd name="T27" fmla="*/ 994 h 2626"/>
                <a:gd name="T28" fmla="*/ 314 w 1088"/>
                <a:gd name="T29" fmla="*/ 1508 h 2626"/>
                <a:gd name="T30" fmla="*/ 779 w 1088"/>
                <a:gd name="T31" fmla="*/ 2178 h 2626"/>
                <a:gd name="T32" fmla="*/ 707 w 1088"/>
                <a:gd name="T33" fmla="*/ 470 h 2626"/>
                <a:gd name="T34" fmla="*/ 532 w 1088"/>
                <a:gd name="T35" fmla="*/ 136 h 2626"/>
                <a:gd name="T36" fmla="*/ 503 w 1088"/>
                <a:gd name="T37" fmla="*/ 0 h 2626"/>
                <a:gd name="T38" fmla="*/ 599 w 1088"/>
                <a:gd name="T39" fmla="*/ 28 h 2626"/>
                <a:gd name="T40" fmla="*/ 666 w 1088"/>
                <a:gd name="T41" fmla="*/ 101 h 2626"/>
                <a:gd name="T42" fmla="*/ 959 w 1088"/>
                <a:gd name="T43" fmla="*/ 1934 h 2626"/>
                <a:gd name="T44" fmla="*/ 1088 w 1088"/>
                <a:gd name="T45" fmla="*/ 2626 h 2626"/>
                <a:gd name="T46" fmla="*/ 320 w 1088"/>
                <a:gd name="T47" fmla="*/ 2178 h 2626"/>
                <a:gd name="T48" fmla="*/ 29 w 1088"/>
                <a:gd name="T49" fmla="*/ 1113 h 2626"/>
                <a:gd name="T50" fmla="*/ 0 w 1088"/>
                <a:gd name="T51" fmla="*/ 956 h 2626"/>
                <a:gd name="T52" fmla="*/ 26 w 1088"/>
                <a:gd name="T53" fmla="*/ 862 h 2626"/>
                <a:gd name="T54" fmla="*/ 93 w 1088"/>
                <a:gd name="T55" fmla="*/ 795 h 2626"/>
                <a:gd name="T56" fmla="*/ 187 w 1088"/>
                <a:gd name="T57" fmla="*/ 769 h 2626"/>
                <a:gd name="T58" fmla="*/ 279 w 1088"/>
                <a:gd name="T59" fmla="*/ 793 h 2626"/>
                <a:gd name="T60" fmla="*/ 346 w 1088"/>
                <a:gd name="T61" fmla="*/ 860 h 2626"/>
                <a:gd name="T62" fmla="*/ 449 w 1088"/>
                <a:gd name="T63" fmla="*/ 813 h 2626"/>
                <a:gd name="T64" fmla="*/ 189 w 1088"/>
                <a:gd name="T65" fmla="*/ 697 h 2626"/>
                <a:gd name="T66" fmla="*/ 139 w 1088"/>
                <a:gd name="T67" fmla="*/ 624 h 2626"/>
                <a:gd name="T68" fmla="*/ 131 w 1088"/>
                <a:gd name="T69" fmla="*/ 530 h 2626"/>
                <a:gd name="T70" fmla="*/ 177 w 1088"/>
                <a:gd name="T71" fmla="*/ 442 h 2626"/>
                <a:gd name="T72" fmla="*/ 264 w 1088"/>
                <a:gd name="T73" fmla="*/ 391 h 2626"/>
                <a:gd name="T74" fmla="*/ 363 w 1088"/>
                <a:gd name="T75" fmla="*/ 395 h 2626"/>
                <a:gd name="T76" fmla="*/ 343 w 1088"/>
                <a:gd name="T77" fmla="*/ 311 h 2626"/>
                <a:gd name="T78" fmla="*/ 320 w 1088"/>
                <a:gd name="T79" fmla="*/ 183 h 2626"/>
                <a:gd name="T80" fmla="*/ 351 w 1088"/>
                <a:gd name="T81" fmla="*/ 81 h 2626"/>
                <a:gd name="T82" fmla="*/ 432 w 1088"/>
                <a:gd name="T83" fmla="*/ 15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8" h="2626">
                  <a:moveTo>
                    <a:pt x="256" y="2306"/>
                  </a:moveTo>
                  <a:lnTo>
                    <a:pt x="256" y="2498"/>
                  </a:lnTo>
                  <a:lnTo>
                    <a:pt x="961" y="2498"/>
                  </a:lnTo>
                  <a:lnTo>
                    <a:pt x="961" y="2306"/>
                  </a:lnTo>
                  <a:lnTo>
                    <a:pt x="256" y="2306"/>
                  </a:lnTo>
                  <a:close/>
                  <a:moveTo>
                    <a:pt x="307" y="514"/>
                  </a:moveTo>
                  <a:lnTo>
                    <a:pt x="291" y="517"/>
                  </a:lnTo>
                  <a:lnTo>
                    <a:pt x="277" y="524"/>
                  </a:lnTo>
                  <a:lnTo>
                    <a:pt x="266" y="535"/>
                  </a:lnTo>
                  <a:lnTo>
                    <a:pt x="259" y="548"/>
                  </a:lnTo>
                  <a:lnTo>
                    <a:pt x="256" y="563"/>
                  </a:lnTo>
                  <a:lnTo>
                    <a:pt x="259" y="579"/>
                  </a:lnTo>
                  <a:lnTo>
                    <a:pt x="265" y="592"/>
                  </a:lnTo>
                  <a:lnTo>
                    <a:pt x="274" y="602"/>
                  </a:lnTo>
                  <a:lnTo>
                    <a:pt x="288" y="610"/>
                  </a:lnTo>
                  <a:lnTo>
                    <a:pt x="449" y="674"/>
                  </a:lnTo>
                  <a:lnTo>
                    <a:pt x="449" y="559"/>
                  </a:lnTo>
                  <a:lnTo>
                    <a:pt x="322" y="517"/>
                  </a:lnTo>
                  <a:lnTo>
                    <a:pt x="307" y="514"/>
                  </a:lnTo>
                  <a:close/>
                  <a:moveTo>
                    <a:pt x="503" y="129"/>
                  </a:moveTo>
                  <a:lnTo>
                    <a:pt x="486" y="132"/>
                  </a:lnTo>
                  <a:lnTo>
                    <a:pt x="470" y="139"/>
                  </a:lnTo>
                  <a:lnTo>
                    <a:pt x="459" y="151"/>
                  </a:lnTo>
                  <a:lnTo>
                    <a:pt x="451" y="166"/>
                  </a:lnTo>
                  <a:lnTo>
                    <a:pt x="449" y="183"/>
                  </a:lnTo>
                  <a:lnTo>
                    <a:pt x="451" y="222"/>
                  </a:lnTo>
                  <a:lnTo>
                    <a:pt x="459" y="258"/>
                  </a:lnTo>
                  <a:lnTo>
                    <a:pt x="474" y="294"/>
                  </a:lnTo>
                  <a:lnTo>
                    <a:pt x="576" y="497"/>
                  </a:lnTo>
                  <a:lnTo>
                    <a:pt x="576" y="1040"/>
                  </a:lnTo>
                  <a:lnTo>
                    <a:pt x="453" y="1287"/>
                  </a:lnTo>
                  <a:lnTo>
                    <a:pt x="237" y="926"/>
                  </a:lnTo>
                  <a:lnTo>
                    <a:pt x="227" y="914"/>
                  </a:lnTo>
                  <a:lnTo>
                    <a:pt x="215" y="905"/>
                  </a:lnTo>
                  <a:lnTo>
                    <a:pt x="202" y="899"/>
                  </a:lnTo>
                  <a:lnTo>
                    <a:pt x="187" y="897"/>
                  </a:lnTo>
                  <a:lnTo>
                    <a:pt x="169" y="900"/>
                  </a:lnTo>
                  <a:lnTo>
                    <a:pt x="153" y="909"/>
                  </a:lnTo>
                  <a:lnTo>
                    <a:pt x="140" y="921"/>
                  </a:lnTo>
                  <a:lnTo>
                    <a:pt x="131" y="938"/>
                  </a:lnTo>
                  <a:lnTo>
                    <a:pt x="129" y="956"/>
                  </a:lnTo>
                  <a:lnTo>
                    <a:pt x="130" y="994"/>
                  </a:lnTo>
                  <a:lnTo>
                    <a:pt x="137" y="1032"/>
                  </a:lnTo>
                  <a:lnTo>
                    <a:pt x="149" y="1068"/>
                  </a:lnTo>
                  <a:lnTo>
                    <a:pt x="314" y="1508"/>
                  </a:lnTo>
                  <a:lnTo>
                    <a:pt x="449" y="1710"/>
                  </a:lnTo>
                  <a:lnTo>
                    <a:pt x="449" y="2178"/>
                  </a:lnTo>
                  <a:lnTo>
                    <a:pt x="779" y="2178"/>
                  </a:lnTo>
                  <a:lnTo>
                    <a:pt x="832" y="1916"/>
                  </a:lnTo>
                  <a:lnTo>
                    <a:pt x="832" y="1095"/>
                  </a:lnTo>
                  <a:lnTo>
                    <a:pt x="707" y="470"/>
                  </a:lnTo>
                  <a:lnTo>
                    <a:pt x="552" y="159"/>
                  </a:lnTo>
                  <a:lnTo>
                    <a:pt x="544" y="146"/>
                  </a:lnTo>
                  <a:lnTo>
                    <a:pt x="532" y="136"/>
                  </a:lnTo>
                  <a:lnTo>
                    <a:pt x="518" y="130"/>
                  </a:lnTo>
                  <a:lnTo>
                    <a:pt x="503" y="129"/>
                  </a:lnTo>
                  <a:close/>
                  <a:moveTo>
                    <a:pt x="503" y="0"/>
                  </a:moveTo>
                  <a:lnTo>
                    <a:pt x="538" y="4"/>
                  </a:lnTo>
                  <a:lnTo>
                    <a:pt x="569" y="12"/>
                  </a:lnTo>
                  <a:lnTo>
                    <a:pt x="599" y="28"/>
                  </a:lnTo>
                  <a:lnTo>
                    <a:pt x="625" y="47"/>
                  </a:lnTo>
                  <a:lnTo>
                    <a:pt x="648" y="73"/>
                  </a:lnTo>
                  <a:lnTo>
                    <a:pt x="666" y="101"/>
                  </a:lnTo>
                  <a:lnTo>
                    <a:pt x="831" y="436"/>
                  </a:lnTo>
                  <a:lnTo>
                    <a:pt x="961" y="1089"/>
                  </a:lnTo>
                  <a:lnTo>
                    <a:pt x="959" y="1934"/>
                  </a:lnTo>
                  <a:lnTo>
                    <a:pt x="910" y="2178"/>
                  </a:lnTo>
                  <a:lnTo>
                    <a:pt x="1088" y="2178"/>
                  </a:lnTo>
                  <a:lnTo>
                    <a:pt x="1088" y="2626"/>
                  </a:lnTo>
                  <a:lnTo>
                    <a:pt x="129" y="2626"/>
                  </a:lnTo>
                  <a:lnTo>
                    <a:pt x="129" y="2178"/>
                  </a:lnTo>
                  <a:lnTo>
                    <a:pt x="320" y="2178"/>
                  </a:lnTo>
                  <a:lnTo>
                    <a:pt x="320" y="1749"/>
                  </a:lnTo>
                  <a:lnTo>
                    <a:pt x="196" y="1560"/>
                  </a:lnTo>
                  <a:lnTo>
                    <a:pt x="29" y="1113"/>
                  </a:lnTo>
                  <a:lnTo>
                    <a:pt x="14" y="1062"/>
                  </a:lnTo>
                  <a:lnTo>
                    <a:pt x="4" y="1009"/>
                  </a:lnTo>
                  <a:lnTo>
                    <a:pt x="0" y="956"/>
                  </a:lnTo>
                  <a:lnTo>
                    <a:pt x="4" y="922"/>
                  </a:lnTo>
                  <a:lnTo>
                    <a:pt x="12" y="891"/>
                  </a:lnTo>
                  <a:lnTo>
                    <a:pt x="26" y="862"/>
                  </a:lnTo>
                  <a:lnTo>
                    <a:pt x="45" y="835"/>
                  </a:lnTo>
                  <a:lnTo>
                    <a:pt x="66" y="813"/>
                  </a:lnTo>
                  <a:lnTo>
                    <a:pt x="93" y="795"/>
                  </a:lnTo>
                  <a:lnTo>
                    <a:pt x="122" y="781"/>
                  </a:lnTo>
                  <a:lnTo>
                    <a:pt x="153" y="772"/>
                  </a:lnTo>
                  <a:lnTo>
                    <a:pt x="187" y="769"/>
                  </a:lnTo>
                  <a:lnTo>
                    <a:pt x="219" y="772"/>
                  </a:lnTo>
                  <a:lnTo>
                    <a:pt x="250" y="780"/>
                  </a:lnTo>
                  <a:lnTo>
                    <a:pt x="279" y="793"/>
                  </a:lnTo>
                  <a:lnTo>
                    <a:pt x="306" y="811"/>
                  </a:lnTo>
                  <a:lnTo>
                    <a:pt x="328" y="833"/>
                  </a:lnTo>
                  <a:lnTo>
                    <a:pt x="346" y="860"/>
                  </a:lnTo>
                  <a:lnTo>
                    <a:pt x="443" y="1021"/>
                  </a:lnTo>
                  <a:lnTo>
                    <a:pt x="449" y="1010"/>
                  </a:lnTo>
                  <a:lnTo>
                    <a:pt x="449" y="813"/>
                  </a:lnTo>
                  <a:lnTo>
                    <a:pt x="241" y="730"/>
                  </a:lnTo>
                  <a:lnTo>
                    <a:pt x="213" y="715"/>
                  </a:lnTo>
                  <a:lnTo>
                    <a:pt x="189" y="697"/>
                  </a:lnTo>
                  <a:lnTo>
                    <a:pt x="167" y="675"/>
                  </a:lnTo>
                  <a:lnTo>
                    <a:pt x="151" y="651"/>
                  </a:lnTo>
                  <a:lnTo>
                    <a:pt x="139" y="624"/>
                  </a:lnTo>
                  <a:lnTo>
                    <a:pt x="131" y="595"/>
                  </a:lnTo>
                  <a:lnTo>
                    <a:pt x="129" y="563"/>
                  </a:lnTo>
                  <a:lnTo>
                    <a:pt x="131" y="530"/>
                  </a:lnTo>
                  <a:lnTo>
                    <a:pt x="141" y="497"/>
                  </a:lnTo>
                  <a:lnTo>
                    <a:pt x="157" y="468"/>
                  </a:lnTo>
                  <a:lnTo>
                    <a:pt x="177" y="442"/>
                  </a:lnTo>
                  <a:lnTo>
                    <a:pt x="202" y="419"/>
                  </a:lnTo>
                  <a:lnTo>
                    <a:pt x="232" y="402"/>
                  </a:lnTo>
                  <a:lnTo>
                    <a:pt x="264" y="391"/>
                  </a:lnTo>
                  <a:lnTo>
                    <a:pt x="297" y="385"/>
                  </a:lnTo>
                  <a:lnTo>
                    <a:pt x="330" y="388"/>
                  </a:lnTo>
                  <a:lnTo>
                    <a:pt x="363" y="395"/>
                  </a:lnTo>
                  <a:lnTo>
                    <a:pt x="386" y="402"/>
                  </a:lnTo>
                  <a:lnTo>
                    <a:pt x="360" y="351"/>
                  </a:lnTo>
                  <a:lnTo>
                    <a:pt x="343" y="311"/>
                  </a:lnTo>
                  <a:lnTo>
                    <a:pt x="331" y="270"/>
                  </a:lnTo>
                  <a:lnTo>
                    <a:pt x="322" y="227"/>
                  </a:lnTo>
                  <a:lnTo>
                    <a:pt x="320" y="183"/>
                  </a:lnTo>
                  <a:lnTo>
                    <a:pt x="324" y="146"/>
                  </a:lnTo>
                  <a:lnTo>
                    <a:pt x="334" y="112"/>
                  </a:lnTo>
                  <a:lnTo>
                    <a:pt x="351" y="81"/>
                  </a:lnTo>
                  <a:lnTo>
                    <a:pt x="374" y="54"/>
                  </a:lnTo>
                  <a:lnTo>
                    <a:pt x="401" y="32"/>
                  </a:lnTo>
                  <a:lnTo>
                    <a:pt x="432" y="15"/>
                  </a:lnTo>
                  <a:lnTo>
                    <a:pt x="467" y="4"/>
                  </a:lnTo>
                  <a:lnTo>
                    <a:pt x="5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2881" y="207"/>
              <a:ext cx="1918" cy="2049"/>
            </a:xfrm>
            <a:custGeom>
              <a:avLst/>
              <a:gdLst>
                <a:gd name="T0" fmla="*/ 707 w 1918"/>
                <a:gd name="T1" fmla="*/ 1901 h 2049"/>
                <a:gd name="T2" fmla="*/ 1207 w 1918"/>
                <a:gd name="T3" fmla="*/ 1912 h 2049"/>
                <a:gd name="T4" fmla="*/ 1184 w 1918"/>
                <a:gd name="T5" fmla="*/ 1857 h 2049"/>
                <a:gd name="T6" fmla="*/ 641 w 1918"/>
                <a:gd name="T7" fmla="*/ 1697 h 2049"/>
                <a:gd name="T8" fmla="*/ 1261 w 1918"/>
                <a:gd name="T9" fmla="*/ 1727 h 2049"/>
                <a:gd name="T10" fmla="*/ 1261 w 1918"/>
                <a:gd name="T11" fmla="*/ 1668 h 2049"/>
                <a:gd name="T12" fmla="*/ 909 w 1918"/>
                <a:gd name="T13" fmla="*/ 923 h 2049"/>
                <a:gd name="T14" fmla="*/ 940 w 1918"/>
                <a:gd name="T15" fmla="*/ 1022 h 2049"/>
                <a:gd name="T16" fmla="*/ 1024 w 1918"/>
                <a:gd name="T17" fmla="*/ 960 h 2049"/>
                <a:gd name="T18" fmla="*/ 960 w 1918"/>
                <a:gd name="T19" fmla="*/ 511 h 2049"/>
                <a:gd name="T20" fmla="*/ 663 w 1918"/>
                <a:gd name="T21" fmla="*/ 626 h 2049"/>
                <a:gd name="T22" fmla="*/ 516 w 1918"/>
                <a:gd name="T23" fmla="*/ 904 h 2049"/>
                <a:gd name="T24" fmla="*/ 586 w 1918"/>
                <a:gd name="T25" fmla="*/ 1206 h 2049"/>
                <a:gd name="T26" fmla="*/ 768 w 1918"/>
                <a:gd name="T27" fmla="*/ 1537 h 2049"/>
                <a:gd name="T28" fmla="*/ 796 w 1918"/>
                <a:gd name="T29" fmla="*/ 1058 h 2049"/>
                <a:gd name="T30" fmla="*/ 794 w 1918"/>
                <a:gd name="T31" fmla="*/ 863 h 2049"/>
                <a:gd name="T32" fmla="*/ 960 w 1918"/>
                <a:gd name="T33" fmla="*/ 768 h 2049"/>
                <a:gd name="T34" fmla="*/ 1126 w 1918"/>
                <a:gd name="T35" fmla="*/ 863 h 2049"/>
                <a:gd name="T36" fmla="*/ 1125 w 1918"/>
                <a:gd name="T37" fmla="*/ 1058 h 2049"/>
                <a:gd name="T38" fmla="*/ 1152 w 1918"/>
                <a:gd name="T39" fmla="*/ 1537 h 2049"/>
                <a:gd name="T40" fmla="*/ 1334 w 1918"/>
                <a:gd name="T41" fmla="*/ 1206 h 2049"/>
                <a:gd name="T42" fmla="*/ 1405 w 1918"/>
                <a:gd name="T43" fmla="*/ 904 h 2049"/>
                <a:gd name="T44" fmla="*/ 1257 w 1918"/>
                <a:gd name="T45" fmla="*/ 626 h 2049"/>
                <a:gd name="T46" fmla="*/ 960 w 1918"/>
                <a:gd name="T47" fmla="*/ 511 h 2049"/>
                <a:gd name="T48" fmla="*/ 661 w 1918"/>
                <a:gd name="T49" fmla="*/ 322 h 2049"/>
                <a:gd name="T50" fmla="*/ 417 w 1918"/>
                <a:gd name="T51" fmla="*/ 509 h 2049"/>
                <a:gd name="T52" fmla="*/ 266 w 1918"/>
                <a:gd name="T53" fmla="*/ 842 h 2049"/>
                <a:gd name="T54" fmla="*/ 280 w 1918"/>
                <a:gd name="T55" fmla="*/ 1140 h 2049"/>
                <a:gd name="T56" fmla="*/ 326 w 1918"/>
                <a:gd name="T57" fmla="*/ 1504 h 2049"/>
                <a:gd name="T58" fmla="*/ 641 w 1918"/>
                <a:gd name="T59" fmla="*/ 1540 h 2049"/>
                <a:gd name="T60" fmla="*/ 453 w 1918"/>
                <a:gd name="T61" fmla="*/ 1231 h 2049"/>
                <a:gd name="T62" fmla="*/ 388 w 1918"/>
                <a:gd name="T63" fmla="*/ 898 h 2049"/>
                <a:gd name="T64" fmla="*/ 532 w 1918"/>
                <a:gd name="T65" fmla="*/ 574 h 2049"/>
                <a:gd name="T66" fmla="*/ 836 w 1918"/>
                <a:gd name="T67" fmla="*/ 397 h 2049"/>
                <a:gd name="T68" fmla="*/ 1198 w 1918"/>
                <a:gd name="T69" fmla="*/ 436 h 2049"/>
                <a:gd name="T70" fmla="*/ 1457 w 1918"/>
                <a:gd name="T71" fmla="*/ 669 h 2049"/>
                <a:gd name="T72" fmla="*/ 1532 w 1918"/>
                <a:gd name="T73" fmla="*/ 1017 h 2049"/>
                <a:gd name="T74" fmla="*/ 1405 w 1918"/>
                <a:gd name="T75" fmla="*/ 1325 h 2049"/>
                <a:gd name="T76" fmla="*/ 1328 w 1918"/>
                <a:gd name="T77" fmla="*/ 1560 h 2049"/>
                <a:gd name="T78" fmla="*/ 1532 w 1918"/>
                <a:gd name="T79" fmla="*/ 1368 h 2049"/>
                <a:gd name="T80" fmla="*/ 1661 w 1918"/>
                <a:gd name="T81" fmla="*/ 1024 h 2049"/>
                <a:gd name="T82" fmla="*/ 1620 w 1918"/>
                <a:gd name="T83" fmla="*/ 720 h 2049"/>
                <a:gd name="T84" fmla="*/ 1502 w 1918"/>
                <a:gd name="T85" fmla="*/ 326 h 2049"/>
                <a:gd name="T86" fmla="*/ 1138 w 1918"/>
                <a:gd name="T87" fmla="*/ 279 h 2049"/>
                <a:gd name="T88" fmla="*/ 1151 w 1918"/>
                <a:gd name="T89" fmla="*/ 0 h 2049"/>
                <a:gd name="T90" fmla="*/ 1502 w 1918"/>
                <a:gd name="T91" fmla="*/ 146 h 2049"/>
                <a:gd name="T92" fmla="*/ 1768 w 1918"/>
                <a:gd name="T93" fmla="*/ 768 h 2049"/>
                <a:gd name="T94" fmla="*/ 1699 w 1918"/>
                <a:gd name="T95" fmla="*/ 1339 h 2049"/>
                <a:gd name="T96" fmla="*/ 1407 w 1918"/>
                <a:gd name="T97" fmla="*/ 1697 h 2049"/>
                <a:gd name="T98" fmla="*/ 1341 w 1918"/>
                <a:gd name="T99" fmla="*/ 1859 h 2049"/>
                <a:gd name="T100" fmla="*/ 1273 w 1918"/>
                <a:gd name="T101" fmla="*/ 2022 h 2049"/>
                <a:gd name="T102" fmla="*/ 674 w 1918"/>
                <a:gd name="T103" fmla="*/ 2036 h 2049"/>
                <a:gd name="T104" fmla="*/ 576 w 1918"/>
                <a:gd name="T105" fmla="*/ 1889 h 2049"/>
                <a:gd name="T106" fmla="*/ 516 w 1918"/>
                <a:gd name="T107" fmla="*/ 1730 h 2049"/>
                <a:gd name="T108" fmla="*/ 219 w 1918"/>
                <a:gd name="T109" fmla="*/ 1339 h 2049"/>
                <a:gd name="T110" fmla="*/ 150 w 1918"/>
                <a:gd name="T111" fmla="*/ 768 h 2049"/>
                <a:gd name="T112" fmla="*/ 416 w 1918"/>
                <a:gd name="T113" fmla="*/ 146 h 2049"/>
                <a:gd name="T114" fmla="*/ 767 w 1918"/>
                <a:gd name="T115" fmla="*/ 0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8" h="2049">
                  <a:moveTo>
                    <a:pt x="737" y="1857"/>
                  </a:moveTo>
                  <a:lnTo>
                    <a:pt x="723" y="1859"/>
                  </a:lnTo>
                  <a:lnTo>
                    <a:pt x="714" y="1866"/>
                  </a:lnTo>
                  <a:lnTo>
                    <a:pt x="707" y="1876"/>
                  </a:lnTo>
                  <a:lnTo>
                    <a:pt x="704" y="1889"/>
                  </a:lnTo>
                  <a:lnTo>
                    <a:pt x="707" y="1901"/>
                  </a:lnTo>
                  <a:lnTo>
                    <a:pt x="714" y="1912"/>
                  </a:lnTo>
                  <a:lnTo>
                    <a:pt x="723" y="1918"/>
                  </a:lnTo>
                  <a:lnTo>
                    <a:pt x="737" y="1921"/>
                  </a:lnTo>
                  <a:lnTo>
                    <a:pt x="1184" y="1921"/>
                  </a:lnTo>
                  <a:lnTo>
                    <a:pt x="1196" y="1918"/>
                  </a:lnTo>
                  <a:lnTo>
                    <a:pt x="1207" y="1912"/>
                  </a:lnTo>
                  <a:lnTo>
                    <a:pt x="1214" y="1901"/>
                  </a:lnTo>
                  <a:lnTo>
                    <a:pt x="1216" y="1889"/>
                  </a:lnTo>
                  <a:lnTo>
                    <a:pt x="1214" y="1876"/>
                  </a:lnTo>
                  <a:lnTo>
                    <a:pt x="1207" y="1866"/>
                  </a:lnTo>
                  <a:lnTo>
                    <a:pt x="1196" y="1859"/>
                  </a:lnTo>
                  <a:lnTo>
                    <a:pt x="1184" y="1857"/>
                  </a:lnTo>
                  <a:lnTo>
                    <a:pt x="737" y="1857"/>
                  </a:lnTo>
                  <a:close/>
                  <a:moveTo>
                    <a:pt x="672" y="1664"/>
                  </a:moveTo>
                  <a:lnTo>
                    <a:pt x="660" y="1668"/>
                  </a:lnTo>
                  <a:lnTo>
                    <a:pt x="650" y="1674"/>
                  </a:lnTo>
                  <a:lnTo>
                    <a:pt x="643" y="1685"/>
                  </a:lnTo>
                  <a:lnTo>
                    <a:pt x="641" y="1697"/>
                  </a:lnTo>
                  <a:lnTo>
                    <a:pt x="643" y="1709"/>
                  </a:lnTo>
                  <a:lnTo>
                    <a:pt x="650" y="1720"/>
                  </a:lnTo>
                  <a:lnTo>
                    <a:pt x="660" y="1727"/>
                  </a:lnTo>
                  <a:lnTo>
                    <a:pt x="672" y="1729"/>
                  </a:lnTo>
                  <a:lnTo>
                    <a:pt x="1247" y="1729"/>
                  </a:lnTo>
                  <a:lnTo>
                    <a:pt x="1261" y="1727"/>
                  </a:lnTo>
                  <a:lnTo>
                    <a:pt x="1270" y="1720"/>
                  </a:lnTo>
                  <a:lnTo>
                    <a:pt x="1277" y="1709"/>
                  </a:lnTo>
                  <a:lnTo>
                    <a:pt x="1280" y="1697"/>
                  </a:lnTo>
                  <a:lnTo>
                    <a:pt x="1277" y="1685"/>
                  </a:lnTo>
                  <a:lnTo>
                    <a:pt x="1270" y="1674"/>
                  </a:lnTo>
                  <a:lnTo>
                    <a:pt x="1261" y="1668"/>
                  </a:lnTo>
                  <a:lnTo>
                    <a:pt x="1247" y="1664"/>
                  </a:lnTo>
                  <a:lnTo>
                    <a:pt x="672" y="1664"/>
                  </a:lnTo>
                  <a:close/>
                  <a:moveTo>
                    <a:pt x="960" y="896"/>
                  </a:moveTo>
                  <a:lnTo>
                    <a:pt x="940" y="899"/>
                  </a:lnTo>
                  <a:lnTo>
                    <a:pt x="922" y="909"/>
                  </a:lnTo>
                  <a:lnTo>
                    <a:pt x="909" y="923"/>
                  </a:lnTo>
                  <a:lnTo>
                    <a:pt x="899" y="940"/>
                  </a:lnTo>
                  <a:lnTo>
                    <a:pt x="897" y="960"/>
                  </a:lnTo>
                  <a:lnTo>
                    <a:pt x="899" y="981"/>
                  </a:lnTo>
                  <a:lnTo>
                    <a:pt x="909" y="998"/>
                  </a:lnTo>
                  <a:lnTo>
                    <a:pt x="922" y="1012"/>
                  </a:lnTo>
                  <a:lnTo>
                    <a:pt x="940" y="1022"/>
                  </a:lnTo>
                  <a:lnTo>
                    <a:pt x="960" y="1024"/>
                  </a:lnTo>
                  <a:lnTo>
                    <a:pt x="981" y="1022"/>
                  </a:lnTo>
                  <a:lnTo>
                    <a:pt x="997" y="1012"/>
                  </a:lnTo>
                  <a:lnTo>
                    <a:pt x="1012" y="998"/>
                  </a:lnTo>
                  <a:lnTo>
                    <a:pt x="1020" y="981"/>
                  </a:lnTo>
                  <a:lnTo>
                    <a:pt x="1024" y="960"/>
                  </a:lnTo>
                  <a:lnTo>
                    <a:pt x="1020" y="940"/>
                  </a:lnTo>
                  <a:lnTo>
                    <a:pt x="1012" y="923"/>
                  </a:lnTo>
                  <a:lnTo>
                    <a:pt x="997" y="909"/>
                  </a:lnTo>
                  <a:lnTo>
                    <a:pt x="981" y="899"/>
                  </a:lnTo>
                  <a:lnTo>
                    <a:pt x="960" y="896"/>
                  </a:lnTo>
                  <a:close/>
                  <a:moveTo>
                    <a:pt x="960" y="511"/>
                  </a:moveTo>
                  <a:lnTo>
                    <a:pt x="904" y="515"/>
                  </a:lnTo>
                  <a:lnTo>
                    <a:pt x="850" y="526"/>
                  </a:lnTo>
                  <a:lnTo>
                    <a:pt x="798" y="543"/>
                  </a:lnTo>
                  <a:lnTo>
                    <a:pt x="750" y="564"/>
                  </a:lnTo>
                  <a:lnTo>
                    <a:pt x="704" y="592"/>
                  </a:lnTo>
                  <a:lnTo>
                    <a:pt x="663" y="626"/>
                  </a:lnTo>
                  <a:lnTo>
                    <a:pt x="625" y="663"/>
                  </a:lnTo>
                  <a:lnTo>
                    <a:pt x="592" y="704"/>
                  </a:lnTo>
                  <a:lnTo>
                    <a:pt x="565" y="750"/>
                  </a:lnTo>
                  <a:lnTo>
                    <a:pt x="542" y="798"/>
                  </a:lnTo>
                  <a:lnTo>
                    <a:pt x="526" y="850"/>
                  </a:lnTo>
                  <a:lnTo>
                    <a:pt x="516" y="904"/>
                  </a:lnTo>
                  <a:lnTo>
                    <a:pt x="512" y="960"/>
                  </a:lnTo>
                  <a:lnTo>
                    <a:pt x="516" y="1013"/>
                  </a:lnTo>
                  <a:lnTo>
                    <a:pt x="525" y="1064"/>
                  </a:lnTo>
                  <a:lnTo>
                    <a:pt x="540" y="1114"/>
                  </a:lnTo>
                  <a:lnTo>
                    <a:pt x="560" y="1161"/>
                  </a:lnTo>
                  <a:lnTo>
                    <a:pt x="586" y="1206"/>
                  </a:lnTo>
                  <a:lnTo>
                    <a:pt x="616" y="1248"/>
                  </a:lnTo>
                  <a:lnTo>
                    <a:pt x="653" y="1285"/>
                  </a:lnTo>
                  <a:lnTo>
                    <a:pt x="692" y="1319"/>
                  </a:lnTo>
                  <a:lnTo>
                    <a:pt x="737" y="1348"/>
                  </a:lnTo>
                  <a:lnTo>
                    <a:pt x="768" y="1367"/>
                  </a:lnTo>
                  <a:lnTo>
                    <a:pt x="768" y="1537"/>
                  </a:lnTo>
                  <a:lnTo>
                    <a:pt x="897" y="1537"/>
                  </a:lnTo>
                  <a:lnTo>
                    <a:pt x="897" y="1141"/>
                  </a:lnTo>
                  <a:lnTo>
                    <a:pt x="865" y="1126"/>
                  </a:lnTo>
                  <a:lnTo>
                    <a:pt x="838" y="1108"/>
                  </a:lnTo>
                  <a:lnTo>
                    <a:pt x="815" y="1084"/>
                  </a:lnTo>
                  <a:lnTo>
                    <a:pt x="796" y="1058"/>
                  </a:lnTo>
                  <a:lnTo>
                    <a:pt x="780" y="1028"/>
                  </a:lnTo>
                  <a:lnTo>
                    <a:pt x="772" y="995"/>
                  </a:lnTo>
                  <a:lnTo>
                    <a:pt x="768" y="960"/>
                  </a:lnTo>
                  <a:lnTo>
                    <a:pt x="772" y="925"/>
                  </a:lnTo>
                  <a:lnTo>
                    <a:pt x="780" y="893"/>
                  </a:lnTo>
                  <a:lnTo>
                    <a:pt x="794" y="863"/>
                  </a:lnTo>
                  <a:lnTo>
                    <a:pt x="814" y="836"/>
                  </a:lnTo>
                  <a:lnTo>
                    <a:pt x="836" y="813"/>
                  </a:lnTo>
                  <a:lnTo>
                    <a:pt x="863" y="794"/>
                  </a:lnTo>
                  <a:lnTo>
                    <a:pt x="893" y="780"/>
                  </a:lnTo>
                  <a:lnTo>
                    <a:pt x="925" y="771"/>
                  </a:lnTo>
                  <a:lnTo>
                    <a:pt x="960" y="768"/>
                  </a:lnTo>
                  <a:lnTo>
                    <a:pt x="995" y="771"/>
                  </a:lnTo>
                  <a:lnTo>
                    <a:pt x="1028" y="780"/>
                  </a:lnTo>
                  <a:lnTo>
                    <a:pt x="1056" y="794"/>
                  </a:lnTo>
                  <a:lnTo>
                    <a:pt x="1084" y="813"/>
                  </a:lnTo>
                  <a:lnTo>
                    <a:pt x="1107" y="836"/>
                  </a:lnTo>
                  <a:lnTo>
                    <a:pt x="1126" y="863"/>
                  </a:lnTo>
                  <a:lnTo>
                    <a:pt x="1140" y="893"/>
                  </a:lnTo>
                  <a:lnTo>
                    <a:pt x="1149" y="925"/>
                  </a:lnTo>
                  <a:lnTo>
                    <a:pt x="1152" y="960"/>
                  </a:lnTo>
                  <a:lnTo>
                    <a:pt x="1149" y="995"/>
                  </a:lnTo>
                  <a:lnTo>
                    <a:pt x="1139" y="1028"/>
                  </a:lnTo>
                  <a:lnTo>
                    <a:pt x="1125" y="1058"/>
                  </a:lnTo>
                  <a:lnTo>
                    <a:pt x="1106" y="1084"/>
                  </a:lnTo>
                  <a:lnTo>
                    <a:pt x="1082" y="1108"/>
                  </a:lnTo>
                  <a:lnTo>
                    <a:pt x="1054" y="1126"/>
                  </a:lnTo>
                  <a:lnTo>
                    <a:pt x="1024" y="1141"/>
                  </a:lnTo>
                  <a:lnTo>
                    <a:pt x="1024" y="1537"/>
                  </a:lnTo>
                  <a:lnTo>
                    <a:pt x="1152" y="1537"/>
                  </a:lnTo>
                  <a:lnTo>
                    <a:pt x="1152" y="1367"/>
                  </a:lnTo>
                  <a:lnTo>
                    <a:pt x="1184" y="1348"/>
                  </a:lnTo>
                  <a:lnTo>
                    <a:pt x="1228" y="1319"/>
                  </a:lnTo>
                  <a:lnTo>
                    <a:pt x="1268" y="1285"/>
                  </a:lnTo>
                  <a:lnTo>
                    <a:pt x="1303" y="1248"/>
                  </a:lnTo>
                  <a:lnTo>
                    <a:pt x="1334" y="1206"/>
                  </a:lnTo>
                  <a:lnTo>
                    <a:pt x="1360" y="1161"/>
                  </a:lnTo>
                  <a:lnTo>
                    <a:pt x="1381" y="1114"/>
                  </a:lnTo>
                  <a:lnTo>
                    <a:pt x="1395" y="1064"/>
                  </a:lnTo>
                  <a:lnTo>
                    <a:pt x="1405" y="1013"/>
                  </a:lnTo>
                  <a:lnTo>
                    <a:pt x="1407" y="960"/>
                  </a:lnTo>
                  <a:lnTo>
                    <a:pt x="1405" y="904"/>
                  </a:lnTo>
                  <a:lnTo>
                    <a:pt x="1394" y="850"/>
                  </a:lnTo>
                  <a:lnTo>
                    <a:pt x="1377" y="798"/>
                  </a:lnTo>
                  <a:lnTo>
                    <a:pt x="1356" y="750"/>
                  </a:lnTo>
                  <a:lnTo>
                    <a:pt x="1328" y="704"/>
                  </a:lnTo>
                  <a:lnTo>
                    <a:pt x="1294" y="663"/>
                  </a:lnTo>
                  <a:lnTo>
                    <a:pt x="1257" y="626"/>
                  </a:lnTo>
                  <a:lnTo>
                    <a:pt x="1216" y="592"/>
                  </a:lnTo>
                  <a:lnTo>
                    <a:pt x="1171" y="564"/>
                  </a:lnTo>
                  <a:lnTo>
                    <a:pt x="1121" y="543"/>
                  </a:lnTo>
                  <a:lnTo>
                    <a:pt x="1070" y="526"/>
                  </a:lnTo>
                  <a:lnTo>
                    <a:pt x="1017" y="515"/>
                  </a:lnTo>
                  <a:lnTo>
                    <a:pt x="960" y="511"/>
                  </a:lnTo>
                  <a:close/>
                  <a:moveTo>
                    <a:pt x="895" y="128"/>
                  </a:moveTo>
                  <a:lnTo>
                    <a:pt x="895" y="258"/>
                  </a:lnTo>
                  <a:lnTo>
                    <a:pt x="841" y="266"/>
                  </a:lnTo>
                  <a:lnTo>
                    <a:pt x="779" y="280"/>
                  </a:lnTo>
                  <a:lnTo>
                    <a:pt x="719" y="298"/>
                  </a:lnTo>
                  <a:lnTo>
                    <a:pt x="661" y="322"/>
                  </a:lnTo>
                  <a:lnTo>
                    <a:pt x="606" y="351"/>
                  </a:lnTo>
                  <a:lnTo>
                    <a:pt x="552" y="386"/>
                  </a:lnTo>
                  <a:lnTo>
                    <a:pt x="508" y="418"/>
                  </a:lnTo>
                  <a:lnTo>
                    <a:pt x="416" y="326"/>
                  </a:lnTo>
                  <a:lnTo>
                    <a:pt x="326" y="416"/>
                  </a:lnTo>
                  <a:lnTo>
                    <a:pt x="417" y="509"/>
                  </a:lnTo>
                  <a:lnTo>
                    <a:pt x="386" y="552"/>
                  </a:lnTo>
                  <a:lnTo>
                    <a:pt x="351" y="606"/>
                  </a:lnTo>
                  <a:lnTo>
                    <a:pt x="322" y="662"/>
                  </a:lnTo>
                  <a:lnTo>
                    <a:pt x="298" y="720"/>
                  </a:lnTo>
                  <a:lnTo>
                    <a:pt x="279" y="781"/>
                  </a:lnTo>
                  <a:lnTo>
                    <a:pt x="266" y="842"/>
                  </a:lnTo>
                  <a:lnTo>
                    <a:pt x="257" y="896"/>
                  </a:lnTo>
                  <a:lnTo>
                    <a:pt x="127" y="896"/>
                  </a:lnTo>
                  <a:lnTo>
                    <a:pt x="127" y="1024"/>
                  </a:lnTo>
                  <a:lnTo>
                    <a:pt x="257" y="1024"/>
                  </a:lnTo>
                  <a:lnTo>
                    <a:pt x="266" y="1078"/>
                  </a:lnTo>
                  <a:lnTo>
                    <a:pt x="280" y="1140"/>
                  </a:lnTo>
                  <a:lnTo>
                    <a:pt x="298" y="1201"/>
                  </a:lnTo>
                  <a:lnTo>
                    <a:pt x="322" y="1259"/>
                  </a:lnTo>
                  <a:lnTo>
                    <a:pt x="351" y="1314"/>
                  </a:lnTo>
                  <a:lnTo>
                    <a:pt x="386" y="1368"/>
                  </a:lnTo>
                  <a:lnTo>
                    <a:pt x="417" y="1412"/>
                  </a:lnTo>
                  <a:lnTo>
                    <a:pt x="326" y="1504"/>
                  </a:lnTo>
                  <a:lnTo>
                    <a:pt x="416" y="1594"/>
                  </a:lnTo>
                  <a:lnTo>
                    <a:pt x="508" y="1503"/>
                  </a:lnTo>
                  <a:lnTo>
                    <a:pt x="552" y="1534"/>
                  </a:lnTo>
                  <a:lnTo>
                    <a:pt x="591" y="1560"/>
                  </a:lnTo>
                  <a:lnTo>
                    <a:pt x="614" y="1547"/>
                  </a:lnTo>
                  <a:lnTo>
                    <a:pt x="641" y="1540"/>
                  </a:lnTo>
                  <a:lnTo>
                    <a:pt x="641" y="1439"/>
                  </a:lnTo>
                  <a:lnTo>
                    <a:pt x="595" y="1404"/>
                  </a:lnTo>
                  <a:lnTo>
                    <a:pt x="553" y="1367"/>
                  </a:lnTo>
                  <a:lnTo>
                    <a:pt x="516" y="1325"/>
                  </a:lnTo>
                  <a:lnTo>
                    <a:pt x="482" y="1279"/>
                  </a:lnTo>
                  <a:lnTo>
                    <a:pt x="453" y="1231"/>
                  </a:lnTo>
                  <a:lnTo>
                    <a:pt x="429" y="1180"/>
                  </a:lnTo>
                  <a:lnTo>
                    <a:pt x="410" y="1128"/>
                  </a:lnTo>
                  <a:lnTo>
                    <a:pt x="395" y="1073"/>
                  </a:lnTo>
                  <a:lnTo>
                    <a:pt x="387" y="1017"/>
                  </a:lnTo>
                  <a:lnTo>
                    <a:pt x="385" y="960"/>
                  </a:lnTo>
                  <a:lnTo>
                    <a:pt x="388" y="898"/>
                  </a:lnTo>
                  <a:lnTo>
                    <a:pt x="398" y="836"/>
                  </a:lnTo>
                  <a:lnTo>
                    <a:pt x="413" y="779"/>
                  </a:lnTo>
                  <a:lnTo>
                    <a:pt x="436" y="722"/>
                  </a:lnTo>
                  <a:lnTo>
                    <a:pt x="463" y="669"/>
                  </a:lnTo>
                  <a:lnTo>
                    <a:pt x="495" y="620"/>
                  </a:lnTo>
                  <a:lnTo>
                    <a:pt x="532" y="574"/>
                  </a:lnTo>
                  <a:lnTo>
                    <a:pt x="574" y="532"/>
                  </a:lnTo>
                  <a:lnTo>
                    <a:pt x="620" y="495"/>
                  </a:lnTo>
                  <a:lnTo>
                    <a:pt x="669" y="462"/>
                  </a:lnTo>
                  <a:lnTo>
                    <a:pt x="722" y="436"/>
                  </a:lnTo>
                  <a:lnTo>
                    <a:pt x="779" y="413"/>
                  </a:lnTo>
                  <a:lnTo>
                    <a:pt x="836" y="397"/>
                  </a:lnTo>
                  <a:lnTo>
                    <a:pt x="898" y="387"/>
                  </a:lnTo>
                  <a:lnTo>
                    <a:pt x="960" y="384"/>
                  </a:lnTo>
                  <a:lnTo>
                    <a:pt x="1023" y="387"/>
                  </a:lnTo>
                  <a:lnTo>
                    <a:pt x="1083" y="397"/>
                  </a:lnTo>
                  <a:lnTo>
                    <a:pt x="1142" y="413"/>
                  </a:lnTo>
                  <a:lnTo>
                    <a:pt x="1198" y="436"/>
                  </a:lnTo>
                  <a:lnTo>
                    <a:pt x="1250" y="462"/>
                  </a:lnTo>
                  <a:lnTo>
                    <a:pt x="1300" y="495"/>
                  </a:lnTo>
                  <a:lnTo>
                    <a:pt x="1346" y="532"/>
                  </a:lnTo>
                  <a:lnTo>
                    <a:pt x="1387" y="574"/>
                  </a:lnTo>
                  <a:lnTo>
                    <a:pt x="1424" y="620"/>
                  </a:lnTo>
                  <a:lnTo>
                    <a:pt x="1457" y="669"/>
                  </a:lnTo>
                  <a:lnTo>
                    <a:pt x="1484" y="722"/>
                  </a:lnTo>
                  <a:lnTo>
                    <a:pt x="1506" y="779"/>
                  </a:lnTo>
                  <a:lnTo>
                    <a:pt x="1523" y="836"/>
                  </a:lnTo>
                  <a:lnTo>
                    <a:pt x="1532" y="898"/>
                  </a:lnTo>
                  <a:lnTo>
                    <a:pt x="1536" y="960"/>
                  </a:lnTo>
                  <a:lnTo>
                    <a:pt x="1532" y="1017"/>
                  </a:lnTo>
                  <a:lnTo>
                    <a:pt x="1524" y="1073"/>
                  </a:lnTo>
                  <a:lnTo>
                    <a:pt x="1511" y="1129"/>
                  </a:lnTo>
                  <a:lnTo>
                    <a:pt x="1491" y="1180"/>
                  </a:lnTo>
                  <a:lnTo>
                    <a:pt x="1467" y="1232"/>
                  </a:lnTo>
                  <a:lnTo>
                    <a:pt x="1439" y="1279"/>
                  </a:lnTo>
                  <a:lnTo>
                    <a:pt x="1405" y="1325"/>
                  </a:lnTo>
                  <a:lnTo>
                    <a:pt x="1368" y="1367"/>
                  </a:lnTo>
                  <a:lnTo>
                    <a:pt x="1326" y="1404"/>
                  </a:lnTo>
                  <a:lnTo>
                    <a:pt x="1280" y="1439"/>
                  </a:lnTo>
                  <a:lnTo>
                    <a:pt x="1280" y="1540"/>
                  </a:lnTo>
                  <a:lnTo>
                    <a:pt x="1305" y="1547"/>
                  </a:lnTo>
                  <a:lnTo>
                    <a:pt x="1328" y="1560"/>
                  </a:lnTo>
                  <a:lnTo>
                    <a:pt x="1366" y="1534"/>
                  </a:lnTo>
                  <a:lnTo>
                    <a:pt x="1410" y="1503"/>
                  </a:lnTo>
                  <a:lnTo>
                    <a:pt x="1502" y="1594"/>
                  </a:lnTo>
                  <a:lnTo>
                    <a:pt x="1592" y="1504"/>
                  </a:lnTo>
                  <a:lnTo>
                    <a:pt x="1501" y="1412"/>
                  </a:lnTo>
                  <a:lnTo>
                    <a:pt x="1532" y="1368"/>
                  </a:lnTo>
                  <a:lnTo>
                    <a:pt x="1567" y="1314"/>
                  </a:lnTo>
                  <a:lnTo>
                    <a:pt x="1596" y="1259"/>
                  </a:lnTo>
                  <a:lnTo>
                    <a:pt x="1620" y="1201"/>
                  </a:lnTo>
                  <a:lnTo>
                    <a:pt x="1639" y="1140"/>
                  </a:lnTo>
                  <a:lnTo>
                    <a:pt x="1652" y="1078"/>
                  </a:lnTo>
                  <a:lnTo>
                    <a:pt x="1661" y="1024"/>
                  </a:lnTo>
                  <a:lnTo>
                    <a:pt x="1791" y="1024"/>
                  </a:lnTo>
                  <a:lnTo>
                    <a:pt x="1791" y="896"/>
                  </a:lnTo>
                  <a:lnTo>
                    <a:pt x="1661" y="896"/>
                  </a:lnTo>
                  <a:lnTo>
                    <a:pt x="1652" y="842"/>
                  </a:lnTo>
                  <a:lnTo>
                    <a:pt x="1638" y="780"/>
                  </a:lnTo>
                  <a:lnTo>
                    <a:pt x="1620" y="720"/>
                  </a:lnTo>
                  <a:lnTo>
                    <a:pt x="1596" y="662"/>
                  </a:lnTo>
                  <a:lnTo>
                    <a:pt x="1567" y="606"/>
                  </a:lnTo>
                  <a:lnTo>
                    <a:pt x="1532" y="552"/>
                  </a:lnTo>
                  <a:lnTo>
                    <a:pt x="1501" y="509"/>
                  </a:lnTo>
                  <a:lnTo>
                    <a:pt x="1592" y="416"/>
                  </a:lnTo>
                  <a:lnTo>
                    <a:pt x="1502" y="326"/>
                  </a:lnTo>
                  <a:lnTo>
                    <a:pt x="1410" y="418"/>
                  </a:lnTo>
                  <a:lnTo>
                    <a:pt x="1366" y="386"/>
                  </a:lnTo>
                  <a:lnTo>
                    <a:pt x="1312" y="351"/>
                  </a:lnTo>
                  <a:lnTo>
                    <a:pt x="1257" y="322"/>
                  </a:lnTo>
                  <a:lnTo>
                    <a:pt x="1199" y="298"/>
                  </a:lnTo>
                  <a:lnTo>
                    <a:pt x="1138" y="279"/>
                  </a:lnTo>
                  <a:lnTo>
                    <a:pt x="1077" y="266"/>
                  </a:lnTo>
                  <a:lnTo>
                    <a:pt x="1023" y="258"/>
                  </a:lnTo>
                  <a:lnTo>
                    <a:pt x="1023" y="128"/>
                  </a:lnTo>
                  <a:lnTo>
                    <a:pt x="895" y="128"/>
                  </a:lnTo>
                  <a:close/>
                  <a:moveTo>
                    <a:pt x="767" y="0"/>
                  </a:moveTo>
                  <a:lnTo>
                    <a:pt x="1151" y="0"/>
                  </a:lnTo>
                  <a:lnTo>
                    <a:pt x="1151" y="150"/>
                  </a:lnTo>
                  <a:lnTo>
                    <a:pt x="1215" y="168"/>
                  </a:lnTo>
                  <a:lnTo>
                    <a:pt x="1277" y="191"/>
                  </a:lnTo>
                  <a:lnTo>
                    <a:pt x="1338" y="219"/>
                  </a:lnTo>
                  <a:lnTo>
                    <a:pt x="1395" y="251"/>
                  </a:lnTo>
                  <a:lnTo>
                    <a:pt x="1502" y="146"/>
                  </a:lnTo>
                  <a:lnTo>
                    <a:pt x="1773" y="416"/>
                  </a:lnTo>
                  <a:lnTo>
                    <a:pt x="1667" y="523"/>
                  </a:lnTo>
                  <a:lnTo>
                    <a:pt x="1699" y="581"/>
                  </a:lnTo>
                  <a:lnTo>
                    <a:pt x="1727" y="641"/>
                  </a:lnTo>
                  <a:lnTo>
                    <a:pt x="1750" y="704"/>
                  </a:lnTo>
                  <a:lnTo>
                    <a:pt x="1768" y="768"/>
                  </a:lnTo>
                  <a:lnTo>
                    <a:pt x="1918" y="768"/>
                  </a:lnTo>
                  <a:lnTo>
                    <a:pt x="1918" y="1153"/>
                  </a:lnTo>
                  <a:lnTo>
                    <a:pt x="1768" y="1153"/>
                  </a:lnTo>
                  <a:lnTo>
                    <a:pt x="1750" y="1217"/>
                  </a:lnTo>
                  <a:lnTo>
                    <a:pt x="1727" y="1279"/>
                  </a:lnTo>
                  <a:lnTo>
                    <a:pt x="1699" y="1339"/>
                  </a:lnTo>
                  <a:lnTo>
                    <a:pt x="1667" y="1397"/>
                  </a:lnTo>
                  <a:lnTo>
                    <a:pt x="1773" y="1504"/>
                  </a:lnTo>
                  <a:lnTo>
                    <a:pt x="1502" y="1775"/>
                  </a:lnTo>
                  <a:lnTo>
                    <a:pt x="1406" y="1680"/>
                  </a:lnTo>
                  <a:lnTo>
                    <a:pt x="1407" y="1688"/>
                  </a:lnTo>
                  <a:lnTo>
                    <a:pt x="1407" y="1697"/>
                  </a:lnTo>
                  <a:lnTo>
                    <a:pt x="1404" y="1730"/>
                  </a:lnTo>
                  <a:lnTo>
                    <a:pt x="1394" y="1760"/>
                  </a:lnTo>
                  <a:lnTo>
                    <a:pt x="1378" y="1788"/>
                  </a:lnTo>
                  <a:lnTo>
                    <a:pt x="1358" y="1812"/>
                  </a:lnTo>
                  <a:lnTo>
                    <a:pt x="1333" y="1831"/>
                  </a:lnTo>
                  <a:lnTo>
                    <a:pt x="1341" y="1859"/>
                  </a:lnTo>
                  <a:lnTo>
                    <a:pt x="1344" y="1889"/>
                  </a:lnTo>
                  <a:lnTo>
                    <a:pt x="1340" y="1921"/>
                  </a:lnTo>
                  <a:lnTo>
                    <a:pt x="1332" y="1951"/>
                  </a:lnTo>
                  <a:lnTo>
                    <a:pt x="1316" y="1978"/>
                  </a:lnTo>
                  <a:lnTo>
                    <a:pt x="1297" y="2002"/>
                  </a:lnTo>
                  <a:lnTo>
                    <a:pt x="1273" y="2022"/>
                  </a:lnTo>
                  <a:lnTo>
                    <a:pt x="1246" y="2036"/>
                  </a:lnTo>
                  <a:lnTo>
                    <a:pt x="1216" y="2046"/>
                  </a:lnTo>
                  <a:lnTo>
                    <a:pt x="1184" y="2049"/>
                  </a:lnTo>
                  <a:lnTo>
                    <a:pt x="737" y="2049"/>
                  </a:lnTo>
                  <a:lnTo>
                    <a:pt x="704" y="2046"/>
                  </a:lnTo>
                  <a:lnTo>
                    <a:pt x="674" y="2036"/>
                  </a:lnTo>
                  <a:lnTo>
                    <a:pt x="647" y="2022"/>
                  </a:lnTo>
                  <a:lnTo>
                    <a:pt x="622" y="2002"/>
                  </a:lnTo>
                  <a:lnTo>
                    <a:pt x="603" y="1978"/>
                  </a:lnTo>
                  <a:lnTo>
                    <a:pt x="589" y="1951"/>
                  </a:lnTo>
                  <a:lnTo>
                    <a:pt x="579" y="1921"/>
                  </a:lnTo>
                  <a:lnTo>
                    <a:pt x="576" y="1889"/>
                  </a:lnTo>
                  <a:lnTo>
                    <a:pt x="579" y="1859"/>
                  </a:lnTo>
                  <a:lnTo>
                    <a:pt x="588" y="1831"/>
                  </a:lnTo>
                  <a:lnTo>
                    <a:pt x="562" y="1812"/>
                  </a:lnTo>
                  <a:lnTo>
                    <a:pt x="541" y="1788"/>
                  </a:lnTo>
                  <a:lnTo>
                    <a:pt x="525" y="1760"/>
                  </a:lnTo>
                  <a:lnTo>
                    <a:pt x="516" y="1730"/>
                  </a:lnTo>
                  <a:lnTo>
                    <a:pt x="512" y="1697"/>
                  </a:lnTo>
                  <a:lnTo>
                    <a:pt x="514" y="1677"/>
                  </a:lnTo>
                  <a:lnTo>
                    <a:pt x="416" y="1775"/>
                  </a:lnTo>
                  <a:lnTo>
                    <a:pt x="145" y="1504"/>
                  </a:lnTo>
                  <a:lnTo>
                    <a:pt x="251" y="1397"/>
                  </a:lnTo>
                  <a:lnTo>
                    <a:pt x="219" y="1339"/>
                  </a:lnTo>
                  <a:lnTo>
                    <a:pt x="191" y="1279"/>
                  </a:lnTo>
                  <a:lnTo>
                    <a:pt x="168" y="1217"/>
                  </a:lnTo>
                  <a:lnTo>
                    <a:pt x="150" y="1153"/>
                  </a:lnTo>
                  <a:lnTo>
                    <a:pt x="0" y="1153"/>
                  </a:lnTo>
                  <a:lnTo>
                    <a:pt x="0" y="768"/>
                  </a:lnTo>
                  <a:lnTo>
                    <a:pt x="150" y="768"/>
                  </a:lnTo>
                  <a:lnTo>
                    <a:pt x="168" y="704"/>
                  </a:lnTo>
                  <a:lnTo>
                    <a:pt x="191" y="641"/>
                  </a:lnTo>
                  <a:lnTo>
                    <a:pt x="219" y="581"/>
                  </a:lnTo>
                  <a:lnTo>
                    <a:pt x="251" y="523"/>
                  </a:lnTo>
                  <a:lnTo>
                    <a:pt x="145" y="416"/>
                  </a:lnTo>
                  <a:lnTo>
                    <a:pt x="416" y="146"/>
                  </a:lnTo>
                  <a:lnTo>
                    <a:pt x="523" y="251"/>
                  </a:lnTo>
                  <a:lnTo>
                    <a:pt x="580" y="219"/>
                  </a:lnTo>
                  <a:lnTo>
                    <a:pt x="641" y="191"/>
                  </a:lnTo>
                  <a:lnTo>
                    <a:pt x="703" y="168"/>
                  </a:lnTo>
                  <a:lnTo>
                    <a:pt x="767" y="150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76" y="2384"/>
              <a:ext cx="128" cy="1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76" y="2640"/>
              <a:ext cx="128" cy="1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776" y="2896"/>
              <a:ext cx="128" cy="12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76" y="3153"/>
              <a:ext cx="128" cy="1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 bwMode="auto">
          <a:xfrm>
            <a:off x="8996362" y="2854311"/>
            <a:ext cx="864477" cy="785622"/>
            <a:chOff x="2655" y="1084"/>
            <a:chExt cx="2368" cy="2152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180" y="1190"/>
              <a:ext cx="1843" cy="1828"/>
            </a:xfrm>
            <a:custGeom>
              <a:avLst/>
              <a:gdLst>
                <a:gd name="T0" fmla="*/ 762 w 778"/>
                <a:gd name="T1" fmla="*/ 509 h 771"/>
                <a:gd name="T2" fmla="*/ 684 w 778"/>
                <a:gd name="T3" fmla="*/ 522 h 771"/>
                <a:gd name="T4" fmla="*/ 687 w 778"/>
                <a:gd name="T5" fmla="*/ 625 h 771"/>
                <a:gd name="T6" fmla="*/ 685 w 778"/>
                <a:gd name="T7" fmla="*/ 643 h 771"/>
                <a:gd name="T8" fmla="*/ 551 w 778"/>
                <a:gd name="T9" fmla="*/ 651 h 771"/>
                <a:gd name="T10" fmla="*/ 529 w 778"/>
                <a:gd name="T11" fmla="*/ 718 h 771"/>
                <a:gd name="T12" fmla="*/ 441 w 778"/>
                <a:gd name="T13" fmla="*/ 738 h 771"/>
                <a:gd name="T14" fmla="*/ 379 w 778"/>
                <a:gd name="T15" fmla="*/ 695 h 771"/>
                <a:gd name="T16" fmla="*/ 336 w 778"/>
                <a:gd name="T17" fmla="*/ 759 h 771"/>
                <a:gd name="T18" fmla="*/ 260 w 778"/>
                <a:gd name="T19" fmla="*/ 696 h 771"/>
                <a:gd name="T20" fmla="*/ 208 w 778"/>
                <a:gd name="T21" fmla="*/ 651 h 771"/>
                <a:gd name="T22" fmla="*/ 134 w 778"/>
                <a:gd name="T23" fmla="*/ 676 h 771"/>
                <a:gd name="T24" fmla="*/ 128 w 778"/>
                <a:gd name="T25" fmla="*/ 579 h 771"/>
                <a:gd name="T26" fmla="*/ 95 w 778"/>
                <a:gd name="T27" fmla="*/ 522 h 771"/>
                <a:gd name="T28" fmla="*/ 22 w 778"/>
                <a:gd name="T29" fmla="*/ 492 h 771"/>
                <a:gd name="T30" fmla="*/ 61 w 778"/>
                <a:gd name="T31" fmla="*/ 424 h 771"/>
                <a:gd name="T32" fmla="*/ 75 w 778"/>
                <a:gd name="T33" fmla="*/ 358 h 771"/>
                <a:gd name="T34" fmla="*/ 23 w 778"/>
                <a:gd name="T35" fmla="*/ 282 h 771"/>
                <a:gd name="T36" fmla="*/ 95 w 778"/>
                <a:gd name="T37" fmla="*/ 252 h 771"/>
                <a:gd name="T38" fmla="*/ 129 w 778"/>
                <a:gd name="T39" fmla="*/ 197 h 771"/>
                <a:gd name="T40" fmla="*/ 100 w 778"/>
                <a:gd name="T41" fmla="*/ 138 h 771"/>
                <a:gd name="T42" fmla="*/ 160 w 778"/>
                <a:gd name="T43" fmla="*/ 96 h 771"/>
                <a:gd name="T44" fmla="*/ 252 w 778"/>
                <a:gd name="T45" fmla="*/ 114 h 771"/>
                <a:gd name="T46" fmla="*/ 258 w 778"/>
                <a:gd name="T47" fmla="*/ 41 h 771"/>
                <a:gd name="T48" fmla="*/ 355 w 778"/>
                <a:gd name="T49" fmla="*/ 48 h 771"/>
                <a:gd name="T50" fmla="*/ 342 w 778"/>
                <a:gd name="T51" fmla="*/ 156 h 771"/>
                <a:gd name="T52" fmla="*/ 475 w 778"/>
                <a:gd name="T53" fmla="*/ 611 h 771"/>
                <a:gd name="T54" fmla="*/ 551 w 778"/>
                <a:gd name="T55" fmla="*/ 210 h 771"/>
                <a:gd name="T56" fmla="*/ 589 w 778"/>
                <a:gd name="T57" fmla="*/ 125 h 771"/>
                <a:gd name="T58" fmla="*/ 643 w 778"/>
                <a:gd name="T59" fmla="*/ 92 h 771"/>
                <a:gd name="T60" fmla="*/ 688 w 778"/>
                <a:gd name="T61" fmla="*/ 150 h 771"/>
                <a:gd name="T62" fmla="*/ 662 w 778"/>
                <a:gd name="T63" fmla="*/ 239 h 771"/>
                <a:gd name="T64" fmla="*/ 735 w 778"/>
                <a:gd name="T65" fmla="*/ 251 h 771"/>
                <a:gd name="T66" fmla="*/ 778 w 778"/>
                <a:gd name="T67" fmla="*/ 315 h 771"/>
                <a:gd name="T68" fmla="*/ 711 w 778"/>
                <a:gd name="T69" fmla="*/ 359 h 771"/>
                <a:gd name="T70" fmla="*/ 778 w 778"/>
                <a:gd name="T71" fmla="*/ 45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8" h="771">
                  <a:moveTo>
                    <a:pt x="778" y="463"/>
                  </a:moveTo>
                  <a:cubicBezTo>
                    <a:pt x="766" y="476"/>
                    <a:pt x="768" y="494"/>
                    <a:pt x="762" y="509"/>
                  </a:cubicBezTo>
                  <a:cubicBezTo>
                    <a:pt x="758" y="519"/>
                    <a:pt x="753" y="524"/>
                    <a:pt x="742" y="523"/>
                  </a:cubicBezTo>
                  <a:cubicBezTo>
                    <a:pt x="722" y="522"/>
                    <a:pt x="703" y="522"/>
                    <a:pt x="684" y="522"/>
                  </a:cubicBezTo>
                  <a:cubicBezTo>
                    <a:pt x="665" y="522"/>
                    <a:pt x="646" y="555"/>
                    <a:pt x="656" y="572"/>
                  </a:cubicBezTo>
                  <a:cubicBezTo>
                    <a:pt x="666" y="589"/>
                    <a:pt x="676" y="607"/>
                    <a:pt x="687" y="625"/>
                  </a:cubicBezTo>
                  <a:cubicBezTo>
                    <a:pt x="692" y="631"/>
                    <a:pt x="693" y="636"/>
                    <a:pt x="686" y="642"/>
                  </a:cubicBezTo>
                  <a:cubicBezTo>
                    <a:pt x="686" y="642"/>
                    <a:pt x="685" y="642"/>
                    <a:pt x="685" y="643"/>
                  </a:cubicBezTo>
                  <a:cubicBezTo>
                    <a:pt x="645" y="689"/>
                    <a:pt x="645" y="689"/>
                    <a:pt x="593" y="659"/>
                  </a:cubicBezTo>
                  <a:cubicBezTo>
                    <a:pt x="581" y="651"/>
                    <a:pt x="570" y="639"/>
                    <a:pt x="551" y="651"/>
                  </a:cubicBezTo>
                  <a:cubicBezTo>
                    <a:pt x="533" y="662"/>
                    <a:pt x="526" y="672"/>
                    <a:pt x="529" y="692"/>
                  </a:cubicBezTo>
                  <a:cubicBezTo>
                    <a:pt x="530" y="700"/>
                    <a:pt x="529" y="709"/>
                    <a:pt x="529" y="718"/>
                  </a:cubicBezTo>
                  <a:cubicBezTo>
                    <a:pt x="529" y="752"/>
                    <a:pt x="529" y="752"/>
                    <a:pt x="496" y="761"/>
                  </a:cubicBezTo>
                  <a:cubicBezTo>
                    <a:pt x="459" y="771"/>
                    <a:pt x="459" y="771"/>
                    <a:pt x="441" y="738"/>
                  </a:cubicBezTo>
                  <a:cubicBezTo>
                    <a:pt x="438" y="733"/>
                    <a:pt x="435" y="728"/>
                    <a:pt x="432" y="723"/>
                  </a:cubicBezTo>
                  <a:cubicBezTo>
                    <a:pt x="416" y="693"/>
                    <a:pt x="412" y="691"/>
                    <a:pt x="379" y="695"/>
                  </a:cubicBezTo>
                  <a:cubicBezTo>
                    <a:pt x="372" y="696"/>
                    <a:pt x="369" y="700"/>
                    <a:pt x="366" y="705"/>
                  </a:cubicBezTo>
                  <a:cubicBezTo>
                    <a:pt x="356" y="723"/>
                    <a:pt x="346" y="741"/>
                    <a:pt x="336" y="759"/>
                  </a:cubicBezTo>
                  <a:cubicBezTo>
                    <a:pt x="331" y="768"/>
                    <a:pt x="327" y="770"/>
                    <a:pt x="317" y="768"/>
                  </a:cubicBezTo>
                  <a:cubicBezTo>
                    <a:pt x="258" y="756"/>
                    <a:pt x="257" y="756"/>
                    <a:pt x="260" y="696"/>
                  </a:cubicBezTo>
                  <a:cubicBezTo>
                    <a:pt x="261" y="673"/>
                    <a:pt x="257" y="659"/>
                    <a:pt x="234" y="650"/>
                  </a:cubicBezTo>
                  <a:cubicBezTo>
                    <a:pt x="224" y="645"/>
                    <a:pt x="217" y="644"/>
                    <a:pt x="208" y="651"/>
                  </a:cubicBezTo>
                  <a:cubicBezTo>
                    <a:pt x="193" y="660"/>
                    <a:pt x="177" y="668"/>
                    <a:pt x="163" y="678"/>
                  </a:cubicBezTo>
                  <a:cubicBezTo>
                    <a:pt x="152" y="685"/>
                    <a:pt x="145" y="685"/>
                    <a:pt x="134" y="676"/>
                  </a:cubicBezTo>
                  <a:cubicBezTo>
                    <a:pt x="93" y="639"/>
                    <a:pt x="92" y="639"/>
                    <a:pt x="121" y="591"/>
                  </a:cubicBezTo>
                  <a:cubicBezTo>
                    <a:pt x="123" y="587"/>
                    <a:pt x="126" y="583"/>
                    <a:pt x="128" y="579"/>
                  </a:cubicBezTo>
                  <a:cubicBezTo>
                    <a:pt x="134" y="569"/>
                    <a:pt x="142" y="561"/>
                    <a:pt x="132" y="547"/>
                  </a:cubicBezTo>
                  <a:cubicBezTo>
                    <a:pt x="122" y="534"/>
                    <a:pt x="118" y="517"/>
                    <a:pt x="95" y="522"/>
                  </a:cubicBezTo>
                  <a:cubicBezTo>
                    <a:pt x="84" y="524"/>
                    <a:pt x="73" y="522"/>
                    <a:pt x="61" y="523"/>
                  </a:cubicBezTo>
                  <a:cubicBezTo>
                    <a:pt x="30" y="523"/>
                    <a:pt x="30" y="523"/>
                    <a:pt x="22" y="492"/>
                  </a:cubicBezTo>
                  <a:cubicBezTo>
                    <a:pt x="11" y="452"/>
                    <a:pt x="11" y="452"/>
                    <a:pt x="47" y="432"/>
                  </a:cubicBezTo>
                  <a:cubicBezTo>
                    <a:pt x="52" y="429"/>
                    <a:pt x="57" y="427"/>
                    <a:pt x="61" y="424"/>
                  </a:cubicBezTo>
                  <a:cubicBezTo>
                    <a:pt x="86" y="410"/>
                    <a:pt x="92" y="397"/>
                    <a:pt x="87" y="370"/>
                  </a:cubicBezTo>
                  <a:cubicBezTo>
                    <a:pt x="85" y="363"/>
                    <a:pt x="80" y="361"/>
                    <a:pt x="75" y="358"/>
                  </a:cubicBezTo>
                  <a:cubicBezTo>
                    <a:pt x="58" y="349"/>
                    <a:pt x="42" y="340"/>
                    <a:pt x="26" y="331"/>
                  </a:cubicBezTo>
                  <a:cubicBezTo>
                    <a:pt x="0" y="317"/>
                    <a:pt x="20" y="298"/>
                    <a:pt x="23" y="282"/>
                  </a:cubicBezTo>
                  <a:cubicBezTo>
                    <a:pt x="25" y="270"/>
                    <a:pt x="23" y="251"/>
                    <a:pt x="45" y="251"/>
                  </a:cubicBezTo>
                  <a:cubicBezTo>
                    <a:pt x="62" y="252"/>
                    <a:pt x="79" y="252"/>
                    <a:pt x="95" y="252"/>
                  </a:cubicBezTo>
                  <a:cubicBezTo>
                    <a:pt x="104" y="251"/>
                    <a:pt x="116" y="261"/>
                    <a:pt x="121" y="246"/>
                  </a:cubicBezTo>
                  <a:cubicBezTo>
                    <a:pt x="127" y="230"/>
                    <a:pt x="147" y="217"/>
                    <a:pt x="129" y="197"/>
                  </a:cubicBezTo>
                  <a:cubicBezTo>
                    <a:pt x="124" y="191"/>
                    <a:pt x="120" y="183"/>
                    <a:pt x="117" y="176"/>
                  </a:cubicBezTo>
                  <a:cubicBezTo>
                    <a:pt x="110" y="164"/>
                    <a:pt x="94" y="151"/>
                    <a:pt x="100" y="138"/>
                  </a:cubicBezTo>
                  <a:cubicBezTo>
                    <a:pt x="109" y="119"/>
                    <a:pt x="127" y="106"/>
                    <a:pt x="144" y="92"/>
                  </a:cubicBezTo>
                  <a:cubicBezTo>
                    <a:pt x="150" y="87"/>
                    <a:pt x="155" y="93"/>
                    <a:pt x="160" y="96"/>
                  </a:cubicBezTo>
                  <a:cubicBezTo>
                    <a:pt x="177" y="106"/>
                    <a:pt x="194" y="116"/>
                    <a:pt x="211" y="127"/>
                  </a:cubicBezTo>
                  <a:cubicBezTo>
                    <a:pt x="230" y="138"/>
                    <a:pt x="238" y="118"/>
                    <a:pt x="252" y="114"/>
                  </a:cubicBezTo>
                  <a:cubicBezTo>
                    <a:pt x="261" y="112"/>
                    <a:pt x="260" y="105"/>
                    <a:pt x="260" y="97"/>
                  </a:cubicBezTo>
                  <a:cubicBezTo>
                    <a:pt x="259" y="78"/>
                    <a:pt x="260" y="59"/>
                    <a:pt x="258" y="41"/>
                  </a:cubicBezTo>
                  <a:cubicBezTo>
                    <a:pt x="257" y="27"/>
                    <a:pt x="263" y="23"/>
                    <a:pt x="275" y="19"/>
                  </a:cubicBezTo>
                  <a:cubicBezTo>
                    <a:pt x="327" y="0"/>
                    <a:pt x="324" y="2"/>
                    <a:pt x="355" y="48"/>
                  </a:cubicBezTo>
                  <a:cubicBezTo>
                    <a:pt x="379" y="84"/>
                    <a:pt x="361" y="115"/>
                    <a:pt x="354" y="148"/>
                  </a:cubicBezTo>
                  <a:cubicBezTo>
                    <a:pt x="353" y="155"/>
                    <a:pt x="347" y="154"/>
                    <a:pt x="342" y="156"/>
                  </a:cubicBezTo>
                  <a:cubicBezTo>
                    <a:pt x="160" y="202"/>
                    <a:pt x="96" y="410"/>
                    <a:pt x="220" y="550"/>
                  </a:cubicBezTo>
                  <a:cubicBezTo>
                    <a:pt x="280" y="618"/>
                    <a:pt x="389" y="643"/>
                    <a:pt x="475" y="611"/>
                  </a:cubicBezTo>
                  <a:cubicBezTo>
                    <a:pt x="568" y="576"/>
                    <a:pt x="629" y="490"/>
                    <a:pt x="631" y="396"/>
                  </a:cubicBezTo>
                  <a:cubicBezTo>
                    <a:pt x="633" y="321"/>
                    <a:pt x="606" y="260"/>
                    <a:pt x="551" y="210"/>
                  </a:cubicBezTo>
                  <a:cubicBezTo>
                    <a:pt x="542" y="202"/>
                    <a:pt x="541" y="196"/>
                    <a:pt x="548" y="187"/>
                  </a:cubicBezTo>
                  <a:cubicBezTo>
                    <a:pt x="563" y="167"/>
                    <a:pt x="576" y="146"/>
                    <a:pt x="589" y="125"/>
                  </a:cubicBezTo>
                  <a:cubicBezTo>
                    <a:pt x="601" y="108"/>
                    <a:pt x="620" y="102"/>
                    <a:pt x="636" y="92"/>
                  </a:cubicBezTo>
                  <a:cubicBezTo>
                    <a:pt x="638" y="91"/>
                    <a:pt x="642" y="90"/>
                    <a:pt x="643" y="92"/>
                  </a:cubicBezTo>
                  <a:cubicBezTo>
                    <a:pt x="662" y="105"/>
                    <a:pt x="677" y="122"/>
                    <a:pt x="691" y="139"/>
                  </a:cubicBezTo>
                  <a:cubicBezTo>
                    <a:pt x="694" y="143"/>
                    <a:pt x="689" y="147"/>
                    <a:pt x="688" y="150"/>
                  </a:cubicBezTo>
                  <a:cubicBezTo>
                    <a:pt x="680" y="163"/>
                    <a:pt x="673" y="177"/>
                    <a:pt x="664" y="189"/>
                  </a:cubicBezTo>
                  <a:cubicBezTo>
                    <a:pt x="650" y="206"/>
                    <a:pt x="650" y="220"/>
                    <a:pt x="662" y="239"/>
                  </a:cubicBezTo>
                  <a:cubicBezTo>
                    <a:pt x="670" y="250"/>
                    <a:pt x="675" y="254"/>
                    <a:pt x="689" y="252"/>
                  </a:cubicBezTo>
                  <a:cubicBezTo>
                    <a:pt x="704" y="250"/>
                    <a:pt x="719" y="253"/>
                    <a:pt x="735" y="251"/>
                  </a:cubicBezTo>
                  <a:cubicBezTo>
                    <a:pt x="753" y="249"/>
                    <a:pt x="760" y="258"/>
                    <a:pt x="765" y="274"/>
                  </a:cubicBezTo>
                  <a:cubicBezTo>
                    <a:pt x="769" y="288"/>
                    <a:pt x="769" y="303"/>
                    <a:pt x="778" y="315"/>
                  </a:cubicBezTo>
                  <a:cubicBezTo>
                    <a:pt x="778" y="318"/>
                    <a:pt x="778" y="320"/>
                    <a:pt x="778" y="323"/>
                  </a:cubicBezTo>
                  <a:cubicBezTo>
                    <a:pt x="756" y="335"/>
                    <a:pt x="733" y="347"/>
                    <a:pt x="711" y="359"/>
                  </a:cubicBezTo>
                  <a:cubicBezTo>
                    <a:pt x="698" y="367"/>
                    <a:pt x="696" y="407"/>
                    <a:pt x="710" y="414"/>
                  </a:cubicBezTo>
                  <a:cubicBezTo>
                    <a:pt x="732" y="427"/>
                    <a:pt x="755" y="439"/>
                    <a:pt x="778" y="451"/>
                  </a:cubicBezTo>
                  <a:cubicBezTo>
                    <a:pt x="778" y="455"/>
                    <a:pt x="778" y="459"/>
                    <a:pt x="778" y="463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655" y="2452"/>
              <a:ext cx="776" cy="784"/>
            </a:xfrm>
            <a:custGeom>
              <a:avLst/>
              <a:gdLst>
                <a:gd name="T0" fmla="*/ 0 w 328"/>
                <a:gd name="T1" fmla="*/ 147 h 331"/>
                <a:gd name="T2" fmla="*/ 36 w 328"/>
                <a:gd name="T3" fmla="*/ 134 h 331"/>
                <a:gd name="T4" fmla="*/ 52 w 328"/>
                <a:gd name="T5" fmla="*/ 92 h 331"/>
                <a:gd name="T6" fmla="*/ 46 w 328"/>
                <a:gd name="T7" fmla="*/ 80 h 331"/>
                <a:gd name="T8" fmla="*/ 48 w 328"/>
                <a:gd name="T9" fmla="*/ 51 h 331"/>
                <a:gd name="T10" fmla="*/ 80 w 328"/>
                <a:gd name="T11" fmla="*/ 45 h 331"/>
                <a:gd name="T12" fmla="*/ 123 w 328"/>
                <a:gd name="T13" fmla="*/ 50 h 331"/>
                <a:gd name="T14" fmla="*/ 141 w 328"/>
                <a:gd name="T15" fmla="*/ 18 h 331"/>
                <a:gd name="T16" fmla="*/ 160 w 328"/>
                <a:gd name="T17" fmla="*/ 1 h 331"/>
                <a:gd name="T18" fmla="*/ 189 w 328"/>
                <a:gd name="T19" fmla="*/ 18 h 331"/>
                <a:gd name="T20" fmla="*/ 206 w 328"/>
                <a:gd name="T21" fmla="*/ 50 h 331"/>
                <a:gd name="T22" fmla="*/ 249 w 328"/>
                <a:gd name="T23" fmla="*/ 45 h 331"/>
                <a:gd name="T24" fmla="*/ 276 w 328"/>
                <a:gd name="T25" fmla="*/ 45 h 331"/>
                <a:gd name="T26" fmla="*/ 284 w 328"/>
                <a:gd name="T27" fmla="*/ 80 h 331"/>
                <a:gd name="T28" fmla="*/ 274 w 328"/>
                <a:gd name="T29" fmla="*/ 111 h 331"/>
                <a:gd name="T30" fmla="*/ 303 w 328"/>
                <a:gd name="T31" fmla="*/ 137 h 331"/>
                <a:gd name="T32" fmla="*/ 328 w 328"/>
                <a:gd name="T33" fmla="*/ 159 h 331"/>
                <a:gd name="T34" fmla="*/ 305 w 328"/>
                <a:gd name="T35" fmla="*/ 189 h 331"/>
                <a:gd name="T36" fmla="*/ 278 w 328"/>
                <a:gd name="T37" fmla="*/ 207 h 331"/>
                <a:gd name="T38" fmla="*/ 283 w 328"/>
                <a:gd name="T39" fmla="*/ 245 h 331"/>
                <a:gd name="T40" fmla="*/ 284 w 328"/>
                <a:gd name="T41" fmla="*/ 275 h 331"/>
                <a:gd name="T42" fmla="*/ 249 w 328"/>
                <a:gd name="T43" fmla="*/ 282 h 331"/>
                <a:gd name="T44" fmla="*/ 205 w 328"/>
                <a:gd name="T45" fmla="*/ 279 h 331"/>
                <a:gd name="T46" fmla="*/ 189 w 328"/>
                <a:gd name="T47" fmla="*/ 312 h 331"/>
                <a:gd name="T48" fmla="*/ 164 w 328"/>
                <a:gd name="T49" fmla="*/ 330 h 331"/>
                <a:gd name="T50" fmla="*/ 144 w 328"/>
                <a:gd name="T51" fmla="*/ 315 h 331"/>
                <a:gd name="T52" fmla="*/ 136 w 328"/>
                <a:gd name="T53" fmla="*/ 295 h 331"/>
                <a:gd name="T54" fmla="*/ 92 w 328"/>
                <a:gd name="T55" fmla="*/ 278 h 331"/>
                <a:gd name="T56" fmla="*/ 45 w 328"/>
                <a:gd name="T57" fmla="*/ 275 h 331"/>
                <a:gd name="T58" fmla="*/ 42 w 328"/>
                <a:gd name="T59" fmla="*/ 256 h 331"/>
                <a:gd name="T60" fmla="*/ 54 w 328"/>
                <a:gd name="T61" fmla="*/ 232 h 331"/>
                <a:gd name="T62" fmla="*/ 38 w 328"/>
                <a:gd name="T63" fmla="*/ 195 h 331"/>
                <a:gd name="T64" fmla="*/ 0 w 328"/>
                <a:gd name="T65" fmla="*/ 183 h 331"/>
                <a:gd name="T66" fmla="*/ 0 w 328"/>
                <a:gd name="T67" fmla="*/ 147 h 331"/>
                <a:gd name="T68" fmla="*/ 217 w 328"/>
                <a:gd name="T69" fmla="*/ 164 h 331"/>
                <a:gd name="T70" fmla="*/ 166 w 328"/>
                <a:gd name="T71" fmla="*/ 112 h 331"/>
                <a:gd name="T72" fmla="*/ 113 w 328"/>
                <a:gd name="T73" fmla="*/ 163 h 331"/>
                <a:gd name="T74" fmla="*/ 165 w 328"/>
                <a:gd name="T75" fmla="*/ 216 h 331"/>
                <a:gd name="T76" fmla="*/ 217 w 328"/>
                <a:gd name="T77" fmla="*/ 16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8" h="331">
                  <a:moveTo>
                    <a:pt x="0" y="147"/>
                  </a:moveTo>
                  <a:cubicBezTo>
                    <a:pt x="12" y="143"/>
                    <a:pt x="24" y="139"/>
                    <a:pt x="36" y="134"/>
                  </a:cubicBezTo>
                  <a:cubicBezTo>
                    <a:pt x="54" y="127"/>
                    <a:pt x="60" y="110"/>
                    <a:pt x="52" y="92"/>
                  </a:cubicBezTo>
                  <a:cubicBezTo>
                    <a:pt x="50" y="88"/>
                    <a:pt x="48" y="84"/>
                    <a:pt x="46" y="80"/>
                  </a:cubicBezTo>
                  <a:cubicBezTo>
                    <a:pt x="39" y="70"/>
                    <a:pt x="37" y="61"/>
                    <a:pt x="48" y="51"/>
                  </a:cubicBezTo>
                  <a:cubicBezTo>
                    <a:pt x="59" y="41"/>
                    <a:pt x="67" y="36"/>
                    <a:pt x="80" y="45"/>
                  </a:cubicBezTo>
                  <a:cubicBezTo>
                    <a:pt x="93" y="53"/>
                    <a:pt x="107" y="60"/>
                    <a:pt x="123" y="50"/>
                  </a:cubicBezTo>
                  <a:cubicBezTo>
                    <a:pt x="137" y="42"/>
                    <a:pt x="136" y="29"/>
                    <a:pt x="141" y="18"/>
                  </a:cubicBezTo>
                  <a:cubicBezTo>
                    <a:pt x="144" y="9"/>
                    <a:pt x="146" y="0"/>
                    <a:pt x="160" y="1"/>
                  </a:cubicBezTo>
                  <a:cubicBezTo>
                    <a:pt x="173" y="3"/>
                    <a:pt x="185" y="0"/>
                    <a:pt x="189" y="18"/>
                  </a:cubicBezTo>
                  <a:cubicBezTo>
                    <a:pt x="192" y="29"/>
                    <a:pt x="193" y="42"/>
                    <a:pt x="206" y="50"/>
                  </a:cubicBezTo>
                  <a:cubicBezTo>
                    <a:pt x="222" y="60"/>
                    <a:pt x="235" y="52"/>
                    <a:pt x="249" y="45"/>
                  </a:cubicBezTo>
                  <a:cubicBezTo>
                    <a:pt x="258" y="40"/>
                    <a:pt x="266" y="32"/>
                    <a:pt x="276" y="45"/>
                  </a:cubicBezTo>
                  <a:cubicBezTo>
                    <a:pt x="286" y="56"/>
                    <a:pt x="293" y="65"/>
                    <a:pt x="284" y="80"/>
                  </a:cubicBezTo>
                  <a:cubicBezTo>
                    <a:pt x="279" y="89"/>
                    <a:pt x="270" y="98"/>
                    <a:pt x="274" y="111"/>
                  </a:cubicBezTo>
                  <a:cubicBezTo>
                    <a:pt x="279" y="126"/>
                    <a:pt x="289" y="133"/>
                    <a:pt x="303" y="137"/>
                  </a:cubicBezTo>
                  <a:cubicBezTo>
                    <a:pt x="314" y="140"/>
                    <a:pt x="328" y="140"/>
                    <a:pt x="328" y="159"/>
                  </a:cubicBezTo>
                  <a:cubicBezTo>
                    <a:pt x="328" y="177"/>
                    <a:pt x="322" y="185"/>
                    <a:pt x="305" y="189"/>
                  </a:cubicBezTo>
                  <a:cubicBezTo>
                    <a:pt x="295" y="192"/>
                    <a:pt x="284" y="194"/>
                    <a:pt x="278" y="207"/>
                  </a:cubicBezTo>
                  <a:cubicBezTo>
                    <a:pt x="270" y="222"/>
                    <a:pt x="276" y="233"/>
                    <a:pt x="283" y="245"/>
                  </a:cubicBezTo>
                  <a:cubicBezTo>
                    <a:pt x="288" y="255"/>
                    <a:pt x="297" y="263"/>
                    <a:pt x="284" y="275"/>
                  </a:cubicBezTo>
                  <a:cubicBezTo>
                    <a:pt x="273" y="285"/>
                    <a:pt x="264" y="292"/>
                    <a:pt x="249" y="282"/>
                  </a:cubicBezTo>
                  <a:cubicBezTo>
                    <a:pt x="235" y="274"/>
                    <a:pt x="221" y="267"/>
                    <a:pt x="205" y="279"/>
                  </a:cubicBezTo>
                  <a:cubicBezTo>
                    <a:pt x="192" y="287"/>
                    <a:pt x="192" y="301"/>
                    <a:pt x="189" y="312"/>
                  </a:cubicBezTo>
                  <a:cubicBezTo>
                    <a:pt x="185" y="326"/>
                    <a:pt x="178" y="331"/>
                    <a:pt x="164" y="330"/>
                  </a:cubicBezTo>
                  <a:cubicBezTo>
                    <a:pt x="152" y="330"/>
                    <a:pt x="146" y="326"/>
                    <a:pt x="144" y="315"/>
                  </a:cubicBezTo>
                  <a:cubicBezTo>
                    <a:pt x="142" y="308"/>
                    <a:pt x="139" y="302"/>
                    <a:pt x="136" y="295"/>
                  </a:cubicBezTo>
                  <a:cubicBezTo>
                    <a:pt x="129" y="275"/>
                    <a:pt x="111" y="267"/>
                    <a:pt x="92" y="278"/>
                  </a:cubicBezTo>
                  <a:cubicBezTo>
                    <a:pt x="75" y="287"/>
                    <a:pt x="60" y="297"/>
                    <a:pt x="45" y="275"/>
                  </a:cubicBezTo>
                  <a:cubicBezTo>
                    <a:pt x="41" y="268"/>
                    <a:pt x="37" y="263"/>
                    <a:pt x="42" y="256"/>
                  </a:cubicBezTo>
                  <a:cubicBezTo>
                    <a:pt x="47" y="248"/>
                    <a:pt x="50" y="240"/>
                    <a:pt x="54" y="232"/>
                  </a:cubicBezTo>
                  <a:cubicBezTo>
                    <a:pt x="60" y="218"/>
                    <a:pt x="53" y="200"/>
                    <a:pt x="38" y="195"/>
                  </a:cubicBezTo>
                  <a:cubicBezTo>
                    <a:pt x="26" y="190"/>
                    <a:pt x="13" y="187"/>
                    <a:pt x="0" y="183"/>
                  </a:cubicBezTo>
                  <a:cubicBezTo>
                    <a:pt x="0" y="171"/>
                    <a:pt x="0" y="159"/>
                    <a:pt x="0" y="147"/>
                  </a:cubicBezTo>
                  <a:close/>
                  <a:moveTo>
                    <a:pt x="217" y="164"/>
                  </a:moveTo>
                  <a:cubicBezTo>
                    <a:pt x="217" y="135"/>
                    <a:pt x="194" y="111"/>
                    <a:pt x="166" y="112"/>
                  </a:cubicBezTo>
                  <a:cubicBezTo>
                    <a:pt x="137" y="112"/>
                    <a:pt x="113" y="136"/>
                    <a:pt x="113" y="163"/>
                  </a:cubicBezTo>
                  <a:cubicBezTo>
                    <a:pt x="113" y="192"/>
                    <a:pt x="136" y="215"/>
                    <a:pt x="165" y="216"/>
                  </a:cubicBezTo>
                  <a:cubicBezTo>
                    <a:pt x="194" y="216"/>
                    <a:pt x="216" y="194"/>
                    <a:pt x="217" y="164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15" y="1084"/>
              <a:ext cx="708" cy="1425"/>
            </a:xfrm>
            <a:custGeom>
              <a:avLst/>
              <a:gdLst>
                <a:gd name="T0" fmla="*/ 233 w 299"/>
                <a:gd name="T1" fmla="*/ 356 h 601"/>
                <a:gd name="T2" fmla="*/ 17 w 299"/>
                <a:gd name="T3" fmla="*/ 601 h 601"/>
                <a:gd name="T4" fmla="*/ 13 w 299"/>
                <a:gd name="T5" fmla="*/ 598 h 601"/>
                <a:gd name="T6" fmla="*/ 73 w 299"/>
                <a:gd name="T7" fmla="*/ 453 h 601"/>
                <a:gd name="T8" fmla="*/ 57 w 299"/>
                <a:gd name="T9" fmla="*/ 431 h 601"/>
                <a:gd name="T10" fmla="*/ 15 w 299"/>
                <a:gd name="T11" fmla="*/ 431 h 601"/>
                <a:gd name="T12" fmla="*/ 4 w 299"/>
                <a:gd name="T13" fmla="*/ 416 h 601"/>
                <a:gd name="T14" fmla="*/ 131 w 299"/>
                <a:gd name="T15" fmla="*/ 12 h 601"/>
                <a:gd name="T16" fmla="*/ 148 w 299"/>
                <a:gd name="T17" fmla="*/ 2 h 601"/>
                <a:gd name="T18" fmla="*/ 283 w 299"/>
                <a:gd name="T19" fmla="*/ 47 h 601"/>
                <a:gd name="T20" fmla="*/ 292 w 299"/>
                <a:gd name="T21" fmla="*/ 73 h 601"/>
                <a:gd name="T22" fmla="*/ 147 w 299"/>
                <a:gd name="T23" fmla="*/ 331 h 601"/>
                <a:gd name="T24" fmla="*/ 162 w 299"/>
                <a:gd name="T25" fmla="*/ 356 h 601"/>
                <a:gd name="T26" fmla="*/ 233 w 299"/>
                <a:gd name="T27" fmla="*/ 356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601">
                  <a:moveTo>
                    <a:pt x="233" y="356"/>
                  </a:moveTo>
                  <a:cubicBezTo>
                    <a:pt x="158" y="440"/>
                    <a:pt x="88" y="520"/>
                    <a:pt x="17" y="601"/>
                  </a:cubicBezTo>
                  <a:cubicBezTo>
                    <a:pt x="15" y="600"/>
                    <a:pt x="14" y="599"/>
                    <a:pt x="13" y="598"/>
                  </a:cubicBezTo>
                  <a:cubicBezTo>
                    <a:pt x="33" y="550"/>
                    <a:pt x="53" y="502"/>
                    <a:pt x="73" y="453"/>
                  </a:cubicBezTo>
                  <a:cubicBezTo>
                    <a:pt x="82" y="431"/>
                    <a:pt x="82" y="431"/>
                    <a:pt x="57" y="431"/>
                  </a:cubicBezTo>
                  <a:cubicBezTo>
                    <a:pt x="43" y="431"/>
                    <a:pt x="29" y="431"/>
                    <a:pt x="15" y="431"/>
                  </a:cubicBezTo>
                  <a:cubicBezTo>
                    <a:pt x="4" y="431"/>
                    <a:pt x="0" y="428"/>
                    <a:pt x="4" y="416"/>
                  </a:cubicBezTo>
                  <a:cubicBezTo>
                    <a:pt x="46" y="281"/>
                    <a:pt x="89" y="147"/>
                    <a:pt x="131" y="12"/>
                  </a:cubicBezTo>
                  <a:cubicBezTo>
                    <a:pt x="134" y="3"/>
                    <a:pt x="137" y="0"/>
                    <a:pt x="148" y="2"/>
                  </a:cubicBezTo>
                  <a:cubicBezTo>
                    <a:pt x="194" y="12"/>
                    <a:pt x="240" y="25"/>
                    <a:pt x="283" y="47"/>
                  </a:cubicBezTo>
                  <a:cubicBezTo>
                    <a:pt x="297" y="54"/>
                    <a:pt x="299" y="60"/>
                    <a:pt x="292" y="73"/>
                  </a:cubicBezTo>
                  <a:cubicBezTo>
                    <a:pt x="243" y="159"/>
                    <a:pt x="195" y="245"/>
                    <a:pt x="147" y="331"/>
                  </a:cubicBezTo>
                  <a:cubicBezTo>
                    <a:pt x="133" y="356"/>
                    <a:pt x="133" y="356"/>
                    <a:pt x="162" y="356"/>
                  </a:cubicBezTo>
                  <a:cubicBezTo>
                    <a:pt x="184" y="355"/>
                    <a:pt x="206" y="356"/>
                    <a:pt x="233" y="356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>
            <a:off x="9064292" y="4819971"/>
            <a:ext cx="782724" cy="782482"/>
            <a:chOff x="2219" y="537"/>
            <a:chExt cx="3240" cy="323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937" y="2471"/>
              <a:ext cx="529" cy="530"/>
            </a:xfrm>
            <a:custGeom>
              <a:avLst/>
              <a:gdLst>
                <a:gd name="T0" fmla="*/ 949 w 1057"/>
                <a:gd name="T1" fmla="*/ 0 h 1059"/>
                <a:gd name="T2" fmla="*/ 979 w 1057"/>
                <a:gd name="T3" fmla="*/ 0 h 1059"/>
                <a:gd name="T4" fmla="*/ 1006 w 1057"/>
                <a:gd name="T5" fmla="*/ 8 h 1059"/>
                <a:gd name="T6" fmla="*/ 1032 w 1057"/>
                <a:gd name="T7" fmla="*/ 27 h 1059"/>
                <a:gd name="T8" fmla="*/ 1049 w 1057"/>
                <a:gd name="T9" fmla="*/ 51 h 1059"/>
                <a:gd name="T10" fmla="*/ 1057 w 1057"/>
                <a:gd name="T11" fmla="*/ 81 h 1059"/>
                <a:gd name="T12" fmla="*/ 1057 w 1057"/>
                <a:gd name="T13" fmla="*/ 108 h 1059"/>
                <a:gd name="T14" fmla="*/ 1049 w 1057"/>
                <a:gd name="T15" fmla="*/ 138 h 1059"/>
                <a:gd name="T16" fmla="*/ 1032 w 1057"/>
                <a:gd name="T17" fmla="*/ 163 h 1059"/>
                <a:gd name="T18" fmla="*/ 161 w 1057"/>
                <a:gd name="T19" fmla="*/ 1031 h 1059"/>
                <a:gd name="T20" fmla="*/ 142 w 1057"/>
                <a:gd name="T21" fmla="*/ 1047 h 1059"/>
                <a:gd name="T22" fmla="*/ 118 w 1057"/>
                <a:gd name="T23" fmla="*/ 1057 h 1059"/>
                <a:gd name="T24" fmla="*/ 94 w 1057"/>
                <a:gd name="T25" fmla="*/ 1059 h 1059"/>
                <a:gd name="T26" fmla="*/ 71 w 1057"/>
                <a:gd name="T27" fmla="*/ 1057 h 1059"/>
                <a:gd name="T28" fmla="*/ 47 w 1057"/>
                <a:gd name="T29" fmla="*/ 1047 h 1059"/>
                <a:gd name="T30" fmla="*/ 26 w 1057"/>
                <a:gd name="T31" fmla="*/ 1031 h 1059"/>
                <a:gd name="T32" fmla="*/ 8 w 1057"/>
                <a:gd name="T33" fmla="*/ 1005 h 1059"/>
                <a:gd name="T34" fmla="*/ 0 w 1057"/>
                <a:gd name="T35" fmla="*/ 978 h 1059"/>
                <a:gd name="T36" fmla="*/ 0 w 1057"/>
                <a:gd name="T37" fmla="*/ 948 h 1059"/>
                <a:gd name="T38" fmla="*/ 8 w 1057"/>
                <a:gd name="T39" fmla="*/ 921 h 1059"/>
                <a:gd name="T40" fmla="*/ 26 w 1057"/>
                <a:gd name="T41" fmla="*/ 895 h 1059"/>
                <a:gd name="T42" fmla="*/ 896 w 1057"/>
                <a:gd name="T43" fmla="*/ 27 h 1059"/>
                <a:gd name="T44" fmla="*/ 919 w 1057"/>
                <a:gd name="T45" fmla="*/ 8 h 1059"/>
                <a:gd name="T46" fmla="*/ 949 w 1057"/>
                <a:gd name="T47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7" h="1059">
                  <a:moveTo>
                    <a:pt x="949" y="0"/>
                  </a:moveTo>
                  <a:lnTo>
                    <a:pt x="979" y="0"/>
                  </a:lnTo>
                  <a:lnTo>
                    <a:pt x="1006" y="8"/>
                  </a:lnTo>
                  <a:lnTo>
                    <a:pt x="1032" y="27"/>
                  </a:lnTo>
                  <a:lnTo>
                    <a:pt x="1049" y="51"/>
                  </a:lnTo>
                  <a:lnTo>
                    <a:pt x="1057" y="81"/>
                  </a:lnTo>
                  <a:lnTo>
                    <a:pt x="1057" y="108"/>
                  </a:lnTo>
                  <a:lnTo>
                    <a:pt x="1049" y="138"/>
                  </a:lnTo>
                  <a:lnTo>
                    <a:pt x="1032" y="163"/>
                  </a:lnTo>
                  <a:lnTo>
                    <a:pt x="161" y="1031"/>
                  </a:lnTo>
                  <a:lnTo>
                    <a:pt x="142" y="1047"/>
                  </a:lnTo>
                  <a:lnTo>
                    <a:pt x="118" y="1057"/>
                  </a:lnTo>
                  <a:lnTo>
                    <a:pt x="94" y="1059"/>
                  </a:lnTo>
                  <a:lnTo>
                    <a:pt x="71" y="1057"/>
                  </a:lnTo>
                  <a:lnTo>
                    <a:pt x="47" y="1047"/>
                  </a:lnTo>
                  <a:lnTo>
                    <a:pt x="26" y="1031"/>
                  </a:lnTo>
                  <a:lnTo>
                    <a:pt x="8" y="1005"/>
                  </a:lnTo>
                  <a:lnTo>
                    <a:pt x="0" y="978"/>
                  </a:lnTo>
                  <a:lnTo>
                    <a:pt x="0" y="948"/>
                  </a:lnTo>
                  <a:lnTo>
                    <a:pt x="8" y="921"/>
                  </a:lnTo>
                  <a:lnTo>
                    <a:pt x="26" y="895"/>
                  </a:lnTo>
                  <a:lnTo>
                    <a:pt x="896" y="27"/>
                  </a:lnTo>
                  <a:lnTo>
                    <a:pt x="919" y="8"/>
                  </a:lnTo>
                  <a:lnTo>
                    <a:pt x="9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516" y="2254"/>
              <a:ext cx="167" cy="168"/>
            </a:xfrm>
            <a:custGeom>
              <a:avLst/>
              <a:gdLst>
                <a:gd name="T0" fmla="*/ 226 w 334"/>
                <a:gd name="T1" fmla="*/ 0 h 336"/>
                <a:gd name="T2" fmla="*/ 254 w 334"/>
                <a:gd name="T3" fmla="*/ 0 h 336"/>
                <a:gd name="T4" fmla="*/ 283 w 334"/>
                <a:gd name="T5" fmla="*/ 10 h 336"/>
                <a:gd name="T6" fmla="*/ 307 w 334"/>
                <a:gd name="T7" fmla="*/ 27 h 336"/>
                <a:gd name="T8" fmla="*/ 327 w 334"/>
                <a:gd name="T9" fmla="*/ 51 h 336"/>
                <a:gd name="T10" fmla="*/ 334 w 334"/>
                <a:gd name="T11" fmla="*/ 81 h 336"/>
                <a:gd name="T12" fmla="*/ 334 w 334"/>
                <a:gd name="T13" fmla="*/ 110 h 336"/>
                <a:gd name="T14" fmla="*/ 327 w 334"/>
                <a:gd name="T15" fmla="*/ 138 h 336"/>
                <a:gd name="T16" fmla="*/ 307 w 334"/>
                <a:gd name="T17" fmla="*/ 163 h 336"/>
                <a:gd name="T18" fmla="*/ 163 w 334"/>
                <a:gd name="T19" fmla="*/ 307 h 336"/>
                <a:gd name="T20" fmla="*/ 143 w 334"/>
                <a:gd name="T21" fmla="*/ 323 h 336"/>
                <a:gd name="T22" fmla="*/ 120 w 334"/>
                <a:gd name="T23" fmla="*/ 333 h 336"/>
                <a:gd name="T24" fmla="*/ 94 w 334"/>
                <a:gd name="T25" fmla="*/ 336 h 336"/>
                <a:gd name="T26" fmla="*/ 71 w 334"/>
                <a:gd name="T27" fmla="*/ 333 h 336"/>
                <a:gd name="T28" fmla="*/ 47 w 334"/>
                <a:gd name="T29" fmla="*/ 323 h 336"/>
                <a:gd name="T30" fmla="*/ 27 w 334"/>
                <a:gd name="T31" fmla="*/ 307 h 336"/>
                <a:gd name="T32" fmla="*/ 10 w 334"/>
                <a:gd name="T33" fmla="*/ 283 h 336"/>
                <a:gd name="T34" fmla="*/ 0 w 334"/>
                <a:gd name="T35" fmla="*/ 254 h 336"/>
                <a:gd name="T36" fmla="*/ 0 w 334"/>
                <a:gd name="T37" fmla="*/ 224 h 336"/>
                <a:gd name="T38" fmla="*/ 10 w 334"/>
                <a:gd name="T39" fmla="*/ 197 h 336"/>
                <a:gd name="T40" fmla="*/ 27 w 334"/>
                <a:gd name="T41" fmla="*/ 171 h 336"/>
                <a:gd name="T42" fmla="*/ 173 w 334"/>
                <a:gd name="T43" fmla="*/ 27 h 336"/>
                <a:gd name="T44" fmla="*/ 197 w 334"/>
                <a:gd name="T45" fmla="*/ 10 h 336"/>
                <a:gd name="T46" fmla="*/ 226 w 334"/>
                <a:gd name="T4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4" h="336">
                  <a:moveTo>
                    <a:pt x="226" y="0"/>
                  </a:moveTo>
                  <a:lnTo>
                    <a:pt x="254" y="0"/>
                  </a:lnTo>
                  <a:lnTo>
                    <a:pt x="283" y="10"/>
                  </a:lnTo>
                  <a:lnTo>
                    <a:pt x="307" y="27"/>
                  </a:lnTo>
                  <a:lnTo>
                    <a:pt x="327" y="51"/>
                  </a:lnTo>
                  <a:lnTo>
                    <a:pt x="334" y="81"/>
                  </a:lnTo>
                  <a:lnTo>
                    <a:pt x="334" y="110"/>
                  </a:lnTo>
                  <a:lnTo>
                    <a:pt x="327" y="138"/>
                  </a:lnTo>
                  <a:lnTo>
                    <a:pt x="307" y="163"/>
                  </a:lnTo>
                  <a:lnTo>
                    <a:pt x="163" y="307"/>
                  </a:lnTo>
                  <a:lnTo>
                    <a:pt x="143" y="323"/>
                  </a:lnTo>
                  <a:lnTo>
                    <a:pt x="120" y="333"/>
                  </a:lnTo>
                  <a:lnTo>
                    <a:pt x="94" y="336"/>
                  </a:lnTo>
                  <a:lnTo>
                    <a:pt x="71" y="333"/>
                  </a:lnTo>
                  <a:lnTo>
                    <a:pt x="47" y="323"/>
                  </a:lnTo>
                  <a:lnTo>
                    <a:pt x="27" y="307"/>
                  </a:lnTo>
                  <a:lnTo>
                    <a:pt x="10" y="283"/>
                  </a:lnTo>
                  <a:lnTo>
                    <a:pt x="0" y="254"/>
                  </a:lnTo>
                  <a:lnTo>
                    <a:pt x="0" y="224"/>
                  </a:lnTo>
                  <a:lnTo>
                    <a:pt x="10" y="197"/>
                  </a:lnTo>
                  <a:lnTo>
                    <a:pt x="27" y="171"/>
                  </a:lnTo>
                  <a:lnTo>
                    <a:pt x="173" y="27"/>
                  </a:lnTo>
                  <a:lnTo>
                    <a:pt x="197" y="1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575" y="1313"/>
              <a:ext cx="167" cy="168"/>
            </a:xfrm>
            <a:custGeom>
              <a:avLst/>
              <a:gdLst>
                <a:gd name="T0" fmla="*/ 254 w 335"/>
                <a:gd name="T1" fmla="*/ 0 h 334"/>
                <a:gd name="T2" fmla="*/ 282 w 335"/>
                <a:gd name="T3" fmla="*/ 8 h 334"/>
                <a:gd name="T4" fmla="*/ 308 w 335"/>
                <a:gd name="T5" fmla="*/ 25 h 334"/>
                <a:gd name="T6" fmla="*/ 325 w 335"/>
                <a:gd name="T7" fmla="*/ 51 h 334"/>
                <a:gd name="T8" fmla="*/ 335 w 335"/>
                <a:gd name="T9" fmla="*/ 78 h 334"/>
                <a:gd name="T10" fmla="*/ 335 w 335"/>
                <a:gd name="T11" fmla="*/ 108 h 334"/>
                <a:gd name="T12" fmla="*/ 325 w 335"/>
                <a:gd name="T13" fmla="*/ 137 h 334"/>
                <a:gd name="T14" fmla="*/ 308 w 335"/>
                <a:gd name="T15" fmla="*/ 161 h 334"/>
                <a:gd name="T16" fmla="*/ 164 w 335"/>
                <a:gd name="T17" fmla="*/ 307 h 334"/>
                <a:gd name="T18" fmla="*/ 142 w 335"/>
                <a:gd name="T19" fmla="*/ 322 h 334"/>
                <a:gd name="T20" fmla="*/ 118 w 335"/>
                <a:gd name="T21" fmla="*/ 332 h 334"/>
                <a:gd name="T22" fmla="*/ 95 w 335"/>
                <a:gd name="T23" fmla="*/ 334 h 334"/>
                <a:gd name="T24" fmla="*/ 71 w 335"/>
                <a:gd name="T25" fmla="*/ 332 h 334"/>
                <a:gd name="T26" fmla="*/ 48 w 335"/>
                <a:gd name="T27" fmla="*/ 322 h 334"/>
                <a:gd name="T28" fmla="*/ 28 w 335"/>
                <a:gd name="T29" fmla="*/ 307 h 334"/>
                <a:gd name="T30" fmla="*/ 8 w 335"/>
                <a:gd name="T31" fmla="*/ 281 h 334"/>
                <a:gd name="T32" fmla="*/ 0 w 335"/>
                <a:gd name="T33" fmla="*/ 254 h 334"/>
                <a:gd name="T34" fmla="*/ 0 w 335"/>
                <a:gd name="T35" fmla="*/ 224 h 334"/>
                <a:gd name="T36" fmla="*/ 8 w 335"/>
                <a:gd name="T37" fmla="*/ 196 h 334"/>
                <a:gd name="T38" fmla="*/ 28 w 335"/>
                <a:gd name="T39" fmla="*/ 171 h 334"/>
                <a:gd name="T40" fmla="*/ 172 w 335"/>
                <a:gd name="T41" fmla="*/ 25 h 334"/>
                <a:gd name="T42" fmla="*/ 197 w 335"/>
                <a:gd name="T43" fmla="*/ 8 h 334"/>
                <a:gd name="T44" fmla="*/ 225 w 335"/>
                <a:gd name="T45" fmla="*/ 0 h 334"/>
                <a:gd name="T46" fmla="*/ 254 w 335"/>
                <a:gd name="T4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5" h="334">
                  <a:moveTo>
                    <a:pt x="254" y="0"/>
                  </a:moveTo>
                  <a:lnTo>
                    <a:pt x="282" y="8"/>
                  </a:lnTo>
                  <a:lnTo>
                    <a:pt x="308" y="25"/>
                  </a:lnTo>
                  <a:lnTo>
                    <a:pt x="325" y="51"/>
                  </a:lnTo>
                  <a:lnTo>
                    <a:pt x="335" y="78"/>
                  </a:lnTo>
                  <a:lnTo>
                    <a:pt x="335" y="108"/>
                  </a:lnTo>
                  <a:lnTo>
                    <a:pt x="325" y="137"/>
                  </a:lnTo>
                  <a:lnTo>
                    <a:pt x="308" y="161"/>
                  </a:lnTo>
                  <a:lnTo>
                    <a:pt x="164" y="307"/>
                  </a:lnTo>
                  <a:lnTo>
                    <a:pt x="142" y="322"/>
                  </a:lnTo>
                  <a:lnTo>
                    <a:pt x="118" y="332"/>
                  </a:lnTo>
                  <a:lnTo>
                    <a:pt x="95" y="334"/>
                  </a:lnTo>
                  <a:lnTo>
                    <a:pt x="71" y="332"/>
                  </a:lnTo>
                  <a:lnTo>
                    <a:pt x="48" y="322"/>
                  </a:lnTo>
                  <a:lnTo>
                    <a:pt x="28" y="307"/>
                  </a:lnTo>
                  <a:lnTo>
                    <a:pt x="8" y="281"/>
                  </a:lnTo>
                  <a:lnTo>
                    <a:pt x="0" y="254"/>
                  </a:lnTo>
                  <a:lnTo>
                    <a:pt x="0" y="224"/>
                  </a:lnTo>
                  <a:lnTo>
                    <a:pt x="8" y="196"/>
                  </a:lnTo>
                  <a:lnTo>
                    <a:pt x="28" y="171"/>
                  </a:lnTo>
                  <a:lnTo>
                    <a:pt x="172" y="25"/>
                  </a:lnTo>
                  <a:lnTo>
                    <a:pt x="197" y="8"/>
                  </a:lnTo>
                  <a:lnTo>
                    <a:pt x="225" y="0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995" y="1530"/>
              <a:ext cx="529" cy="530"/>
            </a:xfrm>
            <a:custGeom>
              <a:avLst/>
              <a:gdLst>
                <a:gd name="T0" fmla="*/ 978 w 1059"/>
                <a:gd name="T1" fmla="*/ 0 h 1060"/>
                <a:gd name="T2" fmla="*/ 1008 w 1059"/>
                <a:gd name="T3" fmla="*/ 9 h 1060"/>
                <a:gd name="T4" fmla="*/ 1031 w 1059"/>
                <a:gd name="T5" fmla="*/ 27 h 1060"/>
                <a:gd name="T6" fmla="*/ 1051 w 1059"/>
                <a:gd name="T7" fmla="*/ 53 h 1060"/>
                <a:gd name="T8" fmla="*/ 1059 w 1059"/>
                <a:gd name="T9" fmla="*/ 80 h 1060"/>
                <a:gd name="T10" fmla="*/ 1059 w 1059"/>
                <a:gd name="T11" fmla="*/ 110 h 1060"/>
                <a:gd name="T12" fmla="*/ 1051 w 1059"/>
                <a:gd name="T13" fmla="*/ 137 h 1060"/>
                <a:gd name="T14" fmla="*/ 1031 w 1059"/>
                <a:gd name="T15" fmla="*/ 163 h 1060"/>
                <a:gd name="T16" fmla="*/ 163 w 1059"/>
                <a:gd name="T17" fmla="*/ 1033 h 1060"/>
                <a:gd name="T18" fmla="*/ 143 w 1059"/>
                <a:gd name="T19" fmla="*/ 1046 h 1060"/>
                <a:gd name="T20" fmla="*/ 120 w 1059"/>
                <a:gd name="T21" fmla="*/ 1056 h 1060"/>
                <a:gd name="T22" fmla="*/ 96 w 1059"/>
                <a:gd name="T23" fmla="*/ 1060 h 1060"/>
                <a:gd name="T24" fmla="*/ 70 w 1059"/>
                <a:gd name="T25" fmla="*/ 1056 h 1060"/>
                <a:gd name="T26" fmla="*/ 47 w 1059"/>
                <a:gd name="T27" fmla="*/ 1046 h 1060"/>
                <a:gd name="T28" fmla="*/ 27 w 1059"/>
                <a:gd name="T29" fmla="*/ 1033 h 1060"/>
                <a:gd name="T30" fmla="*/ 9 w 1059"/>
                <a:gd name="T31" fmla="*/ 1007 h 1060"/>
                <a:gd name="T32" fmla="*/ 0 w 1059"/>
                <a:gd name="T33" fmla="*/ 980 h 1060"/>
                <a:gd name="T34" fmla="*/ 0 w 1059"/>
                <a:gd name="T35" fmla="*/ 950 h 1060"/>
                <a:gd name="T36" fmla="*/ 9 w 1059"/>
                <a:gd name="T37" fmla="*/ 921 h 1060"/>
                <a:gd name="T38" fmla="*/ 27 w 1059"/>
                <a:gd name="T39" fmla="*/ 897 h 1060"/>
                <a:gd name="T40" fmla="*/ 896 w 1059"/>
                <a:gd name="T41" fmla="*/ 27 h 1060"/>
                <a:gd name="T42" fmla="*/ 921 w 1059"/>
                <a:gd name="T43" fmla="*/ 9 h 1060"/>
                <a:gd name="T44" fmla="*/ 949 w 1059"/>
                <a:gd name="T45" fmla="*/ 0 h 1060"/>
                <a:gd name="T46" fmla="*/ 978 w 1059"/>
                <a:gd name="T47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9" h="1060">
                  <a:moveTo>
                    <a:pt x="978" y="0"/>
                  </a:moveTo>
                  <a:lnTo>
                    <a:pt x="1008" y="9"/>
                  </a:lnTo>
                  <a:lnTo>
                    <a:pt x="1031" y="27"/>
                  </a:lnTo>
                  <a:lnTo>
                    <a:pt x="1051" y="53"/>
                  </a:lnTo>
                  <a:lnTo>
                    <a:pt x="1059" y="80"/>
                  </a:lnTo>
                  <a:lnTo>
                    <a:pt x="1059" y="110"/>
                  </a:lnTo>
                  <a:lnTo>
                    <a:pt x="1051" y="137"/>
                  </a:lnTo>
                  <a:lnTo>
                    <a:pt x="1031" y="163"/>
                  </a:lnTo>
                  <a:lnTo>
                    <a:pt x="163" y="1033"/>
                  </a:lnTo>
                  <a:lnTo>
                    <a:pt x="143" y="1046"/>
                  </a:lnTo>
                  <a:lnTo>
                    <a:pt x="120" y="1056"/>
                  </a:lnTo>
                  <a:lnTo>
                    <a:pt x="96" y="1060"/>
                  </a:lnTo>
                  <a:lnTo>
                    <a:pt x="70" y="1056"/>
                  </a:lnTo>
                  <a:lnTo>
                    <a:pt x="47" y="1046"/>
                  </a:lnTo>
                  <a:lnTo>
                    <a:pt x="27" y="1033"/>
                  </a:lnTo>
                  <a:lnTo>
                    <a:pt x="9" y="1007"/>
                  </a:lnTo>
                  <a:lnTo>
                    <a:pt x="0" y="980"/>
                  </a:lnTo>
                  <a:lnTo>
                    <a:pt x="0" y="950"/>
                  </a:lnTo>
                  <a:lnTo>
                    <a:pt x="9" y="921"/>
                  </a:lnTo>
                  <a:lnTo>
                    <a:pt x="27" y="897"/>
                  </a:lnTo>
                  <a:lnTo>
                    <a:pt x="896" y="27"/>
                  </a:lnTo>
                  <a:lnTo>
                    <a:pt x="921" y="9"/>
                  </a:lnTo>
                  <a:lnTo>
                    <a:pt x="949" y="0"/>
                  </a:lnTo>
                  <a:lnTo>
                    <a:pt x="9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2219" y="537"/>
              <a:ext cx="3240" cy="3239"/>
            </a:xfrm>
            <a:custGeom>
              <a:avLst/>
              <a:gdLst>
                <a:gd name="T0" fmla="*/ 193 w 6480"/>
                <a:gd name="T1" fmla="*/ 4538 h 6478"/>
                <a:gd name="T2" fmla="*/ 193 w 6480"/>
                <a:gd name="T3" fmla="*/ 4546 h 6478"/>
                <a:gd name="T4" fmla="*/ 1934 w 6480"/>
                <a:gd name="T5" fmla="*/ 6285 h 6478"/>
                <a:gd name="T6" fmla="*/ 1941 w 6480"/>
                <a:gd name="T7" fmla="*/ 6283 h 6478"/>
                <a:gd name="T8" fmla="*/ 4544 w 6480"/>
                <a:gd name="T9" fmla="*/ 193 h 6478"/>
                <a:gd name="T10" fmla="*/ 4541 w 6480"/>
                <a:gd name="T11" fmla="*/ 195 h 6478"/>
                <a:gd name="T12" fmla="*/ 6287 w 6480"/>
                <a:gd name="T13" fmla="*/ 1940 h 6478"/>
                <a:gd name="T14" fmla="*/ 6289 w 6480"/>
                <a:gd name="T15" fmla="*/ 1934 h 6478"/>
                <a:gd name="T16" fmla="*/ 4548 w 6480"/>
                <a:gd name="T17" fmla="*/ 195 h 6478"/>
                <a:gd name="T18" fmla="*/ 1938 w 6480"/>
                <a:gd name="T19" fmla="*/ 193 h 6478"/>
                <a:gd name="T20" fmla="*/ 195 w 6480"/>
                <a:gd name="T21" fmla="*/ 1932 h 6478"/>
                <a:gd name="T22" fmla="*/ 193 w 6480"/>
                <a:gd name="T23" fmla="*/ 1940 h 6478"/>
                <a:gd name="T24" fmla="*/ 4541 w 6480"/>
                <a:gd name="T25" fmla="*/ 6285 h 6478"/>
                <a:gd name="T26" fmla="*/ 4546 w 6480"/>
                <a:gd name="T27" fmla="*/ 6285 h 6478"/>
                <a:gd name="T28" fmla="*/ 6289 w 6480"/>
                <a:gd name="T29" fmla="*/ 4546 h 6478"/>
                <a:gd name="T30" fmla="*/ 6287 w 6480"/>
                <a:gd name="T31" fmla="*/ 4538 h 6478"/>
                <a:gd name="T32" fmla="*/ 1940 w 6480"/>
                <a:gd name="T33" fmla="*/ 193 h 6478"/>
                <a:gd name="T34" fmla="*/ 1938 w 6480"/>
                <a:gd name="T35" fmla="*/ 0 h 6478"/>
                <a:gd name="T36" fmla="*/ 2048 w 6480"/>
                <a:gd name="T37" fmla="*/ 33 h 6478"/>
                <a:gd name="T38" fmla="*/ 4405 w 6480"/>
                <a:gd name="T39" fmla="*/ 59 h 6478"/>
                <a:gd name="T40" fmla="*/ 4505 w 6480"/>
                <a:gd name="T41" fmla="*/ 4 h 6478"/>
                <a:gd name="T42" fmla="*/ 4584 w 6480"/>
                <a:gd name="T43" fmla="*/ 4 h 6478"/>
                <a:gd name="T44" fmla="*/ 4684 w 6480"/>
                <a:gd name="T45" fmla="*/ 59 h 6478"/>
                <a:gd name="T46" fmla="*/ 6466 w 6480"/>
                <a:gd name="T47" fmla="*/ 1860 h 6478"/>
                <a:gd name="T48" fmla="*/ 6478 w 6480"/>
                <a:gd name="T49" fmla="*/ 1976 h 6478"/>
                <a:gd name="T50" fmla="*/ 6423 w 6480"/>
                <a:gd name="T51" fmla="*/ 2076 h 6478"/>
                <a:gd name="T52" fmla="*/ 6449 w 6480"/>
                <a:gd name="T53" fmla="*/ 4432 h 6478"/>
                <a:gd name="T54" fmla="*/ 6480 w 6480"/>
                <a:gd name="T55" fmla="*/ 4542 h 6478"/>
                <a:gd name="T56" fmla="*/ 6449 w 6480"/>
                <a:gd name="T57" fmla="*/ 4652 h 6478"/>
                <a:gd name="T58" fmla="*/ 4655 w 6480"/>
                <a:gd name="T59" fmla="*/ 6445 h 6478"/>
                <a:gd name="T60" fmla="*/ 4544 w 6480"/>
                <a:gd name="T61" fmla="*/ 6478 h 6478"/>
                <a:gd name="T62" fmla="*/ 4434 w 6480"/>
                <a:gd name="T63" fmla="*/ 6445 h 6478"/>
                <a:gd name="T64" fmla="*/ 2077 w 6480"/>
                <a:gd name="T65" fmla="*/ 6419 h 6478"/>
                <a:gd name="T66" fmla="*/ 1975 w 6480"/>
                <a:gd name="T67" fmla="*/ 6474 h 6478"/>
                <a:gd name="T68" fmla="*/ 1861 w 6480"/>
                <a:gd name="T69" fmla="*/ 6462 h 6478"/>
                <a:gd name="T70" fmla="*/ 59 w 6480"/>
                <a:gd name="T71" fmla="*/ 4684 h 6478"/>
                <a:gd name="T72" fmla="*/ 4 w 6480"/>
                <a:gd name="T73" fmla="*/ 4581 h 6478"/>
                <a:gd name="T74" fmla="*/ 16 w 6480"/>
                <a:gd name="T75" fmla="*/ 4467 h 6478"/>
                <a:gd name="T76" fmla="*/ 1221 w 6480"/>
                <a:gd name="T77" fmla="*/ 3239 h 6478"/>
                <a:gd name="T78" fmla="*/ 16 w 6480"/>
                <a:gd name="T79" fmla="*/ 2013 h 6478"/>
                <a:gd name="T80" fmla="*/ 4 w 6480"/>
                <a:gd name="T81" fmla="*/ 1897 h 6478"/>
                <a:gd name="T82" fmla="*/ 59 w 6480"/>
                <a:gd name="T83" fmla="*/ 1797 h 6478"/>
                <a:gd name="T84" fmla="*/ 1861 w 6480"/>
                <a:gd name="T85" fmla="*/ 16 h 6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80" h="6478">
                  <a:moveTo>
                    <a:pt x="1357" y="3375"/>
                  </a:moveTo>
                  <a:lnTo>
                    <a:pt x="195" y="4538"/>
                  </a:lnTo>
                  <a:lnTo>
                    <a:pt x="193" y="4538"/>
                  </a:lnTo>
                  <a:lnTo>
                    <a:pt x="193" y="4540"/>
                  </a:lnTo>
                  <a:lnTo>
                    <a:pt x="193" y="4542"/>
                  </a:lnTo>
                  <a:lnTo>
                    <a:pt x="193" y="4546"/>
                  </a:lnTo>
                  <a:lnTo>
                    <a:pt x="195" y="4548"/>
                  </a:lnTo>
                  <a:lnTo>
                    <a:pt x="1932" y="6283"/>
                  </a:lnTo>
                  <a:lnTo>
                    <a:pt x="1934" y="6285"/>
                  </a:lnTo>
                  <a:lnTo>
                    <a:pt x="1938" y="6285"/>
                  </a:lnTo>
                  <a:lnTo>
                    <a:pt x="1940" y="6285"/>
                  </a:lnTo>
                  <a:lnTo>
                    <a:pt x="1941" y="6283"/>
                  </a:lnTo>
                  <a:lnTo>
                    <a:pt x="3105" y="5122"/>
                  </a:lnTo>
                  <a:lnTo>
                    <a:pt x="1357" y="3375"/>
                  </a:lnTo>
                  <a:close/>
                  <a:moveTo>
                    <a:pt x="4544" y="193"/>
                  </a:moveTo>
                  <a:lnTo>
                    <a:pt x="4543" y="193"/>
                  </a:lnTo>
                  <a:lnTo>
                    <a:pt x="4541" y="195"/>
                  </a:lnTo>
                  <a:lnTo>
                    <a:pt x="4541" y="195"/>
                  </a:lnTo>
                  <a:lnTo>
                    <a:pt x="3377" y="1358"/>
                  </a:lnTo>
                  <a:lnTo>
                    <a:pt x="5123" y="3103"/>
                  </a:lnTo>
                  <a:lnTo>
                    <a:pt x="6287" y="1940"/>
                  </a:lnTo>
                  <a:lnTo>
                    <a:pt x="6289" y="1940"/>
                  </a:lnTo>
                  <a:lnTo>
                    <a:pt x="6289" y="1936"/>
                  </a:lnTo>
                  <a:lnTo>
                    <a:pt x="6289" y="1934"/>
                  </a:lnTo>
                  <a:lnTo>
                    <a:pt x="6287" y="1932"/>
                  </a:lnTo>
                  <a:lnTo>
                    <a:pt x="6287" y="1932"/>
                  </a:lnTo>
                  <a:lnTo>
                    <a:pt x="4548" y="195"/>
                  </a:lnTo>
                  <a:lnTo>
                    <a:pt x="4546" y="193"/>
                  </a:lnTo>
                  <a:lnTo>
                    <a:pt x="4544" y="193"/>
                  </a:lnTo>
                  <a:close/>
                  <a:moveTo>
                    <a:pt x="1938" y="193"/>
                  </a:moveTo>
                  <a:lnTo>
                    <a:pt x="1934" y="193"/>
                  </a:lnTo>
                  <a:lnTo>
                    <a:pt x="1932" y="195"/>
                  </a:lnTo>
                  <a:lnTo>
                    <a:pt x="195" y="1932"/>
                  </a:lnTo>
                  <a:lnTo>
                    <a:pt x="193" y="1934"/>
                  </a:lnTo>
                  <a:lnTo>
                    <a:pt x="193" y="1936"/>
                  </a:lnTo>
                  <a:lnTo>
                    <a:pt x="193" y="1940"/>
                  </a:lnTo>
                  <a:lnTo>
                    <a:pt x="195" y="1940"/>
                  </a:lnTo>
                  <a:lnTo>
                    <a:pt x="4541" y="6283"/>
                  </a:lnTo>
                  <a:lnTo>
                    <a:pt x="4541" y="6285"/>
                  </a:lnTo>
                  <a:lnTo>
                    <a:pt x="4543" y="6285"/>
                  </a:lnTo>
                  <a:lnTo>
                    <a:pt x="4544" y="6285"/>
                  </a:lnTo>
                  <a:lnTo>
                    <a:pt x="4546" y="6285"/>
                  </a:lnTo>
                  <a:lnTo>
                    <a:pt x="4548" y="6283"/>
                  </a:lnTo>
                  <a:lnTo>
                    <a:pt x="6287" y="4548"/>
                  </a:lnTo>
                  <a:lnTo>
                    <a:pt x="6289" y="4546"/>
                  </a:lnTo>
                  <a:lnTo>
                    <a:pt x="6289" y="4542"/>
                  </a:lnTo>
                  <a:lnTo>
                    <a:pt x="6289" y="4540"/>
                  </a:lnTo>
                  <a:lnTo>
                    <a:pt x="6287" y="4538"/>
                  </a:lnTo>
                  <a:lnTo>
                    <a:pt x="6287" y="4538"/>
                  </a:lnTo>
                  <a:lnTo>
                    <a:pt x="1941" y="195"/>
                  </a:lnTo>
                  <a:lnTo>
                    <a:pt x="1940" y="193"/>
                  </a:lnTo>
                  <a:lnTo>
                    <a:pt x="1938" y="193"/>
                  </a:lnTo>
                  <a:close/>
                  <a:moveTo>
                    <a:pt x="1938" y="0"/>
                  </a:moveTo>
                  <a:lnTo>
                    <a:pt x="1938" y="0"/>
                  </a:lnTo>
                  <a:lnTo>
                    <a:pt x="1975" y="4"/>
                  </a:lnTo>
                  <a:lnTo>
                    <a:pt x="2012" y="16"/>
                  </a:lnTo>
                  <a:lnTo>
                    <a:pt x="2048" y="33"/>
                  </a:lnTo>
                  <a:lnTo>
                    <a:pt x="2077" y="59"/>
                  </a:lnTo>
                  <a:lnTo>
                    <a:pt x="3239" y="1222"/>
                  </a:lnTo>
                  <a:lnTo>
                    <a:pt x="4405" y="59"/>
                  </a:lnTo>
                  <a:lnTo>
                    <a:pt x="4434" y="33"/>
                  </a:lnTo>
                  <a:lnTo>
                    <a:pt x="4468" y="16"/>
                  </a:lnTo>
                  <a:lnTo>
                    <a:pt x="4505" y="4"/>
                  </a:lnTo>
                  <a:lnTo>
                    <a:pt x="4544" y="0"/>
                  </a:lnTo>
                  <a:lnTo>
                    <a:pt x="4544" y="0"/>
                  </a:lnTo>
                  <a:lnTo>
                    <a:pt x="4584" y="4"/>
                  </a:lnTo>
                  <a:lnTo>
                    <a:pt x="4619" y="16"/>
                  </a:lnTo>
                  <a:lnTo>
                    <a:pt x="4655" y="33"/>
                  </a:lnTo>
                  <a:lnTo>
                    <a:pt x="4684" y="59"/>
                  </a:lnTo>
                  <a:lnTo>
                    <a:pt x="6423" y="1797"/>
                  </a:lnTo>
                  <a:lnTo>
                    <a:pt x="6449" y="1826"/>
                  </a:lnTo>
                  <a:lnTo>
                    <a:pt x="6466" y="1860"/>
                  </a:lnTo>
                  <a:lnTo>
                    <a:pt x="6478" y="1897"/>
                  </a:lnTo>
                  <a:lnTo>
                    <a:pt x="6480" y="1936"/>
                  </a:lnTo>
                  <a:lnTo>
                    <a:pt x="6478" y="1976"/>
                  </a:lnTo>
                  <a:lnTo>
                    <a:pt x="6466" y="2013"/>
                  </a:lnTo>
                  <a:lnTo>
                    <a:pt x="6449" y="2047"/>
                  </a:lnTo>
                  <a:lnTo>
                    <a:pt x="6423" y="2076"/>
                  </a:lnTo>
                  <a:lnTo>
                    <a:pt x="5259" y="3239"/>
                  </a:lnTo>
                  <a:lnTo>
                    <a:pt x="6423" y="4402"/>
                  </a:lnTo>
                  <a:lnTo>
                    <a:pt x="6449" y="4432"/>
                  </a:lnTo>
                  <a:lnTo>
                    <a:pt x="6466" y="4467"/>
                  </a:lnTo>
                  <a:lnTo>
                    <a:pt x="6476" y="4502"/>
                  </a:lnTo>
                  <a:lnTo>
                    <a:pt x="6480" y="4542"/>
                  </a:lnTo>
                  <a:lnTo>
                    <a:pt x="6476" y="4581"/>
                  </a:lnTo>
                  <a:lnTo>
                    <a:pt x="6466" y="4619"/>
                  </a:lnTo>
                  <a:lnTo>
                    <a:pt x="6449" y="4652"/>
                  </a:lnTo>
                  <a:lnTo>
                    <a:pt x="6423" y="4684"/>
                  </a:lnTo>
                  <a:lnTo>
                    <a:pt x="4684" y="6419"/>
                  </a:lnTo>
                  <a:lnTo>
                    <a:pt x="4655" y="6445"/>
                  </a:lnTo>
                  <a:lnTo>
                    <a:pt x="4619" y="6462"/>
                  </a:lnTo>
                  <a:lnTo>
                    <a:pt x="4584" y="6474"/>
                  </a:lnTo>
                  <a:lnTo>
                    <a:pt x="4544" y="6478"/>
                  </a:lnTo>
                  <a:lnTo>
                    <a:pt x="4505" y="6474"/>
                  </a:lnTo>
                  <a:lnTo>
                    <a:pt x="4468" y="6462"/>
                  </a:lnTo>
                  <a:lnTo>
                    <a:pt x="4434" y="6445"/>
                  </a:lnTo>
                  <a:lnTo>
                    <a:pt x="4405" y="6419"/>
                  </a:lnTo>
                  <a:lnTo>
                    <a:pt x="3239" y="5258"/>
                  </a:lnTo>
                  <a:lnTo>
                    <a:pt x="2077" y="6419"/>
                  </a:lnTo>
                  <a:lnTo>
                    <a:pt x="2048" y="6445"/>
                  </a:lnTo>
                  <a:lnTo>
                    <a:pt x="2012" y="6462"/>
                  </a:lnTo>
                  <a:lnTo>
                    <a:pt x="1975" y="6474"/>
                  </a:lnTo>
                  <a:lnTo>
                    <a:pt x="1938" y="6478"/>
                  </a:lnTo>
                  <a:lnTo>
                    <a:pt x="1898" y="6474"/>
                  </a:lnTo>
                  <a:lnTo>
                    <a:pt x="1861" y="6462"/>
                  </a:lnTo>
                  <a:lnTo>
                    <a:pt x="1827" y="6445"/>
                  </a:lnTo>
                  <a:lnTo>
                    <a:pt x="1796" y="6419"/>
                  </a:lnTo>
                  <a:lnTo>
                    <a:pt x="59" y="4684"/>
                  </a:lnTo>
                  <a:lnTo>
                    <a:pt x="34" y="4652"/>
                  </a:lnTo>
                  <a:lnTo>
                    <a:pt x="16" y="4619"/>
                  </a:lnTo>
                  <a:lnTo>
                    <a:pt x="4" y="4581"/>
                  </a:lnTo>
                  <a:lnTo>
                    <a:pt x="0" y="4542"/>
                  </a:lnTo>
                  <a:lnTo>
                    <a:pt x="4" y="4502"/>
                  </a:lnTo>
                  <a:lnTo>
                    <a:pt x="16" y="4467"/>
                  </a:lnTo>
                  <a:lnTo>
                    <a:pt x="34" y="4432"/>
                  </a:lnTo>
                  <a:lnTo>
                    <a:pt x="59" y="4402"/>
                  </a:lnTo>
                  <a:lnTo>
                    <a:pt x="1221" y="3239"/>
                  </a:lnTo>
                  <a:lnTo>
                    <a:pt x="59" y="2076"/>
                  </a:lnTo>
                  <a:lnTo>
                    <a:pt x="34" y="2047"/>
                  </a:lnTo>
                  <a:lnTo>
                    <a:pt x="16" y="2013"/>
                  </a:lnTo>
                  <a:lnTo>
                    <a:pt x="4" y="1976"/>
                  </a:lnTo>
                  <a:lnTo>
                    <a:pt x="0" y="1936"/>
                  </a:lnTo>
                  <a:lnTo>
                    <a:pt x="4" y="1897"/>
                  </a:lnTo>
                  <a:lnTo>
                    <a:pt x="16" y="1860"/>
                  </a:lnTo>
                  <a:lnTo>
                    <a:pt x="34" y="1826"/>
                  </a:lnTo>
                  <a:lnTo>
                    <a:pt x="59" y="1797"/>
                  </a:lnTo>
                  <a:lnTo>
                    <a:pt x="1796" y="59"/>
                  </a:lnTo>
                  <a:lnTo>
                    <a:pt x="1827" y="33"/>
                  </a:lnTo>
                  <a:lnTo>
                    <a:pt x="1861" y="16"/>
                  </a:lnTo>
                  <a:lnTo>
                    <a:pt x="1898" y="4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3690" y="1499"/>
              <a:ext cx="299" cy="301"/>
            </a:xfrm>
            <a:custGeom>
              <a:avLst/>
              <a:gdLst>
                <a:gd name="T0" fmla="*/ 269 w 598"/>
                <a:gd name="T1" fmla="*/ 196 h 602"/>
                <a:gd name="T2" fmla="*/ 222 w 598"/>
                <a:gd name="T3" fmla="*/ 224 h 602"/>
                <a:gd name="T4" fmla="*/ 193 w 598"/>
                <a:gd name="T5" fmla="*/ 273 h 602"/>
                <a:gd name="T6" fmla="*/ 193 w 598"/>
                <a:gd name="T7" fmla="*/ 328 h 602"/>
                <a:gd name="T8" fmla="*/ 222 w 598"/>
                <a:gd name="T9" fmla="*/ 377 h 602"/>
                <a:gd name="T10" fmla="*/ 269 w 598"/>
                <a:gd name="T11" fmla="*/ 407 h 602"/>
                <a:gd name="T12" fmla="*/ 327 w 598"/>
                <a:gd name="T13" fmla="*/ 407 h 602"/>
                <a:gd name="T14" fmla="*/ 376 w 598"/>
                <a:gd name="T15" fmla="*/ 377 h 602"/>
                <a:gd name="T16" fmla="*/ 403 w 598"/>
                <a:gd name="T17" fmla="*/ 328 h 602"/>
                <a:gd name="T18" fmla="*/ 403 w 598"/>
                <a:gd name="T19" fmla="*/ 273 h 602"/>
                <a:gd name="T20" fmla="*/ 376 w 598"/>
                <a:gd name="T21" fmla="*/ 224 h 602"/>
                <a:gd name="T22" fmla="*/ 327 w 598"/>
                <a:gd name="T23" fmla="*/ 196 h 602"/>
                <a:gd name="T24" fmla="*/ 297 w 598"/>
                <a:gd name="T25" fmla="*/ 0 h 602"/>
                <a:gd name="T26" fmla="*/ 392 w 598"/>
                <a:gd name="T27" fmla="*/ 15 h 602"/>
                <a:gd name="T28" fmla="*/ 474 w 598"/>
                <a:gd name="T29" fmla="*/ 57 h 602"/>
                <a:gd name="T30" fmla="*/ 545 w 598"/>
                <a:gd name="T31" fmla="*/ 129 h 602"/>
                <a:gd name="T32" fmla="*/ 590 w 598"/>
                <a:gd name="T33" fmla="*/ 224 h 602"/>
                <a:gd name="T34" fmla="*/ 598 w 598"/>
                <a:gd name="T35" fmla="*/ 326 h 602"/>
                <a:gd name="T36" fmla="*/ 573 w 598"/>
                <a:gd name="T37" fmla="*/ 427 h 602"/>
                <a:gd name="T38" fmla="*/ 512 w 598"/>
                <a:gd name="T39" fmla="*/ 513 h 602"/>
                <a:gd name="T40" fmla="*/ 435 w 598"/>
                <a:gd name="T41" fmla="*/ 568 h 602"/>
                <a:gd name="T42" fmla="*/ 346 w 598"/>
                <a:gd name="T43" fmla="*/ 598 h 602"/>
                <a:gd name="T44" fmla="*/ 252 w 598"/>
                <a:gd name="T45" fmla="*/ 598 h 602"/>
                <a:gd name="T46" fmla="*/ 161 w 598"/>
                <a:gd name="T47" fmla="*/ 568 h 602"/>
                <a:gd name="T48" fmla="*/ 86 w 598"/>
                <a:gd name="T49" fmla="*/ 513 h 602"/>
                <a:gd name="T50" fmla="*/ 25 w 598"/>
                <a:gd name="T51" fmla="*/ 427 h 602"/>
                <a:gd name="T52" fmla="*/ 0 w 598"/>
                <a:gd name="T53" fmla="*/ 326 h 602"/>
                <a:gd name="T54" fmla="*/ 8 w 598"/>
                <a:gd name="T55" fmla="*/ 224 h 602"/>
                <a:gd name="T56" fmla="*/ 51 w 598"/>
                <a:gd name="T57" fmla="*/ 129 h 602"/>
                <a:gd name="T58" fmla="*/ 122 w 598"/>
                <a:gd name="T59" fmla="*/ 57 h 602"/>
                <a:gd name="T60" fmla="*/ 205 w 598"/>
                <a:gd name="T61" fmla="*/ 15 h 602"/>
                <a:gd name="T62" fmla="*/ 297 w 598"/>
                <a:gd name="T6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8" h="602">
                  <a:moveTo>
                    <a:pt x="297" y="192"/>
                  </a:moveTo>
                  <a:lnTo>
                    <a:pt x="269" y="196"/>
                  </a:lnTo>
                  <a:lnTo>
                    <a:pt x="244" y="206"/>
                  </a:lnTo>
                  <a:lnTo>
                    <a:pt x="222" y="224"/>
                  </a:lnTo>
                  <a:lnTo>
                    <a:pt x="205" y="248"/>
                  </a:lnTo>
                  <a:lnTo>
                    <a:pt x="193" y="273"/>
                  </a:lnTo>
                  <a:lnTo>
                    <a:pt x="191" y="301"/>
                  </a:lnTo>
                  <a:lnTo>
                    <a:pt x="193" y="328"/>
                  </a:lnTo>
                  <a:lnTo>
                    <a:pt x="205" y="356"/>
                  </a:lnTo>
                  <a:lnTo>
                    <a:pt x="222" y="377"/>
                  </a:lnTo>
                  <a:lnTo>
                    <a:pt x="244" y="395"/>
                  </a:lnTo>
                  <a:lnTo>
                    <a:pt x="269" y="407"/>
                  </a:lnTo>
                  <a:lnTo>
                    <a:pt x="297" y="409"/>
                  </a:lnTo>
                  <a:lnTo>
                    <a:pt x="327" y="407"/>
                  </a:lnTo>
                  <a:lnTo>
                    <a:pt x="352" y="395"/>
                  </a:lnTo>
                  <a:lnTo>
                    <a:pt x="376" y="377"/>
                  </a:lnTo>
                  <a:lnTo>
                    <a:pt x="394" y="356"/>
                  </a:lnTo>
                  <a:lnTo>
                    <a:pt x="403" y="328"/>
                  </a:lnTo>
                  <a:lnTo>
                    <a:pt x="407" y="301"/>
                  </a:lnTo>
                  <a:lnTo>
                    <a:pt x="403" y="273"/>
                  </a:lnTo>
                  <a:lnTo>
                    <a:pt x="394" y="248"/>
                  </a:lnTo>
                  <a:lnTo>
                    <a:pt x="376" y="224"/>
                  </a:lnTo>
                  <a:lnTo>
                    <a:pt x="352" y="206"/>
                  </a:lnTo>
                  <a:lnTo>
                    <a:pt x="327" y="196"/>
                  </a:lnTo>
                  <a:lnTo>
                    <a:pt x="297" y="192"/>
                  </a:lnTo>
                  <a:close/>
                  <a:moveTo>
                    <a:pt x="297" y="0"/>
                  </a:moveTo>
                  <a:lnTo>
                    <a:pt x="346" y="4"/>
                  </a:lnTo>
                  <a:lnTo>
                    <a:pt x="392" y="15"/>
                  </a:lnTo>
                  <a:lnTo>
                    <a:pt x="435" y="33"/>
                  </a:lnTo>
                  <a:lnTo>
                    <a:pt x="474" y="57"/>
                  </a:lnTo>
                  <a:lnTo>
                    <a:pt x="512" y="88"/>
                  </a:lnTo>
                  <a:lnTo>
                    <a:pt x="545" y="129"/>
                  </a:lnTo>
                  <a:lnTo>
                    <a:pt x="573" y="177"/>
                  </a:lnTo>
                  <a:lnTo>
                    <a:pt x="590" y="224"/>
                  </a:lnTo>
                  <a:lnTo>
                    <a:pt x="598" y="275"/>
                  </a:lnTo>
                  <a:lnTo>
                    <a:pt x="598" y="326"/>
                  </a:lnTo>
                  <a:lnTo>
                    <a:pt x="590" y="377"/>
                  </a:lnTo>
                  <a:lnTo>
                    <a:pt x="573" y="427"/>
                  </a:lnTo>
                  <a:lnTo>
                    <a:pt x="545" y="472"/>
                  </a:lnTo>
                  <a:lnTo>
                    <a:pt x="512" y="513"/>
                  </a:lnTo>
                  <a:lnTo>
                    <a:pt x="474" y="545"/>
                  </a:lnTo>
                  <a:lnTo>
                    <a:pt x="435" y="568"/>
                  </a:lnTo>
                  <a:lnTo>
                    <a:pt x="392" y="588"/>
                  </a:lnTo>
                  <a:lnTo>
                    <a:pt x="346" y="598"/>
                  </a:lnTo>
                  <a:lnTo>
                    <a:pt x="297" y="602"/>
                  </a:lnTo>
                  <a:lnTo>
                    <a:pt x="252" y="598"/>
                  </a:lnTo>
                  <a:lnTo>
                    <a:pt x="205" y="588"/>
                  </a:lnTo>
                  <a:lnTo>
                    <a:pt x="161" y="568"/>
                  </a:lnTo>
                  <a:lnTo>
                    <a:pt x="122" y="545"/>
                  </a:lnTo>
                  <a:lnTo>
                    <a:pt x="86" y="513"/>
                  </a:lnTo>
                  <a:lnTo>
                    <a:pt x="51" y="472"/>
                  </a:lnTo>
                  <a:lnTo>
                    <a:pt x="25" y="427"/>
                  </a:lnTo>
                  <a:lnTo>
                    <a:pt x="8" y="377"/>
                  </a:lnTo>
                  <a:lnTo>
                    <a:pt x="0" y="326"/>
                  </a:lnTo>
                  <a:lnTo>
                    <a:pt x="0" y="275"/>
                  </a:lnTo>
                  <a:lnTo>
                    <a:pt x="8" y="224"/>
                  </a:lnTo>
                  <a:lnTo>
                    <a:pt x="25" y="177"/>
                  </a:lnTo>
                  <a:lnTo>
                    <a:pt x="51" y="129"/>
                  </a:lnTo>
                  <a:lnTo>
                    <a:pt x="86" y="88"/>
                  </a:lnTo>
                  <a:lnTo>
                    <a:pt x="122" y="57"/>
                  </a:lnTo>
                  <a:lnTo>
                    <a:pt x="161" y="33"/>
                  </a:lnTo>
                  <a:lnTo>
                    <a:pt x="205" y="15"/>
                  </a:lnTo>
                  <a:lnTo>
                    <a:pt x="252" y="4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3943" y="1754"/>
              <a:ext cx="299" cy="299"/>
            </a:xfrm>
            <a:custGeom>
              <a:avLst/>
              <a:gdLst>
                <a:gd name="T0" fmla="*/ 299 w 598"/>
                <a:gd name="T1" fmla="*/ 189 h 598"/>
                <a:gd name="T2" fmla="*/ 271 w 598"/>
                <a:gd name="T3" fmla="*/ 193 h 598"/>
                <a:gd name="T4" fmla="*/ 246 w 598"/>
                <a:gd name="T5" fmla="*/ 205 h 598"/>
                <a:gd name="T6" fmla="*/ 222 w 598"/>
                <a:gd name="T7" fmla="*/ 223 h 598"/>
                <a:gd name="T8" fmla="*/ 205 w 598"/>
                <a:gd name="T9" fmla="*/ 244 h 598"/>
                <a:gd name="T10" fmla="*/ 195 w 598"/>
                <a:gd name="T11" fmla="*/ 272 h 598"/>
                <a:gd name="T12" fmla="*/ 191 w 598"/>
                <a:gd name="T13" fmla="*/ 299 h 598"/>
                <a:gd name="T14" fmla="*/ 195 w 598"/>
                <a:gd name="T15" fmla="*/ 327 h 598"/>
                <a:gd name="T16" fmla="*/ 205 w 598"/>
                <a:gd name="T17" fmla="*/ 353 h 598"/>
                <a:gd name="T18" fmla="*/ 222 w 598"/>
                <a:gd name="T19" fmla="*/ 376 h 598"/>
                <a:gd name="T20" fmla="*/ 246 w 598"/>
                <a:gd name="T21" fmla="*/ 394 h 598"/>
                <a:gd name="T22" fmla="*/ 271 w 598"/>
                <a:gd name="T23" fmla="*/ 404 h 598"/>
                <a:gd name="T24" fmla="*/ 299 w 598"/>
                <a:gd name="T25" fmla="*/ 408 h 598"/>
                <a:gd name="T26" fmla="*/ 327 w 598"/>
                <a:gd name="T27" fmla="*/ 404 h 598"/>
                <a:gd name="T28" fmla="*/ 354 w 598"/>
                <a:gd name="T29" fmla="*/ 394 h 598"/>
                <a:gd name="T30" fmla="*/ 376 w 598"/>
                <a:gd name="T31" fmla="*/ 376 h 598"/>
                <a:gd name="T32" fmla="*/ 394 w 598"/>
                <a:gd name="T33" fmla="*/ 353 h 598"/>
                <a:gd name="T34" fmla="*/ 405 w 598"/>
                <a:gd name="T35" fmla="*/ 327 h 598"/>
                <a:gd name="T36" fmla="*/ 407 w 598"/>
                <a:gd name="T37" fmla="*/ 299 h 598"/>
                <a:gd name="T38" fmla="*/ 405 w 598"/>
                <a:gd name="T39" fmla="*/ 272 h 598"/>
                <a:gd name="T40" fmla="*/ 394 w 598"/>
                <a:gd name="T41" fmla="*/ 244 h 598"/>
                <a:gd name="T42" fmla="*/ 376 w 598"/>
                <a:gd name="T43" fmla="*/ 223 h 598"/>
                <a:gd name="T44" fmla="*/ 354 w 598"/>
                <a:gd name="T45" fmla="*/ 205 h 598"/>
                <a:gd name="T46" fmla="*/ 327 w 598"/>
                <a:gd name="T47" fmla="*/ 193 h 598"/>
                <a:gd name="T48" fmla="*/ 299 w 598"/>
                <a:gd name="T49" fmla="*/ 189 h 598"/>
                <a:gd name="T50" fmla="*/ 325 w 598"/>
                <a:gd name="T51" fmla="*/ 0 h 598"/>
                <a:gd name="T52" fmla="*/ 376 w 598"/>
                <a:gd name="T53" fmla="*/ 8 h 598"/>
                <a:gd name="T54" fmla="*/ 425 w 598"/>
                <a:gd name="T55" fmla="*/ 26 h 598"/>
                <a:gd name="T56" fmla="*/ 470 w 598"/>
                <a:gd name="T57" fmla="*/ 51 h 598"/>
                <a:gd name="T58" fmla="*/ 512 w 598"/>
                <a:gd name="T59" fmla="*/ 87 h 598"/>
                <a:gd name="T60" fmla="*/ 547 w 598"/>
                <a:gd name="T61" fmla="*/ 128 h 598"/>
                <a:gd name="T62" fmla="*/ 573 w 598"/>
                <a:gd name="T63" fmla="*/ 173 h 598"/>
                <a:gd name="T64" fmla="*/ 590 w 598"/>
                <a:gd name="T65" fmla="*/ 223 h 598"/>
                <a:gd name="T66" fmla="*/ 598 w 598"/>
                <a:gd name="T67" fmla="*/ 274 h 598"/>
                <a:gd name="T68" fmla="*/ 598 w 598"/>
                <a:gd name="T69" fmla="*/ 325 h 598"/>
                <a:gd name="T70" fmla="*/ 590 w 598"/>
                <a:gd name="T71" fmla="*/ 374 h 598"/>
                <a:gd name="T72" fmla="*/ 573 w 598"/>
                <a:gd name="T73" fmla="*/ 423 h 598"/>
                <a:gd name="T74" fmla="*/ 547 w 598"/>
                <a:gd name="T75" fmla="*/ 471 h 598"/>
                <a:gd name="T76" fmla="*/ 512 w 598"/>
                <a:gd name="T77" fmla="*/ 512 h 598"/>
                <a:gd name="T78" fmla="*/ 474 w 598"/>
                <a:gd name="T79" fmla="*/ 543 h 598"/>
                <a:gd name="T80" fmla="*/ 435 w 598"/>
                <a:gd name="T81" fmla="*/ 567 h 598"/>
                <a:gd name="T82" fmla="*/ 392 w 598"/>
                <a:gd name="T83" fmla="*/ 585 h 598"/>
                <a:gd name="T84" fmla="*/ 346 w 598"/>
                <a:gd name="T85" fmla="*/ 597 h 598"/>
                <a:gd name="T86" fmla="*/ 299 w 598"/>
                <a:gd name="T87" fmla="*/ 598 h 598"/>
                <a:gd name="T88" fmla="*/ 254 w 598"/>
                <a:gd name="T89" fmla="*/ 597 h 598"/>
                <a:gd name="T90" fmla="*/ 208 w 598"/>
                <a:gd name="T91" fmla="*/ 585 h 598"/>
                <a:gd name="T92" fmla="*/ 165 w 598"/>
                <a:gd name="T93" fmla="*/ 567 h 598"/>
                <a:gd name="T94" fmla="*/ 124 w 598"/>
                <a:gd name="T95" fmla="*/ 543 h 598"/>
                <a:gd name="T96" fmla="*/ 86 w 598"/>
                <a:gd name="T97" fmla="*/ 512 h 598"/>
                <a:gd name="T98" fmla="*/ 53 w 598"/>
                <a:gd name="T99" fmla="*/ 471 h 598"/>
                <a:gd name="T100" fmla="*/ 25 w 598"/>
                <a:gd name="T101" fmla="*/ 423 h 598"/>
                <a:gd name="T102" fmla="*/ 8 w 598"/>
                <a:gd name="T103" fmla="*/ 374 h 598"/>
                <a:gd name="T104" fmla="*/ 0 w 598"/>
                <a:gd name="T105" fmla="*/ 325 h 598"/>
                <a:gd name="T106" fmla="*/ 0 w 598"/>
                <a:gd name="T107" fmla="*/ 274 h 598"/>
                <a:gd name="T108" fmla="*/ 8 w 598"/>
                <a:gd name="T109" fmla="*/ 223 h 598"/>
                <a:gd name="T110" fmla="*/ 25 w 598"/>
                <a:gd name="T111" fmla="*/ 173 h 598"/>
                <a:gd name="T112" fmla="*/ 53 w 598"/>
                <a:gd name="T113" fmla="*/ 128 h 598"/>
                <a:gd name="T114" fmla="*/ 86 w 598"/>
                <a:gd name="T115" fmla="*/ 87 h 598"/>
                <a:gd name="T116" fmla="*/ 128 w 598"/>
                <a:gd name="T117" fmla="*/ 51 h 598"/>
                <a:gd name="T118" fmla="*/ 175 w 598"/>
                <a:gd name="T119" fmla="*/ 26 h 598"/>
                <a:gd name="T120" fmla="*/ 222 w 598"/>
                <a:gd name="T121" fmla="*/ 8 h 598"/>
                <a:gd name="T122" fmla="*/ 273 w 598"/>
                <a:gd name="T123" fmla="*/ 0 h 598"/>
                <a:gd name="T124" fmla="*/ 325 w 598"/>
                <a:gd name="T12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8" h="598">
                  <a:moveTo>
                    <a:pt x="299" y="189"/>
                  </a:moveTo>
                  <a:lnTo>
                    <a:pt x="271" y="193"/>
                  </a:lnTo>
                  <a:lnTo>
                    <a:pt x="246" y="205"/>
                  </a:lnTo>
                  <a:lnTo>
                    <a:pt x="222" y="223"/>
                  </a:lnTo>
                  <a:lnTo>
                    <a:pt x="205" y="244"/>
                  </a:lnTo>
                  <a:lnTo>
                    <a:pt x="195" y="272"/>
                  </a:lnTo>
                  <a:lnTo>
                    <a:pt x="191" y="299"/>
                  </a:lnTo>
                  <a:lnTo>
                    <a:pt x="195" y="327"/>
                  </a:lnTo>
                  <a:lnTo>
                    <a:pt x="205" y="353"/>
                  </a:lnTo>
                  <a:lnTo>
                    <a:pt x="222" y="376"/>
                  </a:lnTo>
                  <a:lnTo>
                    <a:pt x="246" y="394"/>
                  </a:lnTo>
                  <a:lnTo>
                    <a:pt x="271" y="404"/>
                  </a:lnTo>
                  <a:lnTo>
                    <a:pt x="299" y="408"/>
                  </a:lnTo>
                  <a:lnTo>
                    <a:pt x="327" y="404"/>
                  </a:lnTo>
                  <a:lnTo>
                    <a:pt x="354" y="394"/>
                  </a:lnTo>
                  <a:lnTo>
                    <a:pt x="376" y="376"/>
                  </a:lnTo>
                  <a:lnTo>
                    <a:pt x="394" y="353"/>
                  </a:lnTo>
                  <a:lnTo>
                    <a:pt x="405" y="327"/>
                  </a:lnTo>
                  <a:lnTo>
                    <a:pt x="407" y="299"/>
                  </a:lnTo>
                  <a:lnTo>
                    <a:pt x="405" y="272"/>
                  </a:lnTo>
                  <a:lnTo>
                    <a:pt x="394" y="244"/>
                  </a:lnTo>
                  <a:lnTo>
                    <a:pt x="376" y="223"/>
                  </a:lnTo>
                  <a:lnTo>
                    <a:pt x="354" y="205"/>
                  </a:lnTo>
                  <a:lnTo>
                    <a:pt x="327" y="193"/>
                  </a:lnTo>
                  <a:lnTo>
                    <a:pt x="299" y="189"/>
                  </a:lnTo>
                  <a:close/>
                  <a:moveTo>
                    <a:pt x="325" y="0"/>
                  </a:moveTo>
                  <a:lnTo>
                    <a:pt x="376" y="8"/>
                  </a:lnTo>
                  <a:lnTo>
                    <a:pt x="425" y="26"/>
                  </a:lnTo>
                  <a:lnTo>
                    <a:pt x="470" y="51"/>
                  </a:lnTo>
                  <a:lnTo>
                    <a:pt x="512" y="87"/>
                  </a:lnTo>
                  <a:lnTo>
                    <a:pt x="547" y="128"/>
                  </a:lnTo>
                  <a:lnTo>
                    <a:pt x="573" y="173"/>
                  </a:lnTo>
                  <a:lnTo>
                    <a:pt x="590" y="223"/>
                  </a:lnTo>
                  <a:lnTo>
                    <a:pt x="598" y="274"/>
                  </a:lnTo>
                  <a:lnTo>
                    <a:pt x="598" y="325"/>
                  </a:lnTo>
                  <a:lnTo>
                    <a:pt x="590" y="374"/>
                  </a:lnTo>
                  <a:lnTo>
                    <a:pt x="573" y="423"/>
                  </a:lnTo>
                  <a:lnTo>
                    <a:pt x="547" y="471"/>
                  </a:lnTo>
                  <a:lnTo>
                    <a:pt x="512" y="512"/>
                  </a:lnTo>
                  <a:lnTo>
                    <a:pt x="474" y="543"/>
                  </a:lnTo>
                  <a:lnTo>
                    <a:pt x="435" y="567"/>
                  </a:lnTo>
                  <a:lnTo>
                    <a:pt x="392" y="585"/>
                  </a:lnTo>
                  <a:lnTo>
                    <a:pt x="346" y="597"/>
                  </a:lnTo>
                  <a:lnTo>
                    <a:pt x="299" y="598"/>
                  </a:lnTo>
                  <a:lnTo>
                    <a:pt x="254" y="597"/>
                  </a:lnTo>
                  <a:lnTo>
                    <a:pt x="208" y="585"/>
                  </a:lnTo>
                  <a:lnTo>
                    <a:pt x="165" y="567"/>
                  </a:lnTo>
                  <a:lnTo>
                    <a:pt x="124" y="543"/>
                  </a:lnTo>
                  <a:lnTo>
                    <a:pt x="86" y="512"/>
                  </a:lnTo>
                  <a:lnTo>
                    <a:pt x="53" y="471"/>
                  </a:lnTo>
                  <a:lnTo>
                    <a:pt x="25" y="423"/>
                  </a:lnTo>
                  <a:lnTo>
                    <a:pt x="8" y="374"/>
                  </a:lnTo>
                  <a:lnTo>
                    <a:pt x="0" y="325"/>
                  </a:lnTo>
                  <a:lnTo>
                    <a:pt x="0" y="274"/>
                  </a:lnTo>
                  <a:lnTo>
                    <a:pt x="8" y="223"/>
                  </a:lnTo>
                  <a:lnTo>
                    <a:pt x="25" y="173"/>
                  </a:lnTo>
                  <a:lnTo>
                    <a:pt x="53" y="128"/>
                  </a:lnTo>
                  <a:lnTo>
                    <a:pt x="86" y="87"/>
                  </a:lnTo>
                  <a:lnTo>
                    <a:pt x="128" y="51"/>
                  </a:lnTo>
                  <a:lnTo>
                    <a:pt x="175" y="26"/>
                  </a:lnTo>
                  <a:lnTo>
                    <a:pt x="222" y="8"/>
                  </a:lnTo>
                  <a:lnTo>
                    <a:pt x="273" y="0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4196" y="2007"/>
              <a:ext cx="301" cy="300"/>
            </a:xfrm>
            <a:custGeom>
              <a:avLst/>
              <a:gdLst>
                <a:gd name="T0" fmla="*/ 273 w 602"/>
                <a:gd name="T1" fmla="*/ 195 h 600"/>
                <a:gd name="T2" fmla="*/ 224 w 602"/>
                <a:gd name="T3" fmla="*/ 222 h 600"/>
                <a:gd name="T4" fmla="*/ 195 w 602"/>
                <a:gd name="T5" fmla="*/ 272 h 600"/>
                <a:gd name="T6" fmla="*/ 195 w 602"/>
                <a:gd name="T7" fmla="*/ 329 h 600"/>
                <a:gd name="T8" fmla="*/ 224 w 602"/>
                <a:gd name="T9" fmla="*/ 376 h 600"/>
                <a:gd name="T10" fmla="*/ 273 w 602"/>
                <a:gd name="T11" fmla="*/ 405 h 600"/>
                <a:gd name="T12" fmla="*/ 329 w 602"/>
                <a:gd name="T13" fmla="*/ 405 h 600"/>
                <a:gd name="T14" fmla="*/ 378 w 602"/>
                <a:gd name="T15" fmla="*/ 376 h 600"/>
                <a:gd name="T16" fmla="*/ 405 w 602"/>
                <a:gd name="T17" fmla="*/ 329 h 600"/>
                <a:gd name="T18" fmla="*/ 405 w 602"/>
                <a:gd name="T19" fmla="*/ 272 h 600"/>
                <a:gd name="T20" fmla="*/ 378 w 602"/>
                <a:gd name="T21" fmla="*/ 222 h 600"/>
                <a:gd name="T22" fmla="*/ 329 w 602"/>
                <a:gd name="T23" fmla="*/ 195 h 600"/>
                <a:gd name="T24" fmla="*/ 275 w 602"/>
                <a:gd name="T25" fmla="*/ 0 h 600"/>
                <a:gd name="T26" fmla="*/ 378 w 602"/>
                <a:gd name="T27" fmla="*/ 8 h 600"/>
                <a:gd name="T28" fmla="*/ 472 w 602"/>
                <a:gd name="T29" fmla="*/ 51 h 600"/>
                <a:gd name="T30" fmla="*/ 545 w 602"/>
                <a:gd name="T31" fmla="*/ 124 h 600"/>
                <a:gd name="T32" fmla="*/ 587 w 602"/>
                <a:gd name="T33" fmla="*/ 207 h 600"/>
                <a:gd name="T34" fmla="*/ 602 w 602"/>
                <a:gd name="T35" fmla="*/ 299 h 600"/>
                <a:gd name="T36" fmla="*/ 587 w 602"/>
                <a:gd name="T37" fmla="*/ 394 h 600"/>
                <a:gd name="T38" fmla="*/ 545 w 602"/>
                <a:gd name="T39" fmla="*/ 476 h 600"/>
                <a:gd name="T40" fmla="*/ 476 w 602"/>
                <a:gd name="T41" fmla="*/ 543 h 600"/>
                <a:gd name="T42" fmla="*/ 392 w 602"/>
                <a:gd name="T43" fmla="*/ 586 h 600"/>
                <a:gd name="T44" fmla="*/ 301 w 602"/>
                <a:gd name="T45" fmla="*/ 600 h 600"/>
                <a:gd name="T46" fmla="*/ 209 w 602"/>
                <a:gd name="T47" fmla="*/ 586 h 600"/>
                <a:gd name="T48" fmla="*/ 126 w 602"/>
                <a:gd name="T49" fmla="*/ 543 h 600"/>
                <a:gd name="T50" fmla="*/ 57 w 602"/>
                <a:gd name="T51" fmla="*/ 476 h 600"/>
                <a:gd name="T52" fmla="*/ 14 w 602"/>
                <a:gd name="T53" fmla="*/ 394 h 600"/>
                <a:gd name="T54" fmla="*/ 0 w 602"/>
                <a:gd name="T55" fmla="*/ 299 h 600"/>
                <a:gd name="T56" fmla="*/ 14 w 602"/>
                <a:gd name="T57" fmla="*/ 207 h 600"/>
                <a:gd name="T58" fmla="*/ 57 w 602"/>
                <a:gd name="T59" fmla="*/ 124 h 600"/>
                <a:gd name="T60" fmla="*/ 130 w 602"/>
                <a:gd name="T61" fmla="*/ 51 h 600"/>
                <a:gd name="T62" fmla="*/ 224 w 602"/>
                <a:gd name="T63" fmla="*/ 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600">
                  <a:moveTo>
                    <a:pt x="301" y="191"/>
                  </a:moveTo>
                  <a:lnTo>
                    <a:pt x="273" y="195"/>
                  </a:lnTo>
                  <a:lnTo>
                    <a:pt x="246" y="205"/>
                  </a:lnTo>
                  <a:lnTo>
                    <a:pt x="224" y="222"/>
                  </a:lnTo>
                  <a:lnTo>
                    <a:pt x="207" y="246"/>
                  </a:lnTo>
                  <a:lnTo>
                    <a:pt x="195" y="272"/>
                  </a:lnTo>
                  <a:lnTo>
                    <a:pt x="191" y="299"/>
                  </a:lnTo>
                  <a:lnTo>
                    <a:pt x="195" y="329"/>
                  </a:lnTo>
                  <a:lnTo>
                    <a:pt x="207" y="354"/>
                  </a:lnTo>
                  <a:lnTo>
                    <a:pt x="224" y="376"/>
                  </a:lnTo>
                  <a:lnTo>
                    <a:pt x="246" y="394"/>
                  </a:lnTo>
                  <a:lnTo>
                    <a:pt x="273" y="405"/>
                  </a:lnTo>
                  <a:lnTo>
                    <a:pt x="301" y="407"/>
                  </a:lnTo>
                  <a:lnTo>
                    <a:pt x="329" y="405"/>
                  </a:lnTo>
                  <a:lnTo>
                    <a:pt x="354" y="394"/>
                  </a:lnTo>
                  <a:lnTo>
                    <a:pt x="378" y="376"/>
                  </a:lnTo>
                  <a:lnTo>
                    <a:pt x="396" y="354"/>
                  </a:lnTo>
                  <a:lnTo>
                    <a:pt x="405" y="329"/>
                  </a:lnTo>
                  <a:lnTo>
                    <a:pt x="409" y="299"/>
                  </a:lnTo>
                  <a:lnTo>
                    <a:pt x="405" y="272"/>
                  </a:lnTo>
                  <a:lnTo>
                    <a:pt x="396" y="246"/>
                  </a:lnTo>
                  <a:lnTo>
                    <a:pt x="378" y="222"/>
                  </a:lnTo>
                  <a:lnTo>
                    <a:pt x="354" y="205"/>
                  </a:lnTo>
                  <a:lnTo>
                    <a:pt x="329" y="195"/>
                  </a:lnTo>
                  <a:lnTo>
                    <a:pt x="301" y="191"/>
                  </a:lnTo>
                  <a:close/>
                  <a:moveTo>
                    <a:pt x="275" y="0"/>
                  </a:moveTo>
                  <a:lnTo>
                    <a:pt x="327" y="0"/>
                  </a:lnTo>
                  <a:lnTo>
                    <a:pt x="378" y="8"/>
                  </a:lnTo>
                  <a:lnTo>
                    <a:pt x="425" y="26"/>
                  </a:lnTo>
                  <a:lnTo>
                    <a:pt x="472" y="51"/>
                  </a:lnTo>
                  <a:lnTo>
                    <a:pt x="514" y="87"/>
                  </a:lnTo>
                  <a:lnTo>
                    <a:pt x="545" y="124"/>
                  </a:lnTo>
                  <a:lnTo>
                    <a:pt x="569" y="163"/>
                  </a:lnTo>
                  <a:lnTo>
                    <a:pt x="587" y="207"/>
                  </a:lnTo>
                  <a:lnTo>
                    <a:pt x="598" y="252"/>
                  </a:lnTo>
                  <a:lnTo>
                    <a:pt x="602" y="299"/>
                  </a:lnTo>
                  <a:lnTo>
                    <a:pt x="598" y="346"/>
                  </a:lnTo>
                  <a:lnTo>
                    <a:pt x="587" y="394"/>
                  </a:lnTo>
                  <a:lnTo>
                    <a:pt x="569" y="435"/>
                  </a:lnTo>
                  <a:lnTo>
                    <a:pt x="545" y="476"/>
                  </a:lnTo>
                  <a:lnTo>
                    <a:pt x="514" y="512"/>
                  </a:lnTo>
                  <a:lnTo>
                    <a:pt x="476" y="543"/>
                  </a:lnTo>
                  <a:lnTo>
                    <a:pt x="435" y="569"/>
                  </a:lnTo>
                  <a:lnTo>
                    <a:pt x="392" y="586"/>
                  </a:lnTo>
                  <a:lnTo>
                    <a:pt x="346" y="596"/>
                  </a:lnTo>
                  <a:lnTo>
                    <a:pt x="301" y="600"/>
                  </a:lnTo>
                  <a:lnTo>
                    <a:pt x="254" y="596"/>
                  </a:lnTo>
                  <a:lnTo>
                    <a:pt x="209" y="586"/>
                  </a:lnTo>
                  <a:lnTo>
                    <a:pt x="165" y="569"/>
                  </a:lnTo>
                  <a:lnTo>
                    <a:pt x="126" y="543"/>
                  </a:lnTo>
                  <a:lnTo>
                    <a:pt x="88" y="512"/>
                  </a:lnTo>
                  <a:lnTo>
                    <a:pt x="57" y="476"/>
                  </a:lnTo>
                  <a:lnTo>
                    <a:pt x="31" y="435"/>
                  </a:lnTo>
                  <a:lnTo>
                    <a:pt x="14" y="394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4" y="252"/>
                  </a:lnTo>
                  <a:lnTo>
                    <a:pt x="14" y="207"/>
                  </a:lnTo>
                  <a:lnTo>
                    <a:pt x="31" y="163"/>
                  </a:lnTo>
                  <a:lnTo>
                    <a:pt x="57" y="124"/>
                  </a:lnTo>
                  <a:lnTo>
                    <a:pt x="88" y="87"/>
                  </a:lnTo>
                  <a:lnTo>
                    <a:pt x="130" y="51"/>
                  </a:lnTo>
                  <a:lnTo>
                    <a:pt x="175" y="26"/>
                  </a:lnTo>
                  <a:lnTo>
                    <a:pt x="224" y="8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32"/>
            <p:cNvSpPr>
              <a:spLocks noEditPoints="1"/>
            </p:cNvSpPr>
            <p:nvPr/>
          </p:nvSpPr>
          <p:spPr bwMode="auto">
            <a:xfrm>
              <a:off x="3436" y="1754"/>
              <a:ext cx="299" cy="299"/>
            </a:xfrm>
            <a:custGeom>
              <a:avLst/>
              <a:gdLst>
                <a:gd name="T0" fmla="*/ 299 w 598"/>
                <a:gd name="T1" fmla="*/ 189 h 598"/>
                <a:gd name="T2" fmla="*/ 271 w 598"/>
                <a:gd name="T3" fmla="*/ 193 h 598"/>
                <a:gd name="T4" fmla="*/ 246 w 598"/>
                <a:gd name="T5" fmla="*/ 205 h 598"/>
                <a:gd name="T6" fmla="*/ 222 w 598"/>
                <a:gd name="T7" fmla="*/ 223 h 598"/>
                <a:gd name="T8" fmla="*/ 204 w 598"/>
                <a:gd name="T9" fmla="*/ 244 h 598"/>
                <a:gd name="T10" fmla="*/ 195 w 598"/>
                <a:gd name="T11" fmla="*/ 272 h 598"/>
                <a:gd name="T12" fmla="*/ 191 w 598"/>
                <a:gd name="T13" fmla="*/ 299 h 598"/>
                <a:gd name="T14" fmla="*/ 195 w 598"/>
                <a:gd name="T15" fmla="*/ 327 h 598"/>
                <a:gd name="T16" fmla="*/ 204 w 598"/>
                <a:gd name="T17" fmla="*/ 353 h 598"/>
                <a:gd name="T18" fmla="*/ 222 w 598"/>
                <a:gd name="T19" fmla="*/ 376 h 598"/>
                <a:gd name="T20" fmla="*/ 246 w 598"/>
                <a:gd name="T21" fmla="*/ 394 h 598"/>
                <a:gd name="T22" fmla="*/ 271 w 598"/>
                <a:gd name="T23" fmla="*/ 404 h 598"/>
                <a:gd name="T24" fmla="*/ 299 w 598"/>
                <a:gd name="T25" fmla="*/ 408 h 598"/>
                <a:gd name="T26" fmla="*/ 327 w 598"/>
                <a:gd name="T27" fmla="*/ 404 h 598"/>
                <a:gd name="T28" fmla="*/ 354 w 598"/>
                <a:gd name="T29" fmla="*/ 394 h 598"/>
                <a:gd name="T30" fmla="*/ 376 w 598"/>
                <a:gd name="T31" fmla="*/ 376 h 598"/>
                <a:gd name="T32" fmla="*/ 394 w 598"/>
                <a:gd name="T33" fmla="*/ 353 h 598"/>
                <a:gd name="T34" fmla="*/ 405 w 598"/>
                <a:gd name="T35" fmla="*/ 327 h 598"/>
                <a:gd name="T36" fmla="*/ 409 w 598"/>
                <a:gd name="T37" fmla="*/ 299 h 598"/>
                <a:gd name="T38" fmla="*/ 405 w 598"/>
                <a:gd name="T39" fmla="*/ 272 h 598"/>
                <a:gd name="T40" fmla="*/ 394 w 598"/>
                <a:gd name="T41" fmla="*/ 244 h 598"/>
                <a:gd name="T42" fmla="*/ 376 w 598"/>
                <a:gd name="T43" fmla="*/ 223 h 598"/>
                <a:gd name="T44" fmla="*/ 354 w 598"/>
                <a:gd name="T45" fmla="*/ 205 h 598"/>
                <a:gd name="T46" fmla="*/ 327 w 598"/>
                <a:gd name="T47" fmla="*/ 193 h 598"/>
                <a:gd name="T48" fmla="*/ 299 w 598"/>
                <a:gd name="T49" fmla="*/ 189 h 598"/>
                <a:gd name="T50" fmla="*/ 325 w 598"/>
                <a:gd name="T51" fmla="*/ 0 h 598"/>
                <a:gd name="T52" fmla="*/ 376 w 598"/>
                <a:gd name="T53" fmla="*/ 8 h 598"/>
                <a:gd name="T54" fmla="*/ 425 w 598"/>
                <a:gd name="T55" fmla="*/ 26 h 598"/>
                <a:gd name="T56" fmla="*/ 470 w 598"/>
                <a:gd name="T57" fmla="*/ 51 h 598"/>
                <a:gd name="T58" fmla="*/ 512 w 598"/>
                <a:gd name="T59" fmla="*/ 87 h 598"/>
                <a:gd name="T60" fmla="*/ 547 w 598"/>
                <a:gd name="T61" fmla="*/ 128 h 598"/>
                <a:gd name="T62" fmla="*/ 573 w 598"/>
                <a:gd name="T63" fmla="*/ 173 h 598"/>
                <a:gd name="T64" fmla="*/ 590 w 598"/>
                <a:gd name="T65" fmla="*/ 223 h 598"/>
                <a:gd name="T66" fmla="*/ 598 w 598"/>
                <a:gd name="T67" fmla="*/ 274 h 598"/>
                <a:gd name="T68" fmla="*/ 598 w 598"/>
                <a:gd name="T69" fmla="*/ 325 h 598"/>
                <a:gd name="T70" fmla="*/ 590 w 598"/>
                <a:gd name="T71" fmla="*/ 374 h 598"/>
                <a:gd name="T72" fmla="*/ 573 w 598"/>
                <a:gd name="T73" fmla="*/ 423 h 598"/>
                <a:gd name="T74" fmla="*/ 547 w 598"/>
                <a:gd name="T75" fmla="*/ 471 h 598"/>
                <a:gd name="T76" fmla="*/ 512 w 598"/>
                <a:gd name="T77" fmla="*/ 512 h 598"/>
                <a:gd name="T78" fmla="*/ 474 w 598"/>
                <a:gd name="T79" fmla="*/ 543 h 598"/>
                <a:gd name="T80" fmla="*/ 435 w 598"/>
                <a:gd name="T81" fmla="*/ 567 h 598"/>
                <a:gd name="T82" fmla="*/ 392 w 598"/>
                <a:gd name="T83" fmla="*/ 585 h 598"/>
                <a:gd name="T84" fmla="*/ 346 w 598"/>
                <a:gd name="T85" fmla="*/ 597 h 598"/>
                <a:gd name="T86" fmla="*/ 299 w 598"/>
                <a:gd name="T87" fmla="*/ 598 h 598"/>
                <a:gd name="T88" fmla="*/ 254 w 598"/>
                <a:gd name="T89" fmla="*/ 597 h 598"/>
                <a:gd name="T90" fmla="*/ 208 w 598"/>
                <a:gd name="T91" fmla="*/ 585 h 598"/>
                <a:gd name="T92" fmla="*/ 165 w 598"/>
                <a:gd name="T93" fmla="*/ 567 h 598"/>
                <a:gd name="T94" fmla="*/ 124 w 598"/>
                <a:gd name="T95" fmla="*/ 543 h 598"/>
                <a:gd name="T96" fmla="*/ 86 w 598"/>
                <a:gd name="T97" fmla="*/ 512 h 598"/>
                <a:gd name="T98" fmla="*/ 53 w 598"/>
                <a:gd name="T99" fmla="*/ 471 h 598"/>
                <a:gd name="T100" fmla="*/ 25 w 598"/>
                <a:gd name="T101" fmla="*/ 423 h 598"/>
                <a:gd name="T102" fmla="*/ 10 w 598"/>
                <a:gd name="T103" fmla="*/ 374 h 598"/>
                <a:gd name="T104" fmla="*/ 0 w 598"/>
                <a:gd name="T105" fmla="*/ 325 h 598"/>
                <a:gd name="T106" fmla="*/ 0 w 598"/>
                <a:gd name="T107" fmla="*/ 274 h 598"/>
                <a:gd name="T108" fmla="*/ 10 w 598"/>
                <a:gd name="T109" fmla="*/ 223 h 598"/>
                <a:gd name="T110" fmla="*/ 25 w 598"/>
                <a:gd name="T111" fmla="*/ 173 h 598"/>
                <a:gd name="T112" fmla="*/ 53 w 598"/>
                <a:gd name="T113" fmla="*/ 128 h 598"/>
                <a:gd name="T114" fmla="*/ 86 w 598"/>
                <a:gd name="T115" fmla="*/ 87 h 598"/>
                <a:gd name="T116" fmla="*/ 128 w 598"/>
                <a:gd name="T117" fmla="*/ 51 h 598"/>
                <a:gd name="T118" fmla="*/ 175 w 598"/>
                <a:gd name="T119" fmla="*/ 26 h 598"/>
                <a:gd name="T120" fmla="*/ 222 w 598"/>
                <a:gd name="T121" fmla="*/ 8 h 598"/>
                <a:gd name="T122" fmla="*/ 273 w 598"/>
                <a:gd name="T123" fmla="*/ 0 h 598"/>
                <a:gd name="T124" fmla="*/ 325 w 598"/>
                <a:gd name="T12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8" h="598">
                  <a:moveTo>
                    <a:pt x="299" y="189"/>
                  </a:moveTo>
                  <a:lnTo>
                    <a:pt x="271" y="193"/>
                  </a:lnTo>
                  <a:lnTo>
                    <a:pt x="246" y="205"/>
                  </a:lnTo>
                  <a:lnTo>
                    <a:pt x="222" y="223"/>
                  </a:lnTo>
                  <a:lnTo>
                    <a:pt x="204" y="244"/>
                  </a:lnTo>
                  <a:lnTo>
                    <a:pt x="195" y="272"/>
                  </a:lnTo>
                  <a:lnTo>
                    <a:pt x="191" y="299"/>
                  </a:lnTo>
                  <a:lnTo>
                    <a:pt x="195" y="327"/>
                  </a:lnTo>
                  <a:lnTo>
                    <a:pt x="204" y="353"/>
                  </a:lnTo>
                  <a:lnTo>
                    <a:pt x="222" y="376"/>
                  </a:lnTo>
                  <a:lnTo>
                    <a:pt x="246" y="394"/>
                  </a:lnTo>
                  <a:lnTo>
                    <a:pt x="271" y="404"/>
                  </a:lnTo>
                  <a:lnTo>
                    <a:pt x="299" y="408"/>
                  </a:lnTo>
                  <a:lnTo>
                    <a:pt x="327" y="404"/>
                  </a:lnTo>
                  <a:lnTo>
                    <a:pt x="354" y="394"/>
                  </a:lnTo>
                  <a:lnTo>
                    <a:pt x="376" y="376"/>
                  </a:lnTo>
                  <a:lnTo>
                    <a:pt x="394" y="353"/>
                  </a:lnTo>
                  <a:lnTo>
                    <a:pt x="405" y="327"/>
                  </a:lnTo>
                  <a:lnTo>
                    <a:pt x="409" y="299"/>
                  </a:lnTo>
                  <a:lnTo>
                    <a:pt x="405" y="272"/>
                  </a:lnTo>
                  <a:lnTo>
                    <a:pt x="394" y="244"/>
                  </a:lnTo>
                  <a:lnTo>
                    <a:pt x="376" y="223"/>
                  </a:lnTo>
                  <a:lnTo>
                    <a:pt x="354" y="205"/>
                  </a:lnTo>
                  <a:lnTo>
                    <a:pt x="327" y="193"/>
                  </a:lnTo>
                  <a:lnTo>
                    <a:pt x="299" y="189"/>
                  </a:lnTo>
                  <a:close/>
                  <a:moveTo>
                    <a:pt x="325" y="0"/>
                  </a:moveTo>
                  <a:lnTo>
                    <a:pt x="376" y="8"/>
                  </a:lnTo>
                  <a:lnTo>
                    <a:pt x="425" y="26"/>
                  </a:lnTo>
                  <a:lnTo>
                    <a:pt x="470" y="51"/>
                  </a:lnTo>
                  <a:lnTo>
                    <a:pt x="512" y="87"/>
                  </a:lnTo>
                  <a:lnTo>
                    <a:pt x="547" y="128"/>
                  </a:lnTo>
                  <a:lnTo>
                    <a:pt x="573" y="173"/>
                  </a:lnTo>
                  <a:lnTo>
                    <a:pt x="590" y="223"/>
                  </a:lnTo>
                  <a:lnTo>
                    <a:pt x="598" y="274"/>
                  </a:lnTo>
                  <a:lnTo>
                    <a:pt x="598" y="325"/>
                  </a:lnTo>
                  <a:lnTo>
                    <a:pt x="590" y="374"/>
                  </a:lnTo>
                  <a:lnTo>
                    <a:pt x="573" y="423"/>
                  </a:lnTo>
                  <a:lnTo>
                    <a:pt x="547" y="471"/>
                  </a:lnTo>
                  <a:lnTo>
                    <a:pt x="512" y="512"/>
                  </a:lnTo>
                  <a:lnTo>
                    <a:pt x="474" y="543"/>
                  </a:lnTo>
                  <a:lnTo>
                    <a:pt x="435" y="567"/>
                  </a:lnTo>
                  <a:lnTo>
                    <a:pt x="392" y="585"/>
                  </a:lnTo>
                  <a:lnTo>
                    <a:pt x="346" y="597"/>
                  </a:lnTo>
                  <a:lnTo>
                    <a:pt x="299" y="598"/>
                  </a:lnTo>
                  <a:lnTo>
                    <a:pt x="254" y="597"/>
                  </a:lnTo>
                  <a:lnTo>
                    <a:pt x="208" y="585"/>
                  </a:lnTo>
                  <a:lnTo>
                    <a:pt x="165" y="567"/>
                  </a:lnTo>
                  <a:lnTo>
                    <a:pt x="124" y="543"/>
                  </a:lnTo>
                  <a:lnTo>
                    <a:pt x="86" y="512"/>
                  </a:lnTo>
                  <a:lnTo>
                    <a:pt x="53" y="471"/>
                  </a:lnTo>
                  <a:lnTo>
                    <a:pt x="25" y="423"/>
                  </a:lnTo>
                  <a:lnTo>
                    <a:pt x="10" y="374"/>
                  </a:lnTo>
                  <a:lnTo>
                    <a:pt x="0" y="325"/>
                  </a:lnTo>
                  <a:lnTo>
                    <a:pt x="0" y="274"/>
                  </a:lnTo>
                  <a:lnTo>
                    <a:pt x="10" y="223"/>
                  </a:lnTo>
                  <a:lnTo>
                    <a:pt x="25" y="173"/>
                  </a:lnTo>
                  <a:lnTo>
                    <a:pt x="53" y="128"/>
                  </a:lnTo>
                  <a:lnTo>
                    <a:pt x="86" y="87"/>
                  </a:lnTo>
                  <a:lnTo>
                    <a:pt x="128" y="51"/>
                  </a:lnTo>
                  <a:lnTo>
                    <a:pt x="175" y="26"/>
                  </a:lnTo>
                  <a:lnTo>
                    <a:pt x="222" y="8"/>
                  </a:lnTo>
                  <a:lnTo>
                    <a:pt x="273" y="0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3689" y="2006"/>
              <a:ext cx="301" cy="301"/>
            </a:xfrm>
            <a:custGeom>
              <a:avLst/>
              <a:gdLst>
                <a:gd name="T0" fmla="*/ 271 w 602"/>
                <a:gd name="T1" fmla="*/ 197 h 602"/>
                <a:gd name="T2" fmla="*/ 224 w 602"/>
                <a:gd name="T3" fmla="*/ 224 h 602"/>
                <a:gd name="T4" fmla="*/ 195 w 602"/>
                <a:gd name="T5" fmla="*/ 274 h 602"/>
                <a:gd name="T6" fmla="*/ 195 w 602"/>
                <a:gd name="T7" fmla="*/ 331 h 602"/>
                <a:gd name="T8" fmla="*/ 224 w 602"/>
                <a:gd name="T9" fmla="*/ 378 h 602"/>
                <a:gd name="T10" fmla="*/ 271 w 602"/>
                <a:gd name="T11" fmla="*/ 407 h 602"/>
                <a:gd name="T12" fmla="*/ 329 w 602"/>
                <a:gd name="T13" fmla="*/ 407 h 602"/>
                <a:gd name="T14" fmla="*/ 378 w 602"/>
                <a:gd name="T15" fmla="*/ 378 h 602"/>
                <a:gd name="T16" fmla="*/ 405 w 602"/>
                <a:gd name="T17" fmla="*/ 331 h 602"/>
                <a:gd name="T18" fmla="*/ 405 w 602"/>
                <a:gd name="T19" fmla="*/ 274 h 602"/>
                <a:gd name="T20" fmla="*/ 378 w 602"/>
                <a:gd name="T21" fmla="*/ 224 h 602"/>
                <a:gd name="T22" fmla="*/ 329 w 602"/>
                <a:gd name="T23" fmla="*/ 197 h 602"/>
                <a:gd name="T24" fmla="*/ 299 w 602"/>
                <a:gd name="T25" fmla="*/ 0 h 602"/>
                <a:gd name="T26" fmla="*/ 394 w 602"/>
                <a:gd name="T27" fmla="*/ 16 h 602"/>
                <a:gd name="T28" fmla="*/ 476 w 602"/>
                <a:gd name="T29" fmla="*/ 57 h 602"/>
                <a:gd name="T30" fmla="*/ 545 w 602"/>
                <a:gd name="T31" fmla="*/ 126 h 602"/>
                <a:gd name="T32" fmla="*/ 587 w 602"/>
                <a:gd name="T33" fmla="*/ 209 h 602"/>
                <a:gd name="T34" fmla="*/ 602 w 602"/>
                <a:gd name="T35" fmla="*/ 301 h 602"/>
                <a:gd name="T36" fmla="*/ 587 w 602"/>
                <a:gd name="T37" fmla="*/ 396 h 602"/>
                <a:gd name="T38" fmla="*/ 545 w 602"/>
                <a:gd name="T39" fmla="*/ 478 h 602"/>
                <a:gd name="T40" fmla="*/ 476 w 602"/>
                <a:gd name="T41" fmla="*/ 545 h 602"/>
                <a:gd name="T42" fmla="*/ 394 w 602"/>
                <a:gd name="T43" fmla="*/ 588 h 602"/>
                <a:gd name="T44" fmla="*/ 299 w 602"/>
                <a:gd name="T45" fmla="*/ 602 h 602"/>
                <a:gd name="T46" fmla="*/ 207 w 602"/>
                <a:gd name="T47" fmla="*/ 588 h 602"/>
                <a:gd name="T48" fmla="*/ 124 w 602"/>
                <a:gd name="T49" fmla="*/ 545 h 602"/>
                <a:gd name="T50" fmla="*/ 57 w 602"/>
                <a:gd name="T51" fmla="*/ 478 h 602"/>
                <a:gd name="T52" fmla="*/ 14 w 602"/>
                <a:gd name="T53" fmla="*/ 396 h 602"/>
                <a:gd name="T54" fmla="*/ 0 w 602"/>
                <a:gd name="T55" fmla="*/ 301 h 602"/>
                <a:gd name="T56" fmla="*/ 14 w 602"/>
                <a:gd name="T57" fmla="*/ 209 h 602"/>
                <a:gd name="T58" fmla="*/ 57 w 602"/>
                <a:gd name="T59" fmla="*/ 126 h 602"/>
                <a:gd name="T60" fmla="*/ 124 w 602"/>
                <a:gd name="T61" fmla="*/ 57 h 602"/>
                <a:gd name="T62" fmla="*/ 207 w 602"/>
                <a:gd name="T63" fmla="*/ 16 h 602"/>
                <a:gd name="T64" fmla="*/ 299 w 602"/>
                <a:gd name="T6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602">
                  <a:moveTo>
                    <a:pt x="299" y="193"/>
                  </a:moveTo>
                  <a:lnTo>
                    <a:pt x="271" y="197"/>
                  </a:lnTo>
                  <a:lnTo>
                    <a:pt x="246" y="207"/>
                  </a:lnTo>
                  <a:lnTo>
                    <a:pt x="224" y="224"/>
                  </a:lnTo>
                  <a:lnTo>
                    <a:pt x="207" y="248"/>
                  </a:lnTo>
                  <a:lnTo>
                    <a:pt x="195" y="274"/>
                  </a:lnTo>
                  <a:lnTo>
                    <a:pt x="193" y="301"/>
                  </a:lnTo>
                  <a:lnTo>
                    <a:pt x="195" y="331"/>
                  </a:lnTo>
                  <a:lnTo>
                    <a:pt x="207" y="356"/>
                  </a:lnTo>
                  <a:lnTo>
                    <a:pt x="224" y="378"/>
                  </a:lnTo>
                  <a:lnTo>
                    <a:pt x="246" y="396"/>
                  </a:lnTo>
                  <a:lnTo>
                    <a:pt x="271" y="407"/>
                  </a:lnTo>
                  <a:lnTo>
                    <a:pt x="299" y="409"/>
                  </a:lnTo>
                  <a:lnTo>
                    <a:pt x="329" y="407"/>
                  </a:lnTo>
                  <a:lnTo>
                    <a:pt x="354" y="396"/>
                  </a:lnTo>
                  <a:lnTo>
                    <a:pt x="378" y="378"/>
                  </a:lnTo>
                  <a:lnTo>
                    <a:pt x="396" y="356"/>
                  </a:lnTo>
                  <a:lnTo>
                    <a:pt x="405" y="331"/>
                  </a:lnTo>
                  <a:lnTo>
                    <a:pt x="409" y="301"/>
                  </a:lnTo>
                  <a:lnTo>
                    <a:pt x="405" y="274"/>
                  </a:lnTo>
                  <a:lnTo>
                    <a:pt x="396" y="248"/>
                  </a:lnTo>
                  <a:lnTo>
                    <a:pt x="378" y="224"/>
                  </a:lnTo>
                  <a:lnTo>
                    <a:pt x="354" y="207"/>
                  </a:lnTo>
                  <a:lnTo>
                    <a:pt x="329" y="197"/>
                  </a:lnTo>
                  <a:lnTo>
                    <a:pt x="299" y="193"/>
                  </a:lnTo>
                  <a:close/>
                  <a:moveTo>
                    <a:pt x="299" y="0"/>
                  </a:moveTo>
                  <a:lnTo>
                    <a:pt x="348" y="4"/>
                  </a:lnTo>
                  <a:lnTo>
                    <a:pt x="394" y="16"/>
                  </a:lnTo>
                  <a:lnTo>
                    <a:pt x="437" y="33"/>
                  </a:lnTo>
                  <a:lnTo>
                    <a:pt x="476" y="57"/>
                  </a:lnTo>
                  <a:lnTo>
                    <a:pt x="514" y="89"/>
                  </a:lnTo>
                  <a:lnTo>
                    <a:pt x="545" y="126"/>
                  </a:lnTo>
                  <a:lnTo>
                    <a:pt x="569" y="165"/>
                  </a:lnTo>
                  <a:lnTo>
                    <a:pt x="587" y="209"/>
                  </a:lnTo>
                  <a:lnTo>
                    <a:pt x="598" y="254"/>
                  </a:lnTo>
                  <a:lnTo>
                    <a:pt x="602" y="301"/>
                  </a:lnTo>
                  <a:lnTo>
                    <a:pt x="598" y="348"/>
                  </a:lnTo>
                  <a:lnTo>
                    <a:pt x="587" y="396"/>
                  </a:lnTo>
                  <a:lnTo>
                    <a:pt x="569" y="437"/>
                  </a:lnTo>
                  <a:lnTo>
                    <a:pt x="545" y="478"/>
                  </a:lnTo>
                  <a:lnTo>
                    <a:pt x="514" y="514"/>
                  </a:lnTo>
                  <a:lnTo>
                    <a:pt x="476" y="545"/>
                  </a:lnTo>
                  <a:lnTo>
                    <a:pt x="437" y="569"/>
                  </a:lnTo>
                  <a:lnTo>
                    <a:pt x="394" y="588"/>
                  </a:lnTo>
                  <a:lnTo>
                    <a:pt x="348" y="598"/>
                  </a:lnTo>
                  <a:lnTo>
                    <a:pt x="299" y="602"/>
                  </a:lnTo>
                  <a:lnTo>
                    <a:pt x="254" y="598"/>
                  </a:lnTo>
                  <a:lnTo>
                    <a:pt x="207" y="588"/>
                  </a:lnTo>
                  <a:lnTo>
                    <a:pt x="163" y="569"/>
                  </a:lnTo>
                  <a:lnTo>
                    <a:pt x="124" y="545"/>
                  </a:lnTo>
                  <a:lnTo>
                    <a:pt x="88" y="514"/>
                  </a:lnTo>
                  <a:lnTo>
                    <a:pt x="57" y="478"/>
                  </a:lnTo>
                  <a:lnTo>
                    <a:pt x="31" y="437"/>
                  </a:lnTo>
                  <a:lnTo>
                    <a:pt x="14" y="396"/>
                  </a:lnTo>
                  <a:lnTo>
                    <a:pt x="4" y="348"/>
                  </a:lnTo>
                  <a:lnTo>
                    <a:pt x="0" y="301"/>
                  </a:lnTo>
                  <a:lnTo>
                    <a:pt x="4" y="254"/>
                  </a:lnTo>
                  <a:lnTo>
                    <a:pt x="14" y="209"/>
                  </a:lnTo>
                  <a:lnTo>
                    <a:pt x="31" y="165"/>
                  </a:lnTo>
                  <a:lnTo>
                    <a:pt x="57" y="126"/>
                  </a:lnTo>
                  <a:lnTo>
                    <a:pt x="88" y="89"/>
                  </a:lnTo>
                  <a:lnTo>
                    <a:pt x="124" y="57"/>
                  </a:lnTo>
                  <a:lnTo>
                    <a:pt x="163" y="33"/>
                  </a:lnTo>
                  <a:lnTo>
                    <a:pt x="207" y="16"/>
                  </a:lnTo>
                  <a:lnTo>
                    <a:pt x="254" y="4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3943" y="2260"/>
              <a:ext cx="299" cy="300"/>
            </a:xfrm>
            <a:custGeom>
              <a:avLst/>
              <a:gdLst>
                <a:gd name="T0" fmla="*/ 299 w 598"/>
                <a:gd name="T1" fmla="*/ 191 h 600"/>
                <a:gd name="T2" fmla="*/ 271 w 598"/>
                <a:gd name="T3" fmla="*/ 195 h 600"/>
                <a:gd name="T4" fmla="*/ 246 w 598"/>
                <a:gd name="T5" fmla="*/ 206 h 600"/>
                <a:gd name="T6" fmla="*/ 222 w 598"/>
                <a:gd name="T7" fmla="*/ 224 h 600"/>
                <a:gd name="T8" fmla="*/ 205 w 598"/>
                <a:gd name="T9" fmla="*/ 246 h 600"/>
                <a:gd name="T10" fmla="*/ 195 w 598"/>
                <a:gd name="T11" fmla="*/ 273 h 600"/>
                <a:gd name="T12" fmla="*/ 191 w 598"/>
                <a:gd name="T13" fmla="*/ 301 h 600"/>
                <a:gd name="T14" fmla="*/ 195 w 598"/>
                <a:gd name="T15" fmla="*/ 328 h 600"/>
                <a:gd name="T16" fmla="*/ 205 w 598"/>
                <a:gd name="T17" fmla="*/ 354 h 600"/>
                <a:gd name="T18" fmla="*/ 222 w 598"/>
                <a:gd name="T19" fmla="*/ 378 h 600"/>
                <a:gd name="T20" fmla="*/ 246 w 598"/>
                <a:gd name="T21" fmla="*/ 395 h 600"/>
                <a:gd name="T22" fmla="*/ 271 w 598"/>
                <a:gd name="T23" fmla="*/ 405 h 600"/>
                <a:gd name="T24" fmla="*/ 299 w 598"/>
                <a:gd name="T25" fmla="*/ 409 h 600"/>
                <a:gd name="T26" fmla="*/ 327 w 598"/>
                <a:gd name="T27" fmla="*/ 405 h 600"/>
                <a:gd name="T28" fmla="*/ 354 w 598"/>
                <a:gd name="T29" fmla="*/ 395 h 600"/>
                <a:gd name="T30" fmla="*/ 376 w 598"/>
                <a:gd name="T31" fmla="*/ 378 h 600"/>
                <a:gd name="T32" fmla="*/ 394 w 598"/>
                <a:gd name="T33" fmla="*/ 354 h 600"/>
                <a:gd name="T34" fmla="*/ 405 w 598"/>
                <a:gd name="T35" fmla="*/ 328 h 600"/>
                <a:gd name="T36" fmla="*/ 407 w 598"/>
                <a:gd name="T37" fmla="*/ 301 h 600"/>
                <a:gd name="T38" fmla="*/ 405 w 598"/>
                <a:gd name="T39" fmla="*/ 273 h 600"/>
                <a:gd name="T40" fmla="*/ 394 w 598"/>
                <a:gd name="T41" fmla="*/ 246 h 600"/>
                <a:gd name="T42" fmla="*/ 376 w 598"/>
                <a:gd name="T43" fmla="*/ 224 h 600"/>
                <a:gd name="T44" fmla="*/ 354 w 598"/>
                <a:gd name="T45" fmla="*/ 206 h 600"/>
                <a:gd name="T46" fmla="*/ 327 w 598"/>
                <a:gd name="T47" fmla="*/ 195 h 600"/>
                <a:gd name="T48" fmla="*/ 299 w 598"/>
                <a:gd name="T49" fmla="*/ 191 h 600"/>
                <a:gd name="T50" fmla="*/ 325 w 598"/>
                <a:gd name="T51" fmla="*/ 0 h 600"/>
                <a:gd name="T52" fmla="*/ 376 w 598"/>
                <a:gd name="T53" fmla="*/ 10 h 600"/>
                <a:gd name="T54" fmla="*/ 425 w 598"/>
                <a:gd name="T55" fmla="*/ 27 h 600"/>
                <a:gd name="T56" fmla="*/ 470 w 598"/>
                <a:gd name="T57" fmla="*/ 53 h 600"/>
                <a:gd name="T58" fmla="*/ 512 w 598"/>
                <a:gd name="T59" fmla="*/ 88 h 600"/>
                <a:gd name="T60" fmla="*/ 547 w 598"/>
                <a:gd name="T61" fmla="*/ 130 h 600"/>
                <a:gd name="T62" fmla="*/ 573 w 598"/>
                <a:gd name="T63" fmla="*/ 175 h 600"/>
                <a:gd name="T64" fmla="*/ 590 w 598"/>
                <a:gd name="T65" fmla="*/ 224 h 600"/>
                <a:gd name="T66" fmla="*/ 598 w 598"/>
                <a:gd name="T67" fmla="*/ 275 h 600"/>
                <a:gd name="T68" fmla="*/ 598 w 598"/>
                <a:gd name="T69" fmla="*/ 326 h 600"/>
                <a:gd name="T70" fmla="*/ 590 w 598"/>
                <a:gd name="T71" fmla="*/ 376 h 600"/>
                <a:gd name="T72" fmla="*/ 573 w 598"/>
                <a:gd name="T73" fmla="*/ 425 h 600"/>
                <a:gd name="T74" fmla="*/ 547 w 598"/>
                <a:gd name="T75" fmla="*/ 472 h 600"/>
                <a:gd name="T76" fmla="*/ 512 w 598"/>
                <a:gd name="T77" fmla="*/ 513 h 600"/>
                <a:gd name="T78" fmla="*/ 474 w 598"/>
                <a:gd name="T79" fmla="*/ 545 h 600"/>
                <a:gd name="T80" fmla="*/ 435 w 598"/>
                <a:gd name="T81" fmla="*/ 568 h 600"/>
                <a:gd name="T82" fmla="*/ 392 w 598"/>
                <a:gd name="T83" fmla="*/ 586 h 600"/>
                <a:gd name="T84" fmla="*/ 346 w 598"/>
                <a:gd name="T85" fmla="*/ 598 h 600"/>
                <a:gd name="T86" fmla="*/ 299 w 598"/>
                <a:gd name="T87" fmla="*/ 600 h 600"/>
                <a:gd name="T88" fmla="*/ 254 w 598"/>
                <a:gd name="T89" fmla="*/ 598 h 600"/>
                <a:gd name="T90" fmla="*/ 208 w 598"/>
                <a:gd name="T91" fmla="*/ 586 h 600"/>
                <a:gd name="T92" fmla="*/ 165 w 598"/>
                <a:gd name="T93" fmla="*/ 568 h 600"/>
                <a:gd name="T94" fmla="*/ 124 w 598"/>
                <a:gd name="T95" fmla="*/ 545 h 600"/>
                <a:gd name="T96" fmla="*/ 86 w 598"/>
                <a:gd name="T97" fmla="*/ 513 h 600"/>
                <a:gd name="T98" fmla="*/ 53 w 598"/>
                <a:gd name="T99" fmla="*/ 472 h 600"/>
                <a:gd name="T100" fmla="*/ 25 w 598"/>
                <a:gd name="T101" fmla="*/ 425 h 600"/>
                <a:gd name="T102" fmla="*/ 8 w 598"/>
                <a:gd name="T103" fmla="*/ 376 h 600"/>
                <a:gd name="T104" fmla="*/ 0 w 598"/>
                <a:gd name="T105" fmla="*/ 326 h 600"/>
                <a:gd name="T106" fmla="*/ 0 w 598"/>
                <a:gd name="T107" fmla="*/ 275 h 600"/>
                <a:gd name="T108" fmla="*/ 8 w 598"/>
                <a:gd name="T109" fmla="*/ 224 h 600"/>
                <a:gd name="T110" fmla="*/ 25 w 598"/>
                <a:gd name="T111" fmla="*/ 175 h 600"/>
                <a:gd name="T112" fmla="*/ 53 w 598"/>
                <a:gd name="T113" fmla="*/ 130 h 600"/>
                <a:gd name="T114" fmla="*/ 86 w 598"/>
                <a:gd name="T115" fmla="*/ 88 h 600"/>
                <a:gd name="T116" fmla="*/ 128 w 598"/>
                <a:gd name="T117" fmla="*/ 53 h 600"/>
                <a:gd name="T118" fmla="*/ 175 w 598"/>
                <a:gd name="T119" fmla="*/ 27 h 600"/>
                <a:gd name="T120" fmla="*/ 222 w 598"/>
                <a:gd name="T121" fmla="*/ 10 h 600"/>
                <a:gd name="T122" fmla="*/ 273 w 598"/>
                <a:gd name="T123" fmla="*/ 0 h 600"/>
                <a:gd name="T124" fmla="*/ 325 w 598"/>
                <a:gd name="T1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8" h="600">
                  <a:moveTo>
                    <a:pt x="299" y="191"/>
                  </a:moveTo>
                  <a:lnTo>
                    <a:pt x="271" y="195"/>
                  </a:lnTo>
                  <a:lnTo>
                    <a:pt x="246" y="206"/>
                  </a:lnTo>
                  <a:lnTo>
                    <a:pt x="222" y="224"/>
                  </a:lnTo>
                  <a:lnTo>
                    <a:pt x="205" y="246"/>
                  </a:lnTo>
                  <a:lnTo>
                    <a:pt x="195" y="273"/>
                  </a:lnTo>
                  <a:lnTo>
                    <a:pt x="191" y="301"/>
                  </a:lnTo>
                  <a:lnTo>
                    <a:pt x="195" y="328"/>
                  </a:lnTo>
                  <a:lnTo>
                    <a:pt x="205" y="354"/>
                  </a:lnTo>
                  <a:lnTo>
                    <a:pt x="222" y="378"/>
                  </a:lnTo>
                  <a:lnTo>
                    <a:pt x="246" y="395"/>
                  </a:lnTo>
                  <a:lnTo>
                    <a:pt x="271" y="405"/>
                  </a:lnTo>
                  <a:lnTo>
                    <a:pt x="299" y="409"/>
                  </a:lnTo>
                  <a:lnTo>
                    <a:pt x="327" y="405"/>
                  </a:lnTo>
                  <a:lnTo>
                    <a:pt x="354" y="395"/>
                  </a:lnTo>
                  <a:lnTo>
                    <a:pt x="376" y="378"/>
                  </a:lnTo>
                  <a:lnTo>
                    <a:pt x="394" y="354"/>
                  </a:lnTo>
                  <a:lnTo>
                    <a:pt x="405" y="328"/>
                  </a:lnTo>
                  <a:lnTo>
                    <a:pt x="407" y="301"/>
                  </a:lnTo>
                  <a:lnTo>
                    <a:pt x="405" y="273"/>
                  </a:lnTo>
                  <a:lnTo>
                    <a:pt x="394" y="246"/>
                  </a:lnTo>
                  <a:lnTo>
                    <a:pt x="376" y="224"/>
                  </a:lnTo>
                  <a:lnTo>
                    <a:pt x="354" y="206"/>
                  </a:lnTo>
                  <a:lnTo>
                    <a:pt x="327" y="195"/>
                  </a:lnTo>
                  <a:lnTo>
                    <a:pt x="299" y="191"/>
                  </a:lnTo>
                  <a:close/>
                  <a:moveTo>
                    <a:pt x="325" y="0"/>
                  </a:moveTo>
                  <a:lnTo>
                    <a:pt x="376" y="10"/>
                  </a:lnTo>
                  <a:lnTo>
                    <a:pt x="425" y="27"/>
                  </a:lnTo>
                  <a:lnTo>
                    <a:pt x="470" y="53"/>
                  </a:lnTo>
                  <a:lnTo>
                    <a:pt x="512" y="88"/>
                  </a:lnTo>
                  <a:lnTo>
                    <a:pt x="547" y="130"/>
                  </a:lnTo>
                  <a:lnTo>
                    <a:pt x="573" y="175"/>
                  </a:lnTo>
                  <a:lnTo>
                    <a:pt x="590" y="224"/>
                  </a:lnTo>
                  <a:lnTo>
                    <a:pt x="598" y="275"/>
                  </a:lnTo>
                  <a:lnTo>
                    <a:pt x="598" y="326"/>
                  </a:lnTo>
                  <a:lnTo>
                    <a:pt x="590" y="376"/>
                  </a:lnTo>
                  <a:lnTo>
                    <a:pt x="573" y="425"/>
                  </a:lnTo>
                  <a:lnTo>
                    <a:pt x="547" y="472"/>
                  </a:lnTo>
                  <a:lnTo>
                    <a:pt x="512" y="513"/>
                  </a:lnTo>
                  <a:lnTo>
                    <a:pt x="474" y="545"/>
                  </a:lnTo>
                  <a:lnTo>
                    <a:pt x="435" y="568"/>
                  </a:lnTo>
                  <a:lnTo>
                    <a:pt x="392" y="586"/>
                  </a:lnTo>
                  <a:lnTo>
                    <a:pt x="346" y="598"/>
                  </a:lnTo>
                  <a:lnTo>
                    <a:pt x="299" y="600"/>
                  </a:lnTo>
                  <a:lnTo>
                    <a:pt x="254" y="598"/>
                  </a:lnTo>
                  <a:lnTo>
                    <a:pt x="208" y="586"/>
                  </a:lnTo>
                  <a:lnTo>
                    <a:pt x="165" y="568"/>
                  </a:lnTo>
                  <a:lnTo>
                    <a:pt x="124" y="545"/>
                  </a:lnTo>
                  <a:lnTo>
                    <a:pt x="86" y="513"/>
                  </a:lnTo>
                  <a:lnTo>
                    <a:pt x="53" y="472"/>
                  </a:lnTo>
                  <a:lnTo>
                    <a:pt x="25" y="425"/>
                  </a:lnTo>
                  <a:lnTo>
                    <a:pt x="8" y="376"/>
                  </a:lnTo>
                  <a:lnTo>
                    <a:pt x="0" y="326"/>
                  </a:lnTo>
                  <a:lnTo>
                    <a:pt x="0" y="275"/>
                  </a:lnTo>
                  <a:lnTo>
                    <a:pt x="8" y="224"/>
                  </a:lnTo>
                  <a:lnTo>
                    <a:pt x="25" y="175"/>
                  </a:lnTo>
                  <a:lnTo>
                    <a:pt x="53" y="130"/>
                  </a:lnTo>
                  <a:lnTo>
                    <a:pt x="86" y="88"/>
                  </a:lnTo>
                  <a:lnTo>
                    <a:pt x="128" y="53"/>
                  </a:lnTo>
                  <a:lnTo>
                    <a:pt x="175" y="27"/>
                  </a:lnTo>
                  <a:lnTo>
                    <a:pt x="222" y="10"/>
                  </a:lnTo>
                  <a:lnTo>
                    <a:pt x="273" y="0"/>
                  </a:lnTo>
                  <a:lnTo>
                    <a:pt x="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" name="Freeform 35"/>
            <p:cNvSpPr>
              <a:spLocks noEditPoints="1"/>
            </p:cNvSpPr>
            <p:nvPr/>
          </p:nvSpPr>
          <p:spPr bwMode="auto">
            <a:xfrm>
              <a:off x="3182" y="2007"/>
              <a:ext cx="301" cy="300"/>
            </a:xfrm>
            <a:custGeom>
              <a:avLst/>
              <a:gdLst>
                <a:gd name="T0" fmla="*/ 273 w 602"/>
                <a:gd name="T1" fmla="*/ 195 h 600"/>
                <a:gd name="T2" fmla="*/ 224 w 602"/>
                <a:gd name="T3" fmla="*/ 222 h 600"/>
                <a:gd name="T4" fmla="*/ 195 w 602"/>
                <a:gd name="T5" fmla="*/ 272 h 600"/>
                <a:gd name="T6" fmla="*/ 195 w 602"/>
                <a:gd name="T7" fmla="*/ 329 h 600"/>
                <a:gd name="T8" fmla="*/ 224 w 602"/>
                <a:gd name="T9" fmla="*/ 376 h 600"/>
                <a:gd name="T10" fmla="*/ 273 w 602"/>
                <a:gd name="T11" fmla="*/ 405 h 600"/>
                <a:gd name="T12" fmla="*/ 329 w 602"/>
                <a:gd name="T13" fmla="*/ 405 h 600"/>
                <a:gd name="T14" fmla="*/ 378 w 602"/>
                <a:gd name="T15" fmla="*/ 376 h 600"/>
                <a:gd name="T16" fmla="*/ 405 w 602"/>
                <a:gd name="T17" fmla="*/ 329 h 600"/>
                <a:gd name="T18" fmla="*/ 405 w 602"/>
                <a:gd name="T19" fmla="*/ 272 h 600"/>
                <a:gd name="T20" fmla="*/ 378 w 602"/>
                <a:gd name="T21" fmla="*/ 222 h 600"/>
                <a:gd name="T22" fmla="*/ 329 w 602"/>
                <a:gd name="T23" fmla="*/ 195 h 600"/>
                <a:gd name="T24" fmla="*/ 327 w 602"/>
                <a:gd name="T25" fmla="*/ 0 h 600"/>
                <a:gd name="T26" fmla="*/ 425 w 602"/>
                <a:gd name="T27" fmla="*/ 26 h 600"/>
                <a:gd name="T28" fmla="*/ 514 w 602"/>
                <a:gd name="T29" fmla="*/ 87 h 600"/>
                <a:gd name="T30" fmla="*/ 569 w 602"/>
                <a:gd name="T31" fmla="*/ 163 h 600"/>
                <a:gd name="T32" fmla="*/ 598 w 602"/>
                <a:gd name="T33" fmla="*/ 252 h 600"/>
                <a:gd name="T34" fmla="*/ 598 w 602"/>
                <a:gd name="T35" fmla="*/ 346 h 600"/>
                <a:gd name="T36" fmla="*/ 569 w 602"/>
                <a:gd name="T37" fmla="*/ 435 h 600"/>
                <a:gd name="T38" fmla="*/ 514 w 602"/>
                <a:gd name="T39" fmla="*/ 512 h 600"/>
                <a:gd name="T40" fmla="*/ 435 w 602"/>
                <a:gd name="T41" fmla="*/ 569 h 600"/>
                <a:gd name="T42" fmla="*/ 346 w 602"/>
                <a:gd name="T43" fmla="*/ 596 h 600"/>
                <a:gd name="T44" fmla="*/ 254 w 602"/>
                <a:gd name="T45" fmla="*/ 596 h 600"/>
                <a:gd name="T46" fmla="*/ 165 w 602"/>
                <a:gd name="T47" fmla="*/ 569 h 600"/>
                <a:gd name="T48" fmla="*/ 88 w 602"/>
                <a:gd name="T49" fmla="*/ 512 h 600"/>
                <a:gd name="T50" fmla="*/ 33 w 602"/>
                <a:gd name="T51" fmla="*/ 435 h 600"/>
                <a:gd name="T52" fmla="*/ 4 w 602"/>
                <a:gd name="T53" fmla="*/ 346 h 600"/>
                <a:gd name="T54" fmla="*/ 4 w 602"/>
                <a:gd name="T55" fmla="*/ 252 h 600"/>
                <a:gd name="T56" fmla="*/ 33 w 602"/>
                <a:gd name="T57" fmla="*/ 163 h 600"/>
                <a:gd name="T58" fmla="*/ 88 w 602"/>
                <a:gd name="T59" fmla="*/ 87 h 600"/>
                <a:gd name="T60" fmla="*/ 175 w 602"/>
                <a:gd name="T61" fmla="*/ 26 h 600"/>
                <a:gd name="T62" fmla="*/ 275 w 602"/>
                <a:gd name="T6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600">
                  <a:moveTo>
                    <a:pt x="301" y="191"/>
                  </a:moveTo>
                  <a:lnTo>
                    <a:pt x="273" y="195"/>
                  </a:lnTo>
                  <a:lnTo>
                    <a:pt x="246" y="205"/>
                  </a:lnTo>
                  <a:lnTo>
                    <a:pt x="224" y="222"/>
                  </a:lnTo>
                  <a:lnTo>
                    <a:pt x="206" y="246"/>
                  </a:lnTo>
                  <a:lnTo>
                    <a:pt x="195" y="272"/>
                  </a:lnTo>
                  <a:lnTo>
                    <a:pt x="193" y="299"/>
                  </a:lnTo>
                  <a:lnTo>
                    <a:pt x="195" y="329"/>
                  </a:lnTo>
                  <a:lnTo>
                    <a:pt x="206" y="354"/>
                  </a:lnTo>
                  <a:lnTo>
                    <a:pt x="224" y="376"/>
                  </a:lnTo>
                  <a:lnTo>
                    <a:pt x="246" y="394"/>
                  </a:lnTo>
                  <a:lnTo>
                    <a:pt x="273" y="405"/>
                  </a:lnTo>
                  <a:lnTo>
                    <a:pt x="301" y="407"/>
                  </a:lnTo>
                  <a:lnTo>
                    <a:pt x="329" y="405"/>
                  </a:lnTo>
                  <a:lnTo>
                    <a:pt x="354" y="394"/>
                  </a:lnTo>
                  <a:lnTo>
                    <a:pt x="378" y="376"/>
                  </a:lnTo>
                  <a:lnTo>
                    <a:pt x="395" y="354"/>
                  </a:lnTo>
                  <a:lnTo>
                    <a:pt x="405" y="329"/>
                  </a:lnTo>
                  <a:lnTo>
                    <a:pt x="409" y="299"/>
                  </a:lnTo>
                  <a:lnTo>
                    <a:pt x="405" y="272"/>
                  </a:lnTo>
                  <a:lnTo>
                    <a:pt x="395" y="246"/>
                  </a:lnTo>
                  <a:lnTo>
                    <a:pt x="378" y="222"/>
                  </a:lnTo>
                  <a:lnTo>
                    <a:pt x="354" y="205"/>
                  </a:lnTo>
                  <a:lnTo>
                    <a:pt x="329" y="195"/>
                  </a:lnTo>
                  <a:lnTo>
                    <a:pt x="301" y="191"/>
                  </a:lnTo>
                  <a:close/>
                  <a:moveTo>
                    <a:pt x="327" y="0"/>
                  </a:moveTo>
                  <a:lnTo>
                    <a:pt x="378" y="8"/>
                  </a:lnTo>
                  <a:lnTo>
                    <a:pt x="425" y="26"/>
                  </a:lnTo>
                  <a:lnTo>
                    <a:pt x="472" y="51"/>
                  </a:lnTo>
                  <a:lnTo>
                    <a:pt x="514" y="87"/>
                  </a:lnTo>
                  <a:lnTo>
                    <a:pt x="545" y="124"/>
                  </a:lnTo>
                  <a:lnTo>
                    <a:pt x="569" y="163"/>
                  </a:lnTo>
                  <a:lnTo>
                    <a:pt x="586" y="207"/>
                  </a:lnTo>
                  <a:lnTo>
                    <a:pt x="598" y="252"/>
                  </a:lnTo>
                  <a:lnTo>
                    <a:pt x="602" y="299"/>
                  </a:lnTo>
                  <a:lnTo>
                    <a:pt x="598" y="346"/>
                  </a:lnTo>
                  <a:lnTo>
                    <a:pt x="586" y="394"/>
                  </a:lnTo>
                  <a:lnTo>
                    <a:pt x="569" y="435"/>
                  </a:lnTo>
                  <a:lnTo>
                    <a:pt x="545" y="476"/>
                  </a:lnTo>
                  <a:lnTo>
                    <a:pt x="514" y="512"/>
                  </a:lnTo>
                  <a:lnTo>
                    <a:pt x="476" y="543"/>
                  </a:lnTo>
                  <a:lnTo>
                    <a:pt x="435" y="569"/>
                  </a:lnTo>
                  <a:lnTo>
                    <a:pt x="392" y="586"/>
                  </a:lnTo>
                  <a:lnTo>
                    <a:pt x="346" y="596"/>
                  </a:lnTo>
                  <a:lnTo>
                    <a:pt x="301" y="600"/>
                  </a:lnTo>
                  <a:lnTo>
                    <a:pt x="254" y="596"/>
                  </a:lnTo>
                  <a:lnTo>
                    <a:pt x="208" y="586"/>
                  </a:lnTo>
                  <a:lnTo>
                    <a:pt x="165" y="569"/>
                  </a:lnTo>
                  <a:lnTo>
                    <a:pt x="126" y="543"/>
                  </a:lnTo>
                  <a:lnTo>
                    <a:pt x="88" y="512"/>
                  </a:lnTo>
                  <a:lnTo>
                    <a:pt x="57" y="476"/>
                  </a:lnTo>
                  <a:lnTo>
                    <a:pt x="33" y="435"/>
                  </a:lnTo>
                  <a:lnTo>
                    <a:pt x="14" y="394"/>
                  </a:lnTo>
                  <a:lnTo>
                    <a:pt x="4" y="346"/>
                  </a:lnTo>
                  <a:lnTo>
                    <a:pt x="0" y="299"/>
                  </a:lnTo>
                  <a:lnTo>
                    <a:pt x="4" y="252"/>
                  </a:lnTo>
                  <a:lnTo>
                    <a:pt x="14" y="207"/>
                  </a:lnTo>
                  <a:lnTo>
                    <a:pt x="33" y="163"/>
                  </a:lnTo>
                  <a:lnTo>
                    <a:pt x="57" y="124"/>
                  </a:lnTo>
                  <a:lnTo>
                    <a:pt x="88" y="87"/>
                  </a:lnTo>
                  <a:lnTo>
                    <a:pt x="130" y="51"/>
                  </a:lnTo>
                  <a:lnTo>
                    <a:pt x="175" y="26"/>
                  </a:lnTo>
                  <a:lnTo>
                    <a:pt x="224" y="8"/>
                  </a:lnTo>
                  <a:lnTo>
                    <a:pt x="275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36"/>
            <p:cNvSpPr>
              <a:spLocks noEditPoints="1"/>
            </p:cNvSpPr>
            <p:nvPr/>
          </p:nvSpPr>
          <p:spPr bwMode="auto">
            <a:xfrm>
              <a:off x="3436" y="2260"/>
              <a:ext cx="299" cy="300"/>
            </a:xfrm>
            <a:custGeom>
              <a:avLst/>
              <a:gdLst>
                <a:gd name="T0" fmla="*/ 299 w 598"/>
                <a:gd name="T1" fmla="*/ 191 h 600"/>
                <a:gd name="T2" fmla="*/ 271 w 598"/>
                <a:gd name="T3" fmla="*/ 195 h 600"/>
                <a:gd name="T4" fmla="*/ 246 w 598"/>
                <a:gd name="T5" fmla="*/ 206 h 600"/>
                <a:gd name="T6" fmla="*/ 222 w 598"/>
                <a:gd name="T7" fmla="*/ 224 h 600"/>
                <a:gd name="T8" fmla="*/ 204 w 598"/>
                <a:gd name="T9" fmla="*/ 246 h 600"/>
                <a:gd name="T10" fmla="*/ 195 w 598"/>
                <a:gd name="T11" fmla="*/ 273 h 600"/>
                <a:gd name="T12" fmla="*/ 191 w 598"/>
                <a:gd name="T13" fmla="*/ 301 h 600"/>
                <a:gd name="T14" fmla="*/ 195 w 598"/>
                <a:gd name="T15" fmla="*/ 328 h 600"/>
                <a:gd name="T16" fmla="*/ 204 w 598"/>
                <a:gd name="T17" fmla="*/ 354 h 600"/>
                <a:gd name="T18" fmla="*/ 222 w 598"/>
                <a:gd name="T19" fmla="*/ 378 h 600"/>
                <a:gd name="T20" fmla="*/ 246 w 598"/>
                <a:gd name="T21" fmla="*/ 395 h 600"/>
                <a:gd name="T22" fmla="*/ 271 w 598"/>
                <a:gd name="T23" fmla="*/ 405 h 600"/>
                <a:gd name="T24" fmla="*/ 299 w 598"/>
                <a:gd name="T25" fmla="*/ 409 h 600"/>
                <a:gd name="T26" fmla="*/ 327 w 598"/>
                <a:gd name="T27" fmla="*/ 405 h 600"/>
                <a:gd name="T28" fmla="*/ 354 w 598"/>
                <a:gd name="T29" fmla="*/ 395 h 600"/>
                <a:gd name="T30" fmla="*/ 376 w 598"/>
                <a:gd name="T31" fmla="*/ 378 h 600"/>
                <a:gd name="T32" fmla="*/ 394 w 598"/>
                <a:gd name="T33" fmla="*/ 354 h 600"/>
                <a:gd name="T34" fmla="*/ 405 w 598"/>
                <a:gd name="T35" fmla="*/ 328 h 600"/>
                <a:gd name="T36" fmla="*/ 409 w 598"/>
                <a:gd name="T37" fmla="*/ 301 h 600"/>
                <a:gd name="T38" fmla="*/ 405 w 598"/>
                <a:gd name="T39" fmla="*/ 273 h 600"/>
                <a:gd name="T40" fmla="*/ 394 w 598"/>
                <a:gd name="T41" fmla="*/ 246 h 600"/>
                <a:gd name="T42" fmla="*/ 376 w 598"/>
                <a:gd name="T43" fmla="*/ 224 h 600"/>
                <a:gd name="T44" fmla="*/ 354 w 598"/>
                <a:gd name="T45" fmla="*/ 206 h 600"/>
                <a:gd name="T46" fmla="*/ 327 w 598"/>
                <a:gd name="T47" fmla="*/ 195 h 600"/>
                <a:gd name="T48" fmla="*/ 299 w 598"/>
                <a:gd name="T49" fmla="*/ 191 h 600"/>
                <a:gd name="T50" fmla="*/ 273 w 598"/>
                <a:gd name="T51" fmla="*/ 0 h 600"/>
                <a:gd name="T52" fmla="*/ 325 w 598"/>
                <a:gd name="T53" fmla="*/ 0 h 600"/>
                <a:gd name="T54" fmla="*/ 376 w 598"/>
                <a:gd name="T55" fmla="*/ 10 h 600"/>
                <a:gd name="T56" fmla="*/ 425 w 598"/>
                <a:gd name="T57" fmla="*/ 27 h 600"/>
                <a:gd name="T58" fmla="*/ 470 w 598"/>
                <a:gd name="T59" fmla="*/ 53 h 600"/>
                <a:gd name="T60" fmla="*/ 512 w 598"/>
                <a:gd name="T61" fmla="*/ 88 h 600"/>
                <a:gd name="T62" fmla="*/ 547 w 598"/>
                <a:gd name="T63" fmla="*/ 130 h 600"/>
                <a:gd name="T64" fmla="*/ 573 w 598"/>
                <a:gd name="T65" fmla="*/ 175 h 600"/>
                <a:gd name="T66" fmla="*/ 590 w 598"/>
                <a:gd name="T67" fmla="*/ 224 h 600"/>
                <a:gd name="T68" fmla="*/ 598 w 598"/>
                <a:gd name="T69" fmla="*/ 275 h 600"/>
                <a:gd name="T70" fmla="*/ 598 w 598"/>
                <a:gd name="T71" fmla="*/ 326 h 600"/>
                <a:gd name="T72" fmla="*/ 590 w 598"/>
                <a:gd name="T73" fmla="*/ 376 h 600"/>
                <a:gd name="T74" fmla="*/ 573 w 598"/>
                <a:gd name="T75" fmla="*/ 425 h 600"/>
                <a:gd name="T76" fmla="*/ 547 w 598"/>
                <a:gd name="T77" fmla="*/ 472 h 600"/>
                <a:gd name="T78" fmla="*/ 512 w 598"/>
                <a:gd name="T79" fmla="*/ 513 h 600"/>
                <a:gd name="T80" fmla="*/ 474 w 598"/>
                <a:gd name="T81" fmla="*/ 545 h 600"/>
                <a:gd name="T82" fmla="*/ 435 w 598"/>
                <a:gd name="T83" fmla="*/ 568 h 600"/>
                <a:gd name="T84" fmla="*/ 392 w 598"/>
                <a:gd name="T85" fmla="*/ 586 h 600"/>
                <a:gd name="T86" fmla="*/ 346 w 598"/>
                <a:gd name="T87" fmla="*/ 598 h 600"/>
                <a:gd name="T88" fmla="*/ 299 w 598"/>
                <a:gd name="T89" fmla="*/ 600 h 600"/>
                <a:gd name="T90" fmla="*/ 254 w 598"/>
                <a:gd name="T91" fmla="*/ 598 h 600"/>
                <a:gd name="T92" fmla="*/ 208 w 598"/>
                <a:gd name="T93" fmla="*/ 586 h 600"/>
                <a:gd name="T94" fmla="*/ 165 w 598"/>
                <a:gd name="T95" fmla="*/ 568 h 600"/>
                <a:gd name="T96" fmla="*/ 124 w 598"/>
                <a:gd name="T97" fmla="*/ 545 h 600"/>
                <a:gd name="T98" fmla="*/ 86 w 598"/>
                <a:gd name="T99" fmla="*/ 513 h 600"/>
                <a:gd name="T100" fmla="*/ 53 w 598"/>
                <a:gd name="T101" fmla="*/ 472 h 600"/>
                <a:gd name="T102" fmla="*/ 25 w 598"/>
                <a:gd name="T103" fmla="*/ 425 h 600"/>
                <a:gd name="T104" fmla="*/ 10 w 598"/>
                <a:gd name="T105" fmla="*/ 376 h 600"/>
                <a:gd name="T106" fmla="*/ 0 w 598"/>
                <a:gd name="T107" fmla="*/ 326 h 600"/>
                <a:gd name="T108" fmla="*/ 0 w 598"/>
                <a:gd name="T109" fmla="*/ 275 h 600"/>
                <a:gd name="T110" fmla="*/ 10 w 598"/>
                <a:gd name="T111" fmla="*/ 224 h 600"/>
                <a:gd name="T112" fmla="*/ 25 w 598"/>
                <a:gd name="T113" fmla="*/ 175 h 600"/>
                <a:gd name="T114" fmla="*/ 53 w 598"/>
                <a:gd name="T115" fmla="*/ 130 h 600"/>
                <a:gd name="T116" fmla="*/ 86 w 598"/>
                <a:gd name="T117" fmla="*/ 88 h 600"/>
                <a:gd name="T118" fmla="*/ 128 w 598"/>
                <a:gd name="T119" fmla="*/ 53 h 600"/>
                <a:gd name="T120" fmla="*/ 175 w 598"/>
                <a:gd name="T121" fmla="*/ 27 h 600"/>
                <a:gd name="T122" fmla="*/ 222 w 598"/>
                <a:gd name="T123" fmla="*/ 10 h 600"/>
                <a:gd name="T124" fmla="*/ 273 w 598"/>
                <a:gd name="T1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8" h="600">
                  <a:moveTo>
                    <a:pt x="299" y="191"/>
                  </a:moveTo>
                  <a:lnTo>
                    <a:pt x="271" y="195"/>
                  </a:lnTo>
                  <a:lnTo>
                    <a:pt x="246" y="206"/>
                  </a:lnTo>
                  <a:lnTo>
                    <a:pt x="222" y="224"/>
                  </a:lnTo>
                  <a:lnTo>
                    <a:pt x="204" y="246"/>
                  </a:lnTo>
                  <a:lnTo>
                    <a:pt x="195" y="273"/>
                  </a:lnTo>
                  <a:lnTo>
                    <a:pt x="191" y="301"/>
                  </a:lnTo>
                  <a:lnTo>
                    <a:pt x="195" y="328"/>
                  </a:lnTo>
                  <a:lnTo>
                    <a:pt x="204" y="354"/>
                  </a:lnTo>
                  <a:lnTo>
                    <a:pt x="222" y="378"/>
                  </a:lnTo>
                  <a:lnTo>
                    <a:pt x="246" y="395"/>
                  </a:lnTo>
                  <a:lnTo>
                    <a:pt x="271" y="405"/>
                  </a:lnTo>
                  <a:lnTo>
                    <a:pt x="299" y="409"/>
                  </a:lnTo>
                  <a:lnTo>
                    <a:pt x="327" y="405"/>
                  </a:lnTo>
                  <a:lnTo>
                    <a:pt x="354" y="395"/>
                  </a:lnTo>
                  <a:lnTo>
                    <a:pt x="376" y="378"/>
                  </a:lnTo>
                  <a:lnTo>
                    <a:pt x="394" y="354"/>
                  </a:lnTo>
                  <a:lnTo>
                    <a:pt x="405" y="328"/>
                  </a:lnTo>
                  <a:lnTo>
                    <a:pt x="409" y="301"/>
                  </a:lnTo>
                  <a:lnTo>
                    <a:pt x="405" y="273"/>
                  </a:lnTo>
                  <a:lnTo>
                    <a:pt x="394" y="246"/>
                  </a:lnTo>
                  <a:lnTo>
                    <a:pt x="376" y="224"/>
                  </a:lnTo>
                  <a:lnTo>
                    <a:pt x="354" y="206"/>
                  </a:lnTo>
                  <a:lnTo>
                    <a:pt x="327" y="195"/>
                  </a:lnTo>
                  <a:lnTo>
                    <a:pt x="299" y="191"/>
                  </a:lnTo>
                  <a:close/>
                  <a:moveTo>
                    <a:pt x="273" y="0"/>
                  </a:moveTo>
                  <a:lnTo>
                    <a:pt x="325" y="0"/>
                  </a:lnTo>
                  <a:lnTo>
                    <a:pt x="376" y="10"/>
                  </a:lnTo>
                  <a:lnTo>
                    <a:pt x="425" y="27"/>
                  </a:lnTo>
                  <a:lnTo>
                    <a:pt x="470" y="53"/>
                  </a:lnTo>
                  <a:lnTo>
                    <a:pt x="512" y="88"/>
                  </a:lnTo>
                  <a:lnTo>
                    <a:pt x="547" y="130"/>
                  </a:lnTo>
                  <a:lnTo>
                    <a:pt x="573" y="175"/>
                  </a:lnTo>
                  <a:lnTo>
                    <a:pt x="590" y="224"/>
                  </a:lnTo>
                  <a:lnTo>
                    <a:pt x="598" y="275"/>
                  </a:lnTo>
                  <a:lnTo>
                    <a:pt x="598" y="326"/>
                  </a:lnTo>
                  <a:lnTo>
                    <a:pt x="590" y="376"/>
                  </a:lnTo>
                  <a:lnTo>
                    <a:pt x="573" y="425"/>
                  </a:lnTo>
                  <a:lnTo>
                    <a:pt x="547" y="472"/>
                  </a:lnTo>
                  <a:lnTo>
                    <a:pt x="512" y="513"/>
                  </a:lnTo>
                  <a:lnTo>
                    <a:pt x="474" y="545"/>
                  </a:lnTo>
                  <a:lnTo>
                    <a:pt x="435" y="568"/>
                  </a:lnTo>
                  <a:lnTo>
                    <a:pt x="392" y="586"/>
                  </a:lnTo>
                  <a:lnTo>
                    <a:pt x="346" y="598"/>
                  </a:lnTo>
                  <a:lnTo>
                    <a:pt x="299" y="600"/>
                  </a:lnTo>
                  <a:lnTo>
                    <a:pt x="254" y="598"/>
                  </a:lnTo>
                  <a:lnTo>
                    <a:pt x="208" y="586"/>
                  </a:lnTo>
                  <a:lnTo>
                    <a:pt x="165" y="568"/>
                  </a:lnTo>
                  <a:lnTo>
                    <a:pt x="124" y="545"/>
                  </a:lnTo>
                  <a:lnTo>
                    <a:pt x="86" y="513"/>
                  </a:lnTo>
                  <a:lnTo>
                    <a:pt x="53" y="472"/>
                  </a:lnTo>
                  <a:lnTo>
                    <a:pt x="25" y="425"/>
                  </a:lnTo>
                  <a:lnTo>
                    <a:pt x="10" y="376"/>
                  </a:lnTo>
                  <a:lnTo>
                    <a:pt x="0" y="326"/>
                  </a:lnTo>
                  <a:lnTo>
                    <a:pt x="0" y="275"/>
                  </a:lnTo>
                  <a:lnTo>
                    <a:pt x="10" y="224"/>
                  </a:lnTo>
                  <a:lnTo>
                    <a:pt x="25" y="175"/>
                  </a:lnTo>
                  <a:lnTo>
                    <a:pt x="53" y="130"/>
                  </a:lnTo>
                  <a:lnTo>
                    <a:pt x="86" y="88"/>
                  </a:lnTo>
                  <a:lnTo>
                    <a:pt x="128" y="53"/>
                  </a:lnTo>
                  <a:lnTo>
                    <a:pt x="175" y="27"/>
                  </a:lnTo>
                  <a:lnTo>
                    <a:pt x="222" y="10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37"/>
            <p:cNvSpPr>
              <a:spLocks noEditPoints="1"/>
            </p:cNvSpPr>
            <p:nvPr/>
          </p:nvSpPr>
          <p:spPr bwMode="auto">
            <a:xfrm>
              <a:off x="3690" y="2513"/>
              <a:ext cx="299" cy="301"/>
            </a:xfrm>
            <a:custGeom>
              <a:avLst/>
              <a:gdLst>
                <a:gd name="T0" fmla="*/ 269 w 598"/>
                <a:gd name="T1" fmla="*/ 197 h 603"/>
                <a:gd name="T2" fmla="*/ 222 w 598"/>
                <a:gd name="T3" fmla="*/ 225 h 603"/>
                <a:gd name="T4" fmla="*/ 193 w 598"/>
                <a:gd name="T5" fmla="*/ 274 h 603"/>
                <a:gd name="T6" fmla="*/ 193 w 598"/>
                <a:gd name="T7" fmla="*/ 329 h 603"/>
                <a:gd name="T8" fmla="*/ 222 w 598"/>
                <a:gd name="T9" fmla="*/ 378 h 603"/>
                <a:gd name="T10" fmla="*/ 269 w 598"/>
                <a:gd name="T11" fmla="*/ 408 h 603"/>
                <a:gd name="T12" fmla="*/ 327 w 598"/>
                <a:gd name="T13" fmla="*/ 408 h 603"/>
                <a:gd name="T14" fmla="*/ 376 w 598"/>
                <a:gd name="T15" fmla="*/ 378 h 603"/>
                <a:gd name="T16" fmla="*/ 403 w 598"/>
                <a:gd name="T17" fmla="*/ 329 h 603"/>
                <a:gd name="T18" fmla="*/ 403 w 598"/>
                <a:gd name="T19" fmla="*/ 274 h 603"/>
                <a:gd name="T20" fmla="*/ 376 w 598"/>
                <a:gd name="T21" fmla="*/ 225 h 603"/>
                <a:gd name="T22" fmla="*/ 327 w 598"/>
                <a:gd name="T23" fmla="*/ 197 h 603"/>
                <a:gd name="T24" fmla="*/ 297 w 598"/>
                <a:gd name="T25" fmla="*/ 0 h 603"/>
                <a:gd name="T26" fmla="*/ 392 w 598"/>
                <a:gd name="T27" fmla="*/ 16 h 603"/>
                <a:gd name="T28" fmla="*/ 474 w 598"/>
                <a:gd name="T29" fmla="*/ 58 h 603"/>
                <a:gd name="T30" fmla="*/ 545 w 598"/>
                <a:gd name="T31" fmla="*/ 130 h 603"/>
                <a:gd name="T32" fmla="*/ 590 w 598"/>
                <a:gd name="T33" fmla="*/ 225 h 603"/>
                <a:gd name="T34" fmla="*/ 598 w 598"/>
                <a:gd name="T35" fmla="*/ 327 h 603"/>
                <a:gd name="T36" fmla="*/ 573 w 598"/>
                <a:gd name="T37" fmla="*/ 428 h 603"/>
                <a:gd name="T38" fmla="*/ 512 w 598"/>
                <a:gd name="T39" fmla="*/ 514 h 603"/>
                <a:gd name="T40" fmla="*/ 435 w 598"/>
                <a:gd name="T41" fmla="*/ 569 h 603"/>
                <a:gd name="T42" fmla="*/ 346 w 598"/>
                <a:gd name="T43" fmla="*/ 599 h 603"/>
                <a:gd name="T44" fmla="*/ 252 w 598"/>
                <a:gd name="T45" fmla="*/ 599 h 603"/>
                <a:gd name="T46" fmla="*/ 161 w 598"/>
                <a:gd name="T47" fmla="*/ 569 h 603"/>
                <a:gd name="T48" fmla="*/ 86 w 598"/>
                <a:gd name="T49" fmla="*/ 514 h 603"/>
                <a:gd name="T50" fmla="*/ 25 w 598"/>
                <a:gd name="T51" fmla="*/ 428 h 603"/>
                <a:gd name="T52" fmla="*/ 0 w 598"/>
                <a:gd name="T53" fmla="*/ 327 h 603"/>
                <a:gd name="T54" fmla="*/ 8 w 598"/>
                <a:gd name="T55" fmla="*/ 225 h 603"/>
                <a:gd name="T56" fmla="*/ 51 w 598"/>
                <a:gd name="T57" fmla="*/ 130 h 603"/>
                <a:gd name="T58" fmla="*/ 122 w 598"/>
                <a:gd name="T59" fmla="*/ 58 h 603"/>
                <a:gd name="T60" fmla="*/ 205 w 598"/>
                <a:gd name="T61" fmla="*/ 16 h 603"/>
                <a:gd name="T62" fmla="*/ 297 w 598"/>
                <a:gd name="T6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8" h="603">
                  <a:moveTo>
                    <a:pt x="297" y="193"/>
                  </a:moveTo>
                  <a:lnTo>
                    <a:pt x="269" y="197"/>
                  </a:lnTo>
                  <a:lnTo>
                    <a:pt x="244" y="207"/>
                  </a:lnTo>
                  <a:lnTo>
                    <a:pt x="222" y="225"/>
                  </a:lnTo>
                  <a:lnTo>
                    <a:pt x="205" y="248"/>
                  </a:lnTo>
                  <a:lnTo>
                    <a:pt x="193" y="274"/>
                  </a:lnTo>
                  <a:lnTo>
                    <a:pt x="191" y="302"/>
                  </a:lnTo>
                  <a:lnTo>
                    <a:pt x="193" y="329"/>
                  </a:lnTo>
                  <a:lnTo>
                    <a:pt x="205" y="355"/>
                  </a:lnTo>
                  <a:lnTo>
                    <a:pt x="222" y="378"/>
                  </a:lnTo>
                  <a:lnTo>
                    <a:pt x="244" y="396"/>
                  </a:lnTo>
                  <a:lnTo>
                    <a:pt x="269" y="408"/>
                  </a:lnTo>
                  <a:lnTo>
                    <a:pt x="297" y="410"/>
                  </a:lnTo>
                  <a:lnTo>
                    <a:pt x="327" y="408"/>
                  </a:lnTo>
                  <a:lnTo>
                    <a:pt x="352" y="396"/>
                  </a:lnTo>
                  <a:lnTo>
                    <a:pt x="376" y="378"/>
                  </a:lnTo>
                  <a:lnTo>
                    <a:pt x="394" y="355"/>
                  </a:lnTo>
                  <a:lnTo>
                    <a:pt x="403" y="329"/>
                  </a:lnTo>
                  <a:lnTo>
                    <a:pt x="407" y="302"/>
                  </a:lnTo>
                  <a:lnTo>
                    <a:pt x="403" y="274"/>
                  </a:lnTo>
                  <a:lnTo>
                    <a:pt x="394" y="248"/>
                  </a:lnTo>
                  <a:lnTo>
                    <a:pt x="376" y="225"/>
                  </a:lnTo>
                  <a:lnTo>
                    <a:pt x="352" y="207"/>
                  </a:lnTo>
                  <a:lnTo>
                    <a:pt x="327" y="197"/>
                  </a:lnTo>
                  <a:lnTo>
                    <a:pt x="297" y="193"/>
                  </a:lnTo>
                  <a:close/>
                  <a:moveTo>
                    <a:pt x="297" y="0"/>
                  </a:moveTo>
                  <a:lnTo>
                    <a:pt x="346" y="4"/>
                  </a:lnTo>
                  <a:lnTo>
                    <a:pt x="392" y="16"/>
                  </a:lnTo>
                  <a:lnTo>
                    <a:pt x="435" y="34"/>
                  </a:lnTo>
                  <a:lnTo>
                    <a:pt x="474" y="58"/>
                  </a:lnTo>
                  <a:lnTo>
                    <a:pt x="512" y="89"/>
                  </a:lnTo>
                  <a:lnTo>
                    <a:pt x="545" y="130"/>
                  </a:lnTo>
                  <a:lnTo>
                    <a:pt x="573" y="178"/>
                  </a:lnTo>
                  <a:lnTo>
                    <a:pt x="590" y="225"/>
                  </a:lnTo>
                  <a:lnTo>
                    <a:pt x="598" y="276"/>
                  </a:lnTo>
                  <a:lnTo>
                    <a:pt x="598" y="327"/>
                  </a:lnTo>
                  <a:lnTo>
                    <a:pt x="590" y="378"/>
                  </a:lnTo>
                  <a:lnTo>
                    <a:pt x="573" y="428"/>
                  </a:lnTo>
                  <a:lnTo>
                    <a:pt x="545" y="473"/>
                  </a:lnTo>
                  <a:lnTo>
                    <a:pt x="512" y="514"/>
                  </a:lnTo>
                  <a:lnTo>
                    <a:pt x="474" y="546"/>
                  </a:lnTo>
                  <a:lnTo>
                    <a:pt x="435" y="569"/>
                  </a:lnTo>
                  <a:lnTo>
                    <a:pt x="392" y="589"/>
                  </a:lnTo>
                  <a:lnTo>
                    <a:pt x="346" y="599"/>
                  </a:lnTo>
                  <a:lnTo>
                    <a:pt x="297" y="603"/>
                  </a:lnTo>
                  <a:lnTo>
                    <a:pt x="252" y="599"/>
                  </a:lnTo>
                  <a:lnTo>
                    <a:pt x="205" y="589"/>
                  </a:lnTo>
                  <a:lnTo>
                    <a:pt x="161" y="569"/>
                  </a:lnTo>
                  <a:lnTo>
                    <a:pt x="122" y="546"/>
                  </a:lnTo>
                  <a:lnTo>
                    <a:pt x="86" y="514"/>
                  </a:lnTo>
                  <a:lnTo>
                    <a:pt x="51" y="473"/>
                  </a:lnTo>
                  <a:lnTo>
                    <a:pt x="25" y="428"/>
                  </a:lnTo>
                  <a:lnTo>
                    <a:pt x="8" y="378"/>
                  </a:lnTo>
                  <a:lnTo>
                    <a:pt x="0" y="327"/>
                  </a:lnTo>
                  <a:lnTo>
                    <a:pt x="0" y="276"/>
                  </a:lnTo>
                  <a:lnTo>
                    <a:pt x="8" y="225"/>
                  </a:lnTo>
                  <a:lnTo>
                    <a:pt x="25" y="178"/>
                  </a:lnTo>
                  <a:lnTo>
                    <a:pt x="51" y="130"/>
                  </a:lnTo>
                  <a:lnTo>
                    <a:pt x="86" y="89"/>
                  </a:lnTo>
                  <a:lnTo>
                    <a:pt x="122" y="58"/>
                  </a:lnTo>
                  <a:lnTo>
                    <a:pt x="161" y="34"/>
                  </a:lnTo>
                  <a:lnTo>
                    <a:pt x="205" y="16"/>
                  </a:lnTo>
                  <a:lnTo>
                    <a:pt x="252" y="4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843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6" grpId="0"/>
      <p:bldP spid="62" grpId="0" animBg="1"/>
      <p:bldP spid="69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128956" y="605599"/>
            <a:ext cx="39340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Light" charset="0"/>
                <a:ea typeface="Myriad Pro Light" charset="0"/>
                <a:cs typeface="Myriad Pro Light" charset="0"/>
              </a:rPr>
              <a:t>Staying </a:t>
            </a:r>
            <a:r>
              <a:rPr lang="en-CA" sz="5000" spc="300" dirty="0">
                <a:solidFill>
                  <a:srgbClr val="FF5A2C"/>
                </a:solidFill>
                <a:latin typeface="Myriad Pro Light" charset="0"/>
                <a:ea typeface="Myriad Pro Light" charset="0"/>
                <a:cs typeface="Myriad Pro Light" charset="0"/>
              </a:rPr>
              <a:t>Alert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41451" r="16482" b="11871"/>
          <a:stretch/>
        </p:blipFill>
        <p:spPr>
          <a:xfrm>
            <a:off x="4009327" y="3241926"/>
            <a:ext cx="4181637" cy="3103559"/>
          </a:xfrm>
          <a:prstGeom prst="rect">
            <a:avLst/>
          </a:prstGeom>
        </p:spPr>
      </p:pic>
      <p:sp>
        <p:nvSpPr>
          <p:cNvPr id="22" name="Sev01"/>
          <p:cNvSpPr>
            <a:spLocks noChangeAspect="1"/>
          </p:cNvSpPr>
          <p:nvPr/>
        </p:nvSpPr>
        <p:spPr>
          <a:xfrm>
            <a:off x="4379657" y="1951917"/>
            <a:ext cx="3430600" cy="3430600"/>
          </a:xfrm>
          <a:prstGeom prst="ellipse">
            <a:avLst/>
          </a:prstGeom>
          <a:solidFill>
            <a:srgbClr val="434343"/>
          </a:solidFill>
          <a:ln w="76200" cap="flat" cmpd="sng" algn="ctr">
            <a:solidFill>
              <a:srgbClr val="FF5A2C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116777" y="2668327"/>
            <a:ext cx="1879617" cy="1997778"/>
            <a:chOff x="3067" y="1488"/>
            <a:chExt cx="1543" cy="1640"/>
          </a:xfrm>
          <a:solidFill>
            <a:srgbClr val="FF5A2C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214" y="1687"/>
              <a:ext cx="287" cy="527"/>
            </a:xfrm>
            <a:custGeom>
              <a:avLst/>
              <a:gdLst>
                <a:gd name="T0" fmla="*/ 774 w 861"/>
                <a:gd name="T1" fmla="*/ 0 h 1579"/>
                <a:gd name="T2" fmla="*/ 798 w 861"/>
                <a:gd name="T3" fmla="*/ 6 h 1579"/>
                <a:gd name="T4" fmla="*/ 820 w 861"/>
                <a:gd name="T5" fmla="*/ 18 h 1579"/>
                <a:gd name="T6" fmla="*/ 840 w 861"/>
                <a:gd name="T7" fmla="*/ 36 h 1579"/>
                <a:gd name="T8" fmla="*/ 853 w 861"/>
                <a:gd name="T9" fmla="*/ 58 h 1579"/>
                <a:gd name="T10" fmla="*/ 861 w 861"/>
                <a:gd name="T11" fmla="*/ 82 h 1579"/>
                <a:gd name="T12" fmla="*/ 861 w 861"/>
                <a:gd name="T13" fmla="*/ 108 h 1579"/>
                <a:gd name="T14" fmla="*/ 855 w 861"/>
                <a:gd name="T15" fmla="*/ 132 h 1579"/>
                <a:gd name="T16" fmla="*/ 843 w 861"/>
                <a:gd name="T17" fmla="*/ 154 h 1579"/>
                <a:gd name="T18" fmla="*/ 825 w 861"/>
                <a:gd name="T19" fmla="*/ 173 h 1579"/>
                <a:gd name="T20" fmla="*/ 735 w 861"/>
                <a:gd name="T21" fmla="*/ 250 h 1579"/>
                <a:gd name="T22" fmla="*/ 653 w 861"/>
                <a:gd name="T23" fmla="*/ 332 h 1579"/>
                <a:gd name="T24" fmla="*/ 576 w 861"/>
                <a:gd name="T25" fmla="*/ 419 h 1579"/>
                <a:gd name="T26" fmla="*/ 506 w 861"/>
                <a:gd name="T27" fmla="*/ 510 h 1579"/>
                <a:gd name="T28" fmla="*/ 443 w 861"/>
                <a:gd name="T29" fmla="*/ 605 h 1579"/>
                <a:gd name="T30" fmla="*/ 386 w 861"/>
                <a:gd name="T31" fmla="*/ 704 h 1579"/>
                <a:gd name="T32" fmla="*/ 337 w 861"/>
                <a:gd name="T33" fmla="*/ 807 h 1579"/>
                <a:gd name="T34" fmla="*/ 295 w 861"/>
                <a:gd name="T35" fmla="*/ 913 h 1579"/>
                <a:gd name="T36" fmla="*/ 259 w 861"/>
                <a:gd name="T37" fmla="*/ 1023 h 1579"/>
                <a:gd name="T38" fmla="*/ 232 w 861"/>
                <a:gd name="T39" fmla="*/ 1133 h 1579"/>
                <a:gd name="T40" fmla="*/ 213 w 861"/>
                <a:gd name="T41" fmla="*/ 1247 h 1579"/>
                <a:gd name="T42" fmla="*/ 201 w 861"/>
                <a:gd name="T43" fmla="*/ 1363 h 1579"/>
                <a:gd name="T44" fmla="*/ 196 w 861"/>
                <a:gd name="T45" fmla="*/ 1480 h 1579"/>
                <a:gd name="T46" fmla="*/ 193 w 861"/>
                <a:gd name="T47" fmla="*/ 1505 h 1579"/>
                <a:gd name="T48" fmla="*/ 183 w 861"/>
                <a:gd name="T49" fmla="*/ 1529 h 1579"/>
                <a:gd name="T50" fmla="*/ 168 w 861"/>
                <a:gd name="T51" fmla="*/ 1549 h 1579"/>
                <a:gd name="T52" fmla="*/ 148 w 861"/>
                <a:gd name="T53" fmla="*/ 1565 h 1579"/>
                <a:gd name="T54" fmla="*/ 124 w 861"/>
                <a:gd name="T55" fmla="*/ 1574 h 1579"/>
                <a:gd name="T56" fmla="*/ 99 w 861"/>
                <a:gd name="T57" fmla="*/ 1579 h 1579"/>
                <a:gd name="T58" fmla="*/ 72 w 861"/>
                <a:gd name="T59" fmla="*/ 1574 h 1579"/>
                <a:gd name="T60" fmla="*/ 49 w 861"/>
                <a:gd name="T61" fmla="*/ 1565 h 1579"/>
                <a:gd name="T62" fmla="*/ 28 w 861"/>
                <a:gd name="T63" fmla="*/ 1549 h 1579"/>
                <a:gd name="T64" fmla="*/ 13 w 861"/>
                <a:gd name="T65" fmla="*/ 1529 h 1579"/>
                <a:gd name="T66" fmla="*/ 4 w 861"/>
                <a:gd name="T67" fmla="*/ 1505 h 1579"/>
                <a:gd name="T68" fmla="*/ 0 w 861"/>
                <a:gd name="T69" fmla="*/ 1480 h 1579"/>
                <a:gd name="T70" fmla="*/ 4 w 861"/>
                <a:gd name="T71" fmla="*/ 1359 h 1579"/>
                <a:gd name="T72" fmla="*/ 16 w 861"/>
                <a:gd name="T73" fmla="*/ 1238 h 1579"/>
                <a:gd name="T74" fmla="*/ 34 w 861"/>
                <a:gd name="T75" fmla="*/ 1120 h 1579"/>
                <a:gd name="T76" fmla="*/ 61 w 861"/>
                <a:gd name="T77" fmla="*/ 1005 h 1579"/>
                <a:gd name="T78" fmla="*/ 96 w 861"/>
                <a:gd name="T79" fmla="*/ 890 h 1579"/>
                <a:gd name="T80" fmla="*/ 136 w 861"/>
                <a:gd name="T81" fmla="*/ 779 h 1579"/>
                <a:gd name="T82" fmla="*/ 184 w 861"/>
                <a:gd name="T83" fmla="*/ 671 h 1579"/>
                <a:gd name="T84" fmla="*/ 238 w 861"/>
                <a:gd name="T85" fmla="*/ 565 h 1579"/>
                <a:gd name="T86" fmla="*/ 299 w 861"/>
                <a:gd name="T87" fmla="*/ 465 h 1579"/>
                <a:gd name="T88" fmla="*/ 368 w 861"/>
                <a:gd name="T89" fmla="*/ 366 h 1579"/>
                <a:gd name="T90" fmla="*/ 442 w 861"/>
                <a:gd name="T91" fmla="*/ 274 h 1579"/>
                <a:gd name="T92" fmla="*/ 522 w 861"/>
                <a:gd name="T93" fmla="*/ 184 h 1579"/>
                <a:gd name="T94" fmla="*/ 609 w 861"/>
                <a:gd name="T95" fmla="*/ 100 h 1579"/>
                <a:gd name="T96" fmla="*/ 702 w 861"/>
                <a:gd name="T97" fmla="*/ 21 h 1579"/>
                <a:gd name="T98" fmla="*/ 724 w 861"/>
                <a:gd name="T99" fmla="*/ 7 h 1579"/>
                <a:gd name="T100" fmla="*/ 748 w 861"/>
                <a:gd name="T101" fmla="*/ 0 h 1579"/>
                <a:gd name="T102" fmla="*/ 774 w 861"/>
                <a:gd name="T103" fmla="*/ 0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1" h="1579">
                  <a:moveTo>
                    <a:pt x="774" y="0"/>
                  </a:moveTo>
                  <a:lnTo>
                    <a:pt x="798" y="6"/>
                  </a:lnTo>
                  <a:lnTo>
                    <a:pt x="820" y="18"/>
                  </a:lnTo>
                  <a:lnTo>
                    <a:pt x="840" y="36"/>
                  </a:lnTo>
                  <a:lnTo>
                    <a:pt x="853" y="58"/>
                  </a:lnTo>
                  <a:lnTo>
                    <a:pt x="861" y="82"/>
                  </a:lnTo>
                  <a:lnTo>
                    <a:pt x="861" y="108"/>
                  </a:lnTo>
                  <a:lnTo>
                    <a:pt x="855" y="132"/>
                  </a:lnTo>
                  <a:lnTo>
                    <a:pt x="843" y="154"/>
                  </a:lnTo>
                  <a:lnTo>
                    <a:pt x="825" y="173"/>
                  </a:lnTo>
                  <a:lnTo>
                    <a:pt x="735" y="250"/>
                  </a:lnTo>
                  <a:lnTo>
                    <a:pt x="653" y="332"/>
                  </a:lnTo>
                  <a:lnTo>
                    <a:pt x="576" y="419"/>
                  </a:lnTo>
                  <a:lnTo>
                    <a:pt x="506" y="510"/>
                  </a:lnTo>
                  <a:lnTo>
                    <a:pt x="443" y="605"/>
                  </a:lnTo>
                  <a:lnTo>
                    <a:pt x="386" y="704"/>
                  </a:lnTo>
                  <a:lnTo>
                    <a:pt x="337" y="807"/>
                  </a:lnTo>
                  <a:lnTo>
                    <a:pt x="295" y="913"/>
                  </a:lnTo>
                  <a:lnTo>
                    <a:pt x="259" y="1023"/>
                  </a:lnTo>
                  <a:lnTo>
                    <a:pt x="232" y="1133"/>
                  </a:lnTo>
                  <a:lnTo>
                    <a:pt x="213" y="1247"/>
                  </a:lnTo>
                  <a:lnTo>
                    <a:pt x="201" y="1363"/>
                  </a:lnTo>
                  <a:lnTo>
                    <a:pt x="196" y="1480"/>
                  </a:lnTo>
                  <a:lnTo>
                    <a:pt x="193" y="1505"/>
                  </a:lnTo>
                  <a:lnTo>
                    <a:pt x="183" y="1529"/>
                  </a:lnTo>
                  <a:lnTo>
                    <a:pt x="168" y="1549"/>
                  </a:lnTo>
                  <a:lnTo>
                    <a:pt x="148" y="1565"/>
                  </a:lnTo>
                  <a:lnTo>
                    <a:pt x="124" y="1574"/>
                  </a:lnTo>
                  <a:lnTo>
                    <a:pt x="99" y="1579"/>
                  </a:lnTo>
                  <a:lnTo>
                    <a:pt x="72" y="1574"/>
                  </a:lnTo>
                  <a:lnTo>
                    <a:pt x="49" y="1565"/>
                  </a:lnTo>
                  <a:lnTo>
                    <a:pt x="28" y="1549"/>
                  </a:lnTo>
                  <a:lnTo>
                    <a:pt x="13" y="1529"/>
                  </a:lnTo>
                  <a:lnTo>
                    <a:pt x="4" y="1505"/>
                  </a:lnTo>
                  <a:lnTo>
                    <a:pt x="0" y="1480"/>
                  </a:lnTo>
                  <a:lnTo>
                    <a:pt x="4" y="1359"/>
                  </a:lnTo>
                  <a:lnTo>
                    <a:pt x="16" y="1238"/>
                  </a:lnTo>
                  <a:lnTo>
                    <a:pt x="34" y="1120"/>
                  </a:lnTo>
                  <a:lnTo>
                    <a:pt x="61" y="1005"/>
                  </a:lnTo>
                  <a:lnTo>
                    <a:pt x="96" y="890"/>
                  </a:lnTo>
                  <a:lnTo>
                    <a:pt x="136" y="779"/>
                  </a:lnTo>
                  <a:lnTo>
                    <a:pt x="184" y="671"/>
                  </a:lnTo>
                  <a:lnTo>
                    <a:pt x="238" y="565"/>
                  </a:lnTo>
                  <a:lnTo>
                    <a:pt x="299" y="465"/>
                  </a:lnTo>
                  <a:lnTo>
                    <a:pt x="368" y="366"/>
                  </a:lnTo>
                  <a:lnTo>
                    <a:pt x="442" y="274"/>
                  </a:lnTo>
                  <a:lnTo>
                    <a:pt x="522" y="184"/>
                  </a:lnTo>
                  <a:lnTo>
                    <a:pt x="609" y="100"/>
                  </a:lnTo>
                  <a:lnTo>
                    <a:pt x="702" y="21"/>
                  </a:lnTo>
                  <a:lnTo>
                    <a:pt x="724" y="7"/>
                  </a:lnTo>
                  <a:lnTo>
                    <a:pt x="748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230" y="2285"/>
              <a:ext cx="83" cy="127"/>
            </a:xfrm>
            <a:custGeom>
              <a:avLst/>
              <a:gdLst>
                <a:gd name="T0" fmla="*/ 102 w 251"/>
                <a:gd name="T1" fmla="*/ 0 h 380"/>
                <a:gd name="T2" fmla="*/ 127 w 251"/>
                <a:gd name="T3" fmla="*/ 4 h 380"/>
                <a:gd name="T4" fmla="*/ 150 w 251"/>
                <a:gd name="T5" fmla="*/ 13 h 380"/>
                <a:gd name="T6" fmla="*/ 169 w 251"/>
                <a:gd name="T7" fmla="*/ 30 h 380"/>
                <a:gd name="T8" fmla="*/ 184 w 251"/>
                <a:gd name="T9" fmla="*/ 51 h 380"/>
                <a:gd name="T10" fmla="*/ 194 w 251"/>
                <a:gd name="T11" fmla="*/ 75 h 380"/>
                <a:gd name="T12" fmla="*/ 217 w 251"/>
                <a:gd name="T13" fmla="*/ 163 h 380"/>
                <a:gd name="T14" fmla="*/ 245 w 251"/>
                <a:gd name="T15" fmla="*/ 248 h 380"/>
                <a:gd name="T16" fmla="*/ 251 w 251"/>
                <a:gd name="T17" fmla="*/ 274 h 380"/>
                <a:gd name="T18" fmla="*/ 250 w 251"/>
                <a:gd name="T19" fmla="*/ 299 h 380"/>
                <a:gd name="T20" fmla="*/ 241 w 251"/>
                <a:gd name="T21" fmla="*/ 323 h 380"/>
                <a:gd name="T22" fmla="*/ 227 w 251"/>
                <a:gd name="T23" fmla="*/ 344 h 380"/>
                <a:gd name="T24" fmla="*/ 209 w 251"/>
                <a:gd name="T25" fmla="*/ 362 h 380"/>
                <a:gd name="T26" fmla="*/ 185 w 251"/>
                <a:gd name="T27" fmla="*/ 374 h 380"/>
                <a:gd name="T28" fmla="*/ 169 w 251"/>
                <a:gd name="T29" fmla="*/ 378 h 380"/>
                <a:gd name="T30" fmla="*/ 153 w 251"/>
                <a:gd name="T31" fmla="*/ 380 h 380"/>
                <a:gd name="T32" fmla="*/ 129 w 251"/>
                <a:gd name="T33" fmla="*/ 377 h 380"/>
                <a:gd name="T34" fmla="*/ 108 w 251"/>
                <a:gd name="T35" fmla="*/ 368 h 380"/>
                <a:gd name="T36" fmla="*/ 88 w 251"/>
                <a:gd name="T37" fmla="*/ 354 h 380"/>
                <a:gd name="T38" fmla="*/ 72 w 251"/>
                <a:gd name="T39" fmla="*/ 336 h 380"/>
                <a:gd name="T40" fmla="*/ 60 w 251"/>
                <a:gd name="T41" fmla="*/ 314 h 380"/>
                <a:gd name="T42" fmla="*/ 30 w 251"/>
                <a:gd name="T43" fmla="*/ 218 h 380"/>
                <a:gd name="T44" fmla="*/ 3 w 251"/>
                <a:gd name="T45" fmla="*/ 120 h 380"/>
                <a:gd name="T46" fmla="*/ 0 w 251"/>
                <a:gd name="T47" fmla="*/ 94 h 380"/>
                <a:gd name="T48" fmla="*/ 4 w 251"/>
                <a:gd name="T49" fmla="*/ 69 h 380"/>
                <a:gd name="T50" fmla="*/ 15 w 251"/>
                <a:gd name="T51" fmla="*/ 46 h 380"/>
                <a:gd name="T52" fmla="*/ 31 w 251"/>
                <a:gd name="T53" fmla="*/ 27 h 380"/>
                <a:gd name="T54" fmla="*/ 51 w 251"/>
                <a:gd name="T55" fmla="*/ 12 h 380"/>
                <a:gd name="T56" fmla="*/ 76 w 251"/>
                <a:gd name="T57" fmla="*/ 3 h 380"/>
                <a:gd name="T58" fmla="*/ 102 w 251"/>
                <a:gd name="T5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1" h="380">
                  <a:moveTo>
                    <a:pt x="102" y="0"/>
                  </a:moveTo>
                  <a:lnTo>
                    <a:pt x="127" y="4"/>
                  </a:lnTo>
                  <a:lnTo>
                    <a:pt x="150" y="13"/>
                  </a:lnTo>
                  <a:lnTo>
                    <a:pt x="169" y="30"/>
                  </a:lnTo>
                  <a:lnTo>
                    <a:pt x="184" y="51"/>
                  </a:lnTo>
                  <a:lnTo>
                    <a:pt x="194" y="75"/>
                  </a:lnTo>
                  <a:lnTo>
                    <a:pt x="217" y="163"/>
                  </a:lnTo>
                  <a:lnTo>
                    <a:pt x="245" y="248"/>
                  </a:lnTo>
                  <a:lnTo>
                    <a:pt x="251" y="274"/>
                  </a:lnTo>
                  <a:lnTo>
                    <a:pt x="250" y="299"/>
                  </a:lnTo>
                  <a:lnTo>
                    <a:pt x="241" y="323"/>
                  </a:lnTo>
                  <a:lnTo>
                    <a:pt x="227" y="344"/>
                  </a:lnTo>
                  <a:lnTo>
                    <a:pt x="209" y="362"/>
                  </a:lnTo>
                  <a:lnTo>
                    <a:pt x="185" y="374"/>
                  </a:lnTo>
                  <a:lnTo>
                    <a:pt x="169" y="378"/>
                  </a:lnTo>
                  <a:lnTo>
                    <a:pt x="153" y="380"/>
                  </a:lnTo>
                  <a:lnTo>
                    <a:pt x="129" y="377"/>
                  </a:lnTo>
                  <a:lnTo>
                    <a:pt x="108" y="368"/>
                  </a:lnTo>
                  <a:lnTo>
                    <a:pt x="88" y="354"/>
                  </a:lnTo>
                  <a:lnTo>
                    <a:pt x="72" y="336"/>
                  </a:lnTo>
                  <a:lnTo>
                    <a:pt x="60" y="314"/>
                  </a:lnTo>
                  <a:lnTo>
                    <a:pt x="30" y="218"/>
                  </a:lnTo>
                  <a:lnTo>
                    <a:pt x="3" y="120"/>
                  </a:lnTo>
                  <a:lnTo>
                    <a:pt x="0" y="94"/>
                  </a:lnTo>
                  <a:lnTo>
                    <a:pt x="4" y="69"/>
                  </a:lnTo>
                  <a:lnTo>
                    <a:pt x="15" y="46"/>
                  </a:lnTo>
                  <a:lnTo>
                    <a:pt x="31" y="27"/>
                  </a:lnTo>
                  <a:lnTo>
                    <a:pt x="51" y="12"/>
                  </a:lnTo>
                  <a:lnTo>
                    <a:pt x="76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067" y="1583"/>
              <a:ext cx="329" cy="941"/>
            </a:xfrm>
            <a:custGeom>
              <a:avLst/>
              <a:gdLst>
                <a:gd name="T0" fmla="*/ 923 w 989"/>
                <a:gd name="T1" fmla="*/ 6 h 2824"/>
                <a:gd name="T2" fmla="*/ 965 w 989"/>
                <a:gd name="T3" fmla="*/ 34 h 2824"/>
                <a:gd name="T4" fmla="*/ 987 w 989"/>
                <a:gd name="T5" fmla="*/ 81 h 2824"/>
                <a:gd name="T6" fmla="*/ 983 w 989"/>
                <a:gd name="T7" fmla="*/ 132 h 2824"/>
                <a:gd name="T8" fmla="*/ 953 w 989"/>
                <a:gd name="T9" fmla="*/ 173 h 2824"/>
                <a:gd name="T10" fmla="*/ 772 w 989"/>
                <a:gd name="T11" fmla="*/ 344 h 2824"/>
                <a:gd name="T12" fmla="*/ 613 w 989"/>
                <a:gd name="T13" fmla="*/ 532 h 2824"/>
                <a:gd name="T14" fmla="*/ 478 w 989"/>
                <a:gd name="T15" fmla="*/ 737 h 2824"/>
                <a:gd name="T16" fmla="*/ 369 w 989"/>
                <a:gd name="T17" fmla="*/ 955 h 2824"/>
                <a:gd name="T18" fmla="*/ 285 w 989"/>
                <a:gd name="T19" fmla="*/ 1186 h 2824"/>
                <a:gd name="T20" fmla="*/ 228 w 989"/>
                <a:gd name="T21" fmla="*/ 1423 h 2824"/>
                <a:gd name="T22" fmla="*/ 200 w 989"/>
                <a:gd name="T23" fmla="*/ 1670 h 2824"/>
                <a:gd name="T24" fmla="*/ 200 w 989"/>
                <a:gd name="T25" fmla="*/ 1927 h 2824"/>
                <a:gd name="T26" fmla="*/ 233 w 989"/>
                <a:gd name="T27" fmla="*/ 2187 h 2824"/>
                <a:gd name="T28" fmla="*/ 297 w 989"/>
                <a:gd name="T29" fmla="*/ 2440 h 2824"/>
                <a:gd name="T30" fmla="*/ 393 w 989"/>
                <a:gd name="T31" fmla="*/ 2685 h 2824"/>
                <a:gd name="T32" fmla="*/ 402 w 989"/>
                <a:gd name="T33" fmla="*/ 2736 h 2824"/>
                <a:gd name="T34" fmla="*/ 384 w 989"/>
                <a:gd name="T35" fmla="*/ 2782 h 2824"/>
                <a:gd name="T36" fmla="*/ 345 w 989"/>
                <a:gd name="T37" fmla="*/ 2815 h 2824"/>
                <a:gd name="T38" fmla="*/ 303 w 989"/>
                <a:gd name="T39" fmla="*/ 2824 h 2824"/>
                <a:gd name="T40" fmla="*/ 261 w 989"/>
                <a:gd name="T41" fmla="*/ 2815 h 2824"/>
                <a:gd name="T42" fmla="*/ 227 w 989"/>
                <a:gd name="T43" fmla="*/ 2788 h 2824"/>
                <a:gd name="T44" fmla="*/ 158 w 989"/>
                <a:gd name="T45" fmla="*/ 2636 h 2824"/>
                <a:gd name="T46" fmla="*/ 70 w 989"/>
                <a:gd name="T47" fmla="*/ 2364 h 2824"/>
                <a:gd name="T48" fmla="*/ 17 w 989"/>
                <a:gd name="T49" fmla="*/ 2083 h 2824"/>
                <a:gd name="T50" fmla="*/ 0 w 989"/>
                <a:gd name="T51" fmla="*/ 1794 h 2824"/>
                <a:gd name="T52" fmla="*/ 16 w 989"/>
                <a:gd name="T53" fmla="*/ 1523 h 2824"/>
                <a:gd name="T54" fmla="*/ 62 w 989"/>
                <a:gd name="T55" fmla="*/ 1257 h 2824"/>
                <a:gd name="T56" fmla="*/ 140 w 989"/>
                <a:gd name="T57" fmla="*/ 1002 h 2824"/>
                <a:gd name="T58" fmla="*/ 245 w 989"/>
                <a:gd name="T59" fmla="*/ 757 h 2824"/>
                <a:gd name="T60" fmla="*/ 380 w 989"/>
                <a:gd name="T61" fmla="*/ 526 h 2824"/>
                <a:gd name="T62" fmla="*/ 540 w 989"/>
                <a:gd name="T63" fmla="*/ 311 h 2824"/>
                <a:gd name="T64" fmla="*/ 725 w 989"/>
                <a:gd name="T65" fmla="*/ 114 h 2824"/>
                <a:gd name="T66" fmla="*/ 850 w 989"/>
                <a:gd name="T67" fmla="*/ 9 h 2824"/>
                <a:gd name="T68" fmla="*/ 899 w 989"/>
                <a:gd name="T69" fmla="*/ 0 h 2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9" h="2824">
                  <a:moveTo>
                    <a:pt x="899" y="0"/>
                  </a:moveTo>
                  <a:lnTo>
                    <a:pt x="923" y="6"/>
                  </a:lnTo>
                  <a:lnTo>
                    <a:pt x="947" y="18"/>
                  </a:lnTo>
                  <a:lnTo>
                    <a:pt x="965" y="34"/>
                  </a:lnTo>
                  <a:lnTo>
                    <a:pt x="980" y="57"/>
                  </a:lnTo>
                  <a:lnTo>
                    <a:pt x="987" y="81"/>
                  </a:lnTo>
                  <a:lnTo>
                    <a:pt x="989" y="106"/>
                  </a:lnTo>
                  <a:lnTo>
                    <a:pt x="983" y="132"/>
                  </a:lnTo>
                  <a:lnTo>
                    <a:pt x="971" y="154"/>
                  </a:lnTo>
                  <a:lnTo>
                    <a:pt x="953" y="173"/>
                  </a:lnTo>
                  <a:lnTo>
                    <a:pt x="860" y="256"/>
                  </a:lnTo>
                  <a:lnTo>
                    <a:pt x="772" y="344"/>
                  </a:lnTo>
                  <a:lnTo>
                    <a:pt x="689" y="437"/>
                  </a:lnTo>
                  <a:lnTo>
                    <a:pt x="613" y="532"/>
                  </a:lnTo>
                  <a:lnTo>
                    <a:pt x="543" y="634"/>
                  </a:lnTo>
                  <a:lnTo>
                    <a:pt x="478" y="737"/>
                  </a:lnTo>
                  <a:lnTo>
                    <a:pt x="422" y="845"/>
                  </a:lnTo>
                  <a:lnTo>
                    <a:pt x="369" y="955"/>
                  </a:lnTo>
                  <a:lnTo>
                    <a:pt x="324" y="1069"/>
                  </a:lnTo>
                  <a:lnTo>
                    <a:pt x="285" y="1186"/>
                  </a:lnTo>
                  <a:lnTo>
                    <a:pt x="254" y="1304"/>
                  </a:lnTo>
                  <a:lnTo>
                    <a:pt x="228" y="1423"/>
                  </a:lnTo>
                  <a:lnTo>
                    <a:pt x="211" y="1546"/>
                  </a:lnTo>
                  <a:lnTo>
                    <a:pt x="200" y="1670"/>
                  </a:lnTo>
                  <a:lnTo>
                    <a:pt x="196" y="1794"/>
                  </a:lnTo>
                  <a:lnTo>
                    <a:pt x="200" y="1927"/>
                  </a:lnTo>
                  <a:lnTo>
                    <a:pt x="212" y="2057"/>
                  </a:lnTo>
                  <a:lnTo>
                    <a:pt x="233" y="2187"/>
                  </a:lnTo>
                  <a:lnTo>
                    <a:pt x="260" y="2314"/>
                  </a:lnTo>
                  <a:lnTo>
                    <a:pt x="297" y="2440"/>
                  </a:lnTo>
                  <a:lnTo>
                    <a:pt x="341" y="2564"/>
                  </a:lnTo>
                  <a:lnTo>
                    <a:pt x="393" y="2685"/>
                  </a:lnTo>
                  <a:lnTo>
                    <a:pt x="401" y="2710"/>
                  </a:lnTo>
                  <a:lnTo>
                    <a:pt x="402" y="2736"/>
                  </a:lnTo>
                  <a:lnTo>
                    <a:pt x="396" y="2760"/>
                  </a:lnTo>
                  <a:lnTo>
                    <a:pt x="384" y="2782"/>
                  </a:lnTo>
                  <a:lnTo>
                    <a:pt x="368" y="2802"/>
                  </a:lnTo>
                  <a:lnTo>
                    <a:pt x="345" y="2815"/>
                  </a:lnTo>
                  <a:lnTo>
                    <a:pt x="324" y="2823"/>
                  </a:lnTo>
                  <a:lnTo>
                    <a:pt x="303" y="2824"/>
                  </a:lnTo>
                  <a:lnTo>
                    <a:pt x="282" y="2823"/>
                  </a:lnTo>
                  <a:lnTo>
                    <a:pt x="261" y="2815"/>
                  </a:lnTo>
                  <a:lnTo>
                    <a:pt x="243" y="2803"/>
                  </a:lnTo>
                  <a:lnTo>
                    <a:pt x="227" y="2788"/>
                  </a:lnTo>
                  <a:lnTo>
                    <a:pt x="215" y="2767"/>
                  </a:lnTo>
                  <a:lnTo>
                    <a:pt x="158" y="2636"/>
                  </a:lnTo>
                  <a:lnTo>
                    <a:pt x="110" y="2501"/>
                  </a:lnTo>
                  <a:lnTo>
                    <a:pt x="70" y="2364"/>
                  </a:lnTo>
                  <a:lnTo>
                    <a:pt x="40" y="2223"/>
                  </a:lnTo>
                  <a:lnTo>
                    <a:pt x="17" y="2083"/>
                  </a:lnTo>
                  <a:lnTo>
                    <a:pt x="4" y="1939"/>
                  </a:lnTo>
                  <a:lnTo>
                    <a:pt x="0" y="1794"/>
                  </a:lnTo>
                  <a:lnTo>
                    <a:pt x="4" y="1658"/>
                  </a:lnTo>
                  <a:lnTo>
                    <a:pt x="16" y="1523"/>
                  </a:lnTo>
                  <a:lnTo>
                    <a:pt x="35" y="1389"/>
                  </a:lnTo>
                  <a:lnTo>
                    <a:pt x="62" y="1257"/>
                  </a:lnTo>
                  <a:lnTo>
                    <a:pt x="98" y="1129"/>
                  </a:lnTo>
                  <a:lnTo>
                    <a:pt x="140" y="1002"/>
                  </a:lnTo>
                  <a:lnTo>
                    <a:pt x="190" y="878"/>
                  </a:lnTo>
                  <a:lnTo>
                    <a:pt x="245" y="757"/>
                  </a:lnTo>
                  <a:lnTo>
                    <a:pt x="309" y="640"/>
                  </a:lnTo>
                  <a:lnTo>
                    <a:pt x="380" y="526"/>
                  </a:lnTo>
                  <a:lnTo>
                    <a:pt x="456" y="416"/>
                  </a:lnTo>
                  <a:lnTo>
                    <a:pt x="540" y="311"/>
                  </a:lnTo>
                  <a:lnTo>
                    <a:pt x="630" y="209"/>
                  </a:lnTo>
                  <a:lnTo>
                    <a:pt x="725" y="114"/>
                  </a:lnTo>
                  <a:lnTo>
                    <a:pt x="827" y="22"/>
                  </a:lnTo>
                  <a:lnTo>
                    <a:pt x="850" y="9"/>
                  </a:lnTo>
                  <a:lnTo>
                    <a:pt x="874" y="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4175" y="1687"/>
              <a:ext cx="287" cy="725"/>
            </a:xfrm>
            <a:custGeom>
              <a:avLst/>
              <a:gdLst>
                <a:gd name="T0" fmla="*/ 87 w 861"/>
                <a:gd name="T1" fmla="*/ 0 h 2174"/>
                <a:gd name="T2" fmla="*/ 113 w 861"/>
                <a:gd name="T3" fmla="*/ 0 h 2174"/>
                <a:gd name="T4" fmla="*/ 137 w 861"/>
                <a:gd name="T5" fmla="*/ 7 h 2174"/>
                <a:gd name="T6" fmla="*/ 159 w 861"/>
                <a:gd name="T7" fmla="*/ 21 h 2174"/>
                <a:gd name="T8" fmla="*/ 252 w 861"/>
                <a:gd name="T9" fmla="*/ 100 h 2174"/>
                <a:gd name="T10" fmla="*/ 339 w 861"/>
                <a:gd name="T11" fmla="*/ 184 h 2174"/>
                <a:gd name="T12" fmla="*/ 420 w 861"/>
                <a:gd name="T13" fmla="*/ 274 h 2174"/>
                <a:gd name="T14" fmla="*/ 493 w 861"/>
                <a:gd name="T15" fmla="*/ 366 h 2174"/>
                <a:gd name="T16" fmla="*/ 562 w 861"/>
                <a:gd name="T17" fmla="*/ 465 h 2174"/>
                <a:gd name="T18" fmla="*/ 623 w 861"/>
                <a:gd name="T19" fmla="*/ 565 h 2174"/>
                <a:gd name="T20" fmla="*/ 677 w 861"/>
                <a:gd name="T21" fmla="*/ 671 h 2174"/>
                <a:gd name="T22" fmla="*/ 725 w 861"/>
                <a:gd name="T23" fmla="*/ 779 h 2174"/>
                <a:gd name="T24" fmla="*/ 765 w 861"/>
                <a:gd name="T25" fmla="*/ 890 h 2174"/>
                <a:gd name="T26" fmla="*/ 800 w 861"/>
                <a:gd name="T27" fmla="*/ 1005 h 2174"/>
                <a:gd name="T28" fmla="*/ 827 w 861"/>
                <a:gd name="T29" fmla="*/ 1120 h 2174"/>
                <a:gd name="T30" fmla="*/ 845 w 861"/>
                <a:gd name="T31" fmla="*/ 1238 h 2174"/>
                <a:gd name="T32" fmla="*/ 857 w 861"/>
                <a:gd name="T33" fmla="*/ 1359 h 2174"/>
                <a:gd name="T34" fmla="*/ 861 w 861"/>
                <a:gd name="T35" fmla="*/ 1480 h 2174"/>
                <a:gd name="T36" fmla="*/ 857 w 861"/>
                <a:gd name="T37" fmla="*/ 1609 h 2174"/>
                <a:gd name="T38" fmla="*/ 843 w 861"/>
                <a:gd name="T39" fmla="*/ 1736 h 2174"/>
                <a:gd name="T40" fmla="*/ 822 w 861"/>
                <a:gd name="T41" fmla="*/ 1861 h 2174"/>
                <a:gd name="T42" fmla="*/ 791 w 861"/>
                <a:gd name="T43" fmla="*/ 1985 h 2174"/>
                <a:gd name="T44" fmla="*/ 752 w 861"/>
                <a:gd name="T45" fmla="*/ 2108 h 2174"/>
                <a:gd name="T46" fmla="*/ 741 w 861"/>
                <a:gd name="T47" fmla="*/ 2130 h 2174"/>
                <a:gd name="T48" fmla="*/ 725 w 861"/>
                <a:gd name="T49" fmla="*/ 2148 h 2174"/>
                <a:gd name="T50" fmla="*/ 705 w 861"/>
                <a:gd name="T51" fmla="*/ 2162 h 2174"/>
                <a:gd name="T52" fmla="*/ 684 w 861"/>
                <a:gd name="T53" fmla="*/ 2171 h 2174"/>
                <a:gd name="T54" fmla="*/ 660 w 861"/>
                <a:gd name="T55" fmla="*/ 2174 h 2174"/>
                <a:gd name="T56" fmla="*/ 644 w 861"/>
                <a:gd name="T57" fmla="*/ 2172 h 2174"/>
                <a:gd name="T58" fmla="*/ 628 w 861"/>
                <a:gd name="T59" fmla="*/ 2168 h 2174"/>
                <a:gd name="T60" fmla="*/ 604 w 861"/>
                <a:gd name="T61" fmla="*/ 2156 h 2174"/>
                <a:gd name="T62" fmla="*/ 586 w 861"/>
                <a:gd name="T63" fmla="*/ 2138 h 2174"/>
                <a:gd name="T64" fmla="*/ 572 w 861"/>
                <a:gd name="T65" fmla="*/ 2117 h 2174"/>
                <a:gd name="T66" fmla="*/ 563 w 861"/>
                <a:gd name="T67" fmla="*/ 2093 h 2174"/>
                <a:gd name="T68" fmla="*/ 562 w 861"/>
                <a:gd name="T69" fmla="*/ 2068 h 2174"/>
                <a:gd name="T70" fmla="*/ 568 w 861"/>
                <a:gd name="T71" fmla="*/ 2042 h 2174"/>
                <a:gd name="T72" fmla="*/ 602 w 861"/>
                <a:gd name="T73" fmla="*/ 1933 h 2174"/>
                <a:gd name="T74" fmla="*/ 629 w 861"/>
                <a:gd name="T75" fmla="*/ 1822 h 2174"/>
                <a:gd name="T76" fmla="*/ 649 w 861"/>
                <a:gd name="T77" fmla="*/ 1709 h 2174"/>
                <a:gd name="T78" fmla="*/ 660 w 861"/>
                <a:gd name="T79" fmla="*/ 1595 h 2174"/>
                <a:gd name="T80" fmla="*/ 665 w 861"/>
                <a:gd name="T81" fmla="*/ 1480 h 2174"/>
                <a:gd name="T82" fmla="*/ 660 w 861"/>
                <a:gd name="T83" fmla="*/ 1363 h 2174"/>
                <a:gd name="T84" fmla="*/ 649 w 861"/>
                <a:gd name="T85" fmla="*/ 1247 h 2174"/>
                <a:gd name="T86" fmla="*/ 629 w 861"/>
                <a:gd name="T87" fmla="*/ 1133 h 2174"/>
                <a:gd name="T88" fmla="*/ 601 w 861"/>
                <a:gd name="T89" fmla="*/ 1023 h 2174"/>
                <a:gd name="T90" fmla="*/ 566 w 861"/>
                <a:gd name="T91" fmla="*/ 913 h 2174"/>
                <a:gd name="T92" fmla="*/ 524 w 861"/>
                <a:gd name="T93" fmla="*/ 807 h 2174"/>
                <a:gd name="T94" fmla="*/ 475 w 861"/>
                <a:gd name="T95" fmla="*/ 704 h 2174"/>
                <a:gd name="T96" fmla="*/ 418 w 861"/>
                <a:gd name="T97" fmla="*/ 605 h 2174"/>
                <a:gd name="T98" fmla="*/ 355 w 861"/>
                <a:gd name="T99" fmla="*/ 510 h 2174"/>
                <a:gd name="T100" fmla="*/ 285 w 861"/>
                <a:gd name="T101" fmla="*/ 419 h 2174"/>
                <a:gd name="T102" fmla="*/ 209 w 861"/>
                <a:gd name="T103" fmla="*/ 332 h 2174"/>
                <a:gd name="T104" fmla="*/ 126 w 861"/>
                <a:gd name="T105" fmla="*/ 250 h 2174"/>
                <a:gd name="T106" fmla="*/ 36 w 861"/>
                <a:gd name="T107" fmla="*/ 173 h 2174"/>
                <a:gd name="T108" fmla="*/ 18 w 861"/>
                <a:gd name="T109" fmla="*/ 154 h 2174"/>
                <a:gd name="T110" fmla="*/ 6 w 861"/>
                <a:gd name="T111" fmla="*/ 132 h 2174"/>
                <a:gd name="T112" fmla="*/ 0 w 861"/>
                <a:gd name="T113" fmla="*/ 108 h 2174"/>
                <a:gd name="T114" fmla="*/ 0 w 861"/>
                <a:gd name="T115" fmla="*/ 82 h 2174"/>
                <a:gd name="T116" fmla="*/ 8 w 861"/>
                <a:gd name="T117" fmla="*/ 58 h 2174"/>
                <a:gd name="T118" fmla="*/ 21 w 861"/>
                <a:gd name="T119" fmla="*/ 36 h 2174"/>
                <a:gd name="T120" fmla="*/ 41 w 861"/>
                <a:gd name="T121" fmla="*/ 18 h 2174"/>
                <a:gd name="T122" fmla="*/ 63 w 861"/>
                <a:gd name="T123" fmla="*/ 6 h 2174"/>
                <a:gd name="T124" fmla="*/ 87 w 861"/>
                <a:gd name="T125" fmla="*/ 0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1" h="2174">
                  <a:moveTo>
                    <a:pt x="87" y="0"/>
                  </a:moveTo>
                  <a:lnTo>
                    <a:pt x="113" y="0"/>
                  </a:lnTo>
                  <a:lnTo>
                    <a:pt x="137" y="7"/>
                  </a:lnTo>
                  <a:lnTo>
                    <a:pt x="159" y="21"/>
                  </a:lnTo>
                  <a:lnTo>
                    <a:pt x="252" y="100"/>
                  </a:lnTo>
                  <a:lnTo>
                    <a:pt x="339" y="184"/>
                  </a:lnTo>
                  <a:lnTo>
                    <a:pt x="420" y="274"/>
                  </a:lnTo>
                  <a:lnTo>
                    <a:pt x="493" y="366"/>
                  </a:lnTo>
                  <a:lnTo>
                    <a:pt x="562" y="465"/>
                  </a:lnTo>
                  <a:lnTo>
                    <a:pt x="623" y="565"/>
                  </a:lnTo>
                  <a:lnTo>
                    <a:pt x="677" y="671"/>
                  </a:lnTo>
                  <a:lnTo>
                    <a:pt x="725" y="779"/>
                  </a:lnTo>
                  <a:lnTo>
                    <a:pt x="765" y="890"/>
                  </a:lnTo>
                  <a:lnTo>
                    <a:pt x="800" y="1005"/>
                  </a:lnTo>
                  <a:lnTo>
                    <a:pt x="827" y="1120"/>
                  </a:lnTo>
                  <a:lnTo>
                    <a:pt x="845" y="1238"/>
                  </a:lnTo>
                  <a:lnTo>
                    <a:pt x="857" y="1359"/>
                  </a:lnTo>
                  <a:lnTo>
                    <a:pt x="861" y="1480"/>
                  </a:lnTo>
                  <a:lnTo>
                    <a:pt x="857" y="1609"/>
                  </a:lnTo>
                  <a:lnTo>
                    <a:pt x="843" y="1736"/>
                  </a:lnTo>
                  <a:lnTo>
                    <a:pt x="822" y="1861"/>
                  </a:lnTo>
                  <a:lnTo>
                    <a:pt x="791" y="1985"/>
                  </a:lnTo>
                  <a:lnTo>
                    <a:pt x="752" y="2108"/>
                  </a:lnTo>
                  <a:lnTo>
                    <a:pt x="741" y="2130"/>
                  </a:lnTo>
                  <a:lnTo>
                    <a:pt x="725" y="2148"/>
                  </a:lnTo>
                  <a:lnTo>
                    <a:pt x="705" y="2162"/>
                  </a:lnTo>
                  <a:lnTo>
                    <a:pt x="684" y="2171"/>
                  </a:lnTo>
                  <a:lnTo>
                    <a:pt x="660" y="2174"/>
                  </a:lnTo>
                  <a:lnTo>
                    <a:pt x="644" y="2172"/>
                  </a:lnTo>
                  <a:lnTo>
                    <a:pt x="628" y="2168"/>
                  </a:lnTo>
                  <a:lnTo>
                    <a:pt x="604" y="2156"/>
                  </a:lnTo>
                  <a:lnTo>
                    <a:pt x="586" y="2138"/>
                  </a:lnTo>
                  <a:lnTo>
                    <a:pt x="572" y="2117"/>
                  </a:lnTo>
                  <a:lnTo>
                    <a:pt x="563" y="2093"/>
                  </a:lnTo>
                  <a:lnTo>
                    <a:pt x="562" y="2068"/>
                  </a:lnTo>
                  <a:lnTo>
                    <a:pt x="568" y="2042"/>
                  </a:lnTo>
                  <a:lnTo>
                    <a:pt x="602" y="1933"/>
                  </a:lnTo>
                  <a:lnTo>
                    <a:pt x="629" y="1822"/>
                  </a:lnTo>
                  <a:lnTo>
                    <a:pt x="649" y="1709"/>
                  </a:lnTo>
                  <a:lnTo>
                    <a:pt x="660" y="1595"/>
                  </a:lnTo>
                  <a:lnTo>
                    <a:pt x="665" y="1480"/>
                  </a:lnTo>
                  <a:lnTo>
                    <a:pt x="660" y="1363"/>
                  </a:lnTo>
                  <a:lnTo>
                    <a:pt x="649" y="1247"/>
                  </a:lnTo>
                  <a:lnTo>
                    <a:pt x="629" y="1133"/>
                  </a:lnTo>
                  <a:lnTo>
                    <a:pt x="601" y="1023"/>
                  </a:lnTo>
                  <a:lnTo>
                    <a:pt x="566" y="913"/>
                  </a:lnTo>
                  <a:lnTo>
                    <a:pt x="524" y="807"/>
                  </a:lnTo>
                  <a:lnTo>
                    <a:pt x="475" y="704"/>
                  </a:lnTo>
                  <a:lnTo>
                    <a:pt x="418" y="605"/>
                  </a:lnTo>
                  <a:lnTo>
                    <a:pt x="355" y="510"/>
                  </a:lnTo>
                  <a:lnTo>
                    <a:pt x="285" y="419"/>
                  </a:lnTo>
                  <a:lnTo>
                    <a:pt x="209" y="332"/>
                  </a:lnTo>
                  <a:lnTo>
                    <a:pt x="126" y="250"/>
                  </a:lnTo>
                  <a:lnTo>
                    <a:pt x="36" y="173"/>
                  </a:lnTo>
                  <a:lnTo>
                    <a:pt x="18" y="154"/>
                  </a:lnTo>
                  <a:lnTo>
                    <a:pt x="6" y="132"/>
                  </a:lnTo>
                  <a:lnTo>
                    <a:pt x="0" y="108"/>
                  </a:lnTo>
                  <a:lnTo>
                    <a:pt x="0" y="82"/>
                  </a:lnTo>
                  <a:lnTo>
                    <a:pt x="8" y="58"/>
                  </a:lnTo>
                  <a:lnTo>
                    <a:pt x="21" y="36"/>
                  </a:lnTo>
                  <a:lnTo>
                    <a:pt x="41" y="18"/>
                  </a:lnTo>
                  <a:lnTo>
                    <a:pt x="63" y="6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280" y="1583"/>
              <a:ext cx="97" cy="93"/>
            </a:xfrm>
            <a:custGeom>
              <a:avLst/>
              <a:gdLst>
                <a:gd name="T0" fmla="*/ 90 w 292"/>
                <a:gd name="T1" fmla="*/ 0 h 281"/>
                <a:gd name="T2" fmla="*/ 116 w 292"/>
                <a:gd name="T3" fmla="*/ 2 h 281"/>
                <a:gd name="T4" fmla="*/ 139 w 292"/>
                <a:gd name="T5" fmla="*/ 9 h 281"/>
                <a:gd name="T6" fmla="*/ 162 w 292"/>
                <a:gd name="T7" fmla="*/ 22 h 281"/>
                <a:gd name="T8" fmla="*/ 262 w 292"/>
                <a:gd name="T9" fmla="*/ 112 h 281"/>
                <a:gd name="T10" fmla="*/ 279 w 292"/>
                <a:gd name="T11" fmla="*/ 133 h 281"/>
                <a:gd name="T12" fmla="*/ 289 w 292"/>
                <a:gd name="T13" fmla="*/ 156 h 281"/>
                <a:gd name="T14" fmla="*/ 292 w 292"/>
                <a:gd name="T15" fmla="*/ 181 h 281"/>
                <a:gd name="T16" fmla="*/ 291 w 292"/>
                <a:gd name="T17" fmla="*/ 205 h 281"/>
                <a:gd name="T18" fmla="*/ 282 w 292"/>
                <a:gd name="T19" fmla="*/ 229 h 281"/>
                <a:gd name="T20" fmla="*/ 267 w 292"/>
                <a:gd name="T21" fmla="*/ 251 h 281"/>
                <a:gd name="T22" fmla="*/ 244 w 292"/>
                <a:gd name="T23" fmla="*/ 268 h 281"/>
                <a:gd name="T24" fmla="*/ 220 w 292"/>
                <a:gd name="T25" fmla="*/ 278 h 281"/>
                <a:gd name="T26" fmla="*/ 195 w 292"/>
                <a:gd name="T27" fmla="*/ 281 h 281"/>
                <a:gd name="T28" fmla="*/ 171 w 292"/>
                <a:gd name="T29" fmla="*/ 278 h 281"/>
                <a:gd name="T30" fmla="*/ 148 w 292"/>
                <a:gd name="T31" fmla="*/ 269 h 281"/>
                <a:gd name="T32" fmla="*/ 127 w 292"/>
                <a:gd name="T33" fmla="*/ 254 h 281"/>
                <a:gd name="T34" fmla="*/ 36 w 292"/>
                <a:gd name="T35" fmla="*/ 173 h 281"/>
                <a:gd name="T36" fmla="*/ 18 w 292"/>
                <a:gd name="T37" fmla="*/ 154 h 281"/>
                <a:gd name="T38" fmla="*/ 6 w 292"/>
                <a:gd name="T39" fmla="*/ 132 h 281"/>
                <a:gd name="T40" fmla="*/ 0 w 292"/>
                <a:gd name="T41" fmla="*/ 106 h 281"/>
                <a:gd name="T42" fmla="*/ 2 w 292"/>
                <a:gd name="T43" fmla="*/ 81 h 281"/>
                <a:gd name="T44" fmla="*/ 9 w 292"/>
                <a:gd name="T45" fmla="*/ 57 h 281"/>
                <a:gd name="T46" fmla="*/ 23 w 292"/>
                <a:gd name="T47" fmla="*/ 34 h 281"/>
                <a:gd name="T48" fmla="*/ 42 w 292"/>
                <a:gd name="T49" fmla="*/ 18 h 281"/>
                <a:gd name="T50" fmla="*/ 66 w 292"/>
                <a:gd name="T51" fmla="*/ 6 h 281"/>
                <a:gd name="T52" fmla="*/ 90 w 292"/>
                <a:gd name="T5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81">
                  <a:moveTo>
                    <a:pt x="90" y="0"/>
                  </a:moveTo>
                  <a:lnTo>
                    <a:pt x="116" y="2"/>
                  </a:lnTo>
                  <a:lnTo>
                    <a:pt x="139" y="9"/>
                  </a:lnTo>
                  <a:lnTo>
                    <a:pt x="162" y="22"/>
                  </a:lnTo>
                  <a:lnTo>
                    <a:pt x="262" y="112"/>
                  </a:lnTo>
                  <a:lnTo>
                    <a:pt x="279" y="133"/>
                  </a:lnTo>
                  <a:lnTo>
                    <a:pt x="289" y="156"/>
                  </a:lnTo>
                  <a:lnTo>
                    <a:pt x="292" y="181"/>
                  </a:lnTo>
                  <a:lnTo>
                    <a:pt x="291" y="205"/>
                  </a:lnTo>
                  <a:lnTo>
                    <a:pt x="282" y="229"/>
                  </a:lnTo>
                  <a:lnTo>
                    <a:pt x="267" y="251"/>
                  </a:lnTo>
                  <a:lnTo>
                    <a:pt x="244" y="268"/>
                  </a:lnTo>
                  <a:lnTo>
                    <a:pt x="220" y="278"/>
                  </a:lnTo>
                  <a:lnTo>
                    <a:pt x="195" y="281"/>
                  </a:lnTo>
                  <a:lnTo>
                    <a:pt x="171" y="278"/>
                  </a:lnTo>
                  <a:lnTo>
                    <a:pt x="148" y="269"/>
                  </a:lnTo>
                  <a:lnTo>
                    <a:pt x="127" y="254"/>
                  </a:lnTo>
                  <a:lnTo>
                    <a:pt x="36" y="173"/>
                  </a:lnTo>
                  <a:lnTo>
                    <a:pt x="18" y="154"/>
                  </a:lnTo>
                  <a:lnTo>
                    <a:pt x="6" y="132"/>
                  </a:lnTo>
                  <a:lnTo>
                    <a:pt x="0" y="106"/>
                  </a:lnTo>
                  <a:lnTo>
                    <a:pt x="2" y="81"/>
                  </a:lnTo>
                  <a:lnTo>
                    <a:pt x="9" y="57"/>
                  </a:lnTo>
                  <a:lnTo>
                    <a:pt x="23" y="34"/>
                  </a:lnTo>
                  <a:lnTo>
                    <a:pt x="42" y="18"/>
                  </a:lnTo>
                  <a:lnTo>
                    <a:pt x="66" y="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400" y="1711"/>
              <a:ext cx="210" cy="813"/>
            </a:xfrm>
            <a:custGeom>
              <a:avLst/>
              <a:gdLst>
                <a:gd name="T0" fmla="*/ 87 w 628"/>
                <a:gd name="T1" fmla="*/ 0 h 2440"/>
                <a:gd name="T2" fmla="*/ 113 w 628"/>
                <a:gd name="T3" fmla="*/ 0 h 2440"/>
                <a:gd name="T4" fmla="*/ 137 w 628"/>
                <a:gd name="T5" fmla="*/ 8 h 2440"/>
                <a:gd name="T6" fmla="*/ 158 w 628"/>
                <a:gd name="T7" fmla="*/ 21 h 2440"/>
                <a:gd name="T8" fmla="*/ 176 w 628"/>
                <a:gd name="T9" fmla="*/ 39 h 2440"/>
                <a:gd name="T10" fmla="*/ 253 w 628"/>
                <a:gd name="T11" fmla="*/ 150 h 2440"/>
                <a:gd name="T12" fmla="*/ 324 w 628"/>
                <a:gd name="T13" fmla="*/ 265 h 2440"/>
                <a:gd name="T14" fmla="*/ 387 w 628"/>
                <a:gd name="T15" fmla="*/ 381 h 2440"/>
                <a:gd name="T16" fmla="*/ 442 w 628"/>
                <a:gd name="T17" fmla="*/ 503 h 2440"/>
                <a:gd name="T18" fmla="*/ 490 w 628"/>
                <a:gd name="T19" fmla="*/ 625 h 2440"/>
                <a:gd name="T20" fmla="*/ 532 w 628"/>
                <a:gd name="T21" fmla="*/ 751 h 2440"/>
                <a:gd name="T22" fmla="*/ 566 w 628"/>
                <a:gd name="T23" fmla="*/ 879 h 2440"/>
                <a:gd name="T24" fmla="*/ 593 w 628"/>
                <a:gd name="T25" fmla="*/ 1009 h 2440"/>
                <a:gd name="T26" fmla="*/ 611 w 628"/>
                <a:gd name="T27" fmla="*/ 1141 h 2440"/>
                <a:gd name="T28" fmla="*/ 623 w 628"/>
                <a:gd name="T29" fmla="*/ 1275 h 2440"/>
                <a:gd name="T30" fmla="*/ 628 w 628"/>
                <a:gd name="T31" fmla="*/ 1410 h 2440"/>
                <a:gd name="T32" fmla="*/ 623 w 628"/>
                <a:gd name="T33" fmla="*/ 1555 h 2440"/>
                <a:gd name="T34" fmla="*/ 610 w 628"/>
                <a:gd name="T35" fmla="*/ 1699 h 2440"/>
                <a:gd name="T36" fmla="*/ 587 w 628"/>
                <a:gd name="T37" fmla="*/ 1839 h 2440"/>
                <a:gd name="T38" fmla="*/ 556 w 628"/>
                <a:gd name="T39" fmla="*/ 1980 h 2440"/>
                <a:gd name="T40" fmla="*/ 517 w 628"/>
                <a:gd name="T41" fmla="*/ 2117 h 2440"/>
                <a:gd name="T42" fmla="*/ 469 w 628"/>
                <a:gd name="T43" fmla="*/ 2252 h 2440"/>
                <a:gd name="T44" fmla="*/ 412 w 628"/>
                <a:gd name="T45" fmla="*/ 2383 h 2440"/>
                <a:gd name="T46" fmla="*/ 400 w 628"/>
                <a:gd name="T47" fmla="*/ 2404 h 2440"/>
                <a:gd name="T48" fmla="*/ 384 w 628"/>
                <a:gd name="T49" fmla="*/ 2419 h 2440"/>
                <a:gd name="T50" fmla="*/ 366 w 628"/>
                <a:gd name="T51" fmla="*/ 2431 h 2440"/>
                <a:gd name="T52" fmla="*/ 345 w 628"/>
                <a:gd name="T53" fmla="*/ 2439 h 2440"/>
                <a:gd name="T54" fmla="*/ 322 w 628"/>
                <a:gd name="T55" fmla="*/ 2440 h 2440"/>
                <a:gd name="T56" fmla="*/ 303 w 628"/>
                <a:gd name="T57" fmla="*/ 2439 h 2440"/>
                <a:gd name="T58" fmla="*/ 282 w 628"/>
                <a:gd name="T59" fmla="*/ 2431 h 2440"/>
                <a:gd name="T60" fmla="*/ 259 w 628"/>
                <a:gd name="T61" fmla="*/ 2418 h 2440"/>
                <a:gd name="T62" fmla="*/ 243 w 628"/>
                <a:gd name="T63" fmla="*/ 2398 h 2440"/>
                <a:gd name="T64" fmla="*/ 231 w 628"/>
                <a:gd name="T65" fmla="*/ 2376 h 2440"/>
                <a:gd name="T66" fmla="*/ 225 w 628"/>
                <a:gd name="T67" fmla="*/ 2352 h 2440"/>
                <a:gd name="T68" fmla="*/ 226 w 628"/>
                <a:gd name="T69" fmla="*/ 2326 h 2440"/>
                <a:gd name="T70" fmla="*/ 234 w 628"/>
                <a:gd name="T71" fmla="*/ 2301 h 2440"/>
                <a:gd name="T72" fmla="*/ 286 w 628"/>
                <a:gd name="T73" fmla="*/ 2180 h 2440"/>
                <a:gd name="T74" fmla="*/ 330 w 628"/>
                <a:gd name="T75" fmla="*/ 2056 h 2440"/>
                <a:gd name="T76" fmla="*/ 366 w 628"/>
                <a:gd name="T77" fmla="*/ 1930 h 2440"/>
                <a:gd name="T78" fmla="*/ 394 w 628"/>
                <a:gd name="T79" fmla="*/ 1803 h 2440"/>
                <a:gd name="T80" fmla="*/ 415 w 628"/>
                <a:gd name="T81" fmla="*/ 1675 h 2440"/>
                <a:gd name="T82" fmla="*/ 427 w 628"/>
                <a:gd name="T83" fmla="*/ 1543 h 2440"/>
                <a:gd name="T84" fmla="*/ 431 w 628"/>
                <a:gd name="T85" fmla="*/ 1410 h 2440"/>
                <a:gd name="T86" fmla="*/ 427 w 628"/>
                <a:gd name="T87" fmla="*/ 1274 h 2440"/>
                <a:gd name="T88" fmla="*/ 414 w 628"/>
                <a:gd name="T89" fmla="*/ 1139 h 2440"/>
                <a:gd name="T90" fmla="*/ 393 w 628"/>
                <a:gd name="T91" fmla="*/ 1008 h 2440"/>
                <a:gd name="T92" fmla="*/ 363 w 628"/>
                <a:gd name="T93" fmla="*/ 878 h 2440"/>
                <a:gd name="T94" fmla="*/ 325 w 628"/>
                <a:gd name="T95" fmla="*/ 749 h 2440"/>
                <a:gd name="T96" fmla="*/ 280 w 628"/>
                <a:gd name="T97" fmla="*/ 624 h 2440"/>
                <a:gd name="T98" fmla="*/ 226 w 628"/>
                <a:gd name="T99" fmla="*/ 503 h 2440"/>
                <a:gd name="T100" fmla="*/ 165 w 628"/>
                <a:gd name="T101" fmla="*/ 383 h 2440"/>
                <a:gd name="T102" fmla="*/ 96 w 628"/>
                <a:gd name="T103" fmla="*/ 268 h 2440"/>
                <a:gd name="T104" fmla="*/ 18 w 628"/>
                <a:gd name="T105" fmla="*/ 156 h 2440"/>
                <a:gd name="T106" fmla="*/ 6 w 628"/>
                <a:gd name="T107" fmla="*/ 133 h 2440"/>
                <a:gd name="T108" fmla="*/ 0 w 628"/>
                <a:gd name="T109" fmla="*/ 108 h 2440"/>
                <a:gd name="T110" fmla="*/ 0 w 628"/>
                <a:gd name="T111" fmla="*/ 82 h 2440"/>
                <a:gd name="T112" fmla="*/ 8 w 628"/>
                <a:gd name="T113" fmla="*/ 59 h 2440"/>
                <a:gd name="T114" fmla="*/ 20 w 628"/>
                <a:gd name="T115" fmla="*/ 38 h 2440"/>
                <a:gd name="T116" fmla="*/ 39 w 628"/>
                <a:gd name="T117" fmla="*/ 20 h 2440"/>
                <a:gd name="T118" fmla="*/ 62 w 628"/>
                <a:gd name="T119" fmla="*/ 6 h 2440"/>
                <a:gd name="T120" fmla="*/ 87 w 628"/>
                <a:gd name="T121" fmla="*/ 0 h 2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8" h="2440">
                  <a:moveTo>
                    <a:pt x="87" y="0"/>
                  </a:moveTo>
                  <a:lnTo>
                    <a:pt x="113" y="0"/>
                  </a:lnTo>
                  <a:lnTo>
                    <a:pt x="137" y="8"/>
                  </a:lnTo>
                  <a:lnTo>
                    <a:pt x="158" y="21"/>
                  </a:lnTo>
                  <a:lnTo>
                    <a:pt x="176" y="39"/>
                  </a:lnTo>
                  <a:lnTo>
                    <a:pt x="253" y="150"/>
                  </a:lnTo>
                  <a:lnTo>
                    <a:pt x="324" y="265"/>
                  </a:lnTo>
                  <a:lnTo>
                    <a:pt x="387" y="381"/>
                  </a:lnTo>
                  <a:lnTo>
                    <a:pt x="442" y="503"/>
                  </a:lnTo>
                  <a:lnTo>
                    <a:pt x="490" y="625"/>
                  </a:lnTo>
                  <a:lnTo>
                    <a:pt x="532" y="751"/>
                  </a:lnTo>
                  <a:lnTo>
                    <a:pt x="566" y="879"/>
                  </a:lnTo>
                  <a:lnTo>
                    <a:pt x="593" y="1009"/>
                  </a:lnTo>
                  <a:lnTo>
                    <a:pt x="611" y="1141"/>
                  </a:lnTo>
                  <a:lnTo>
                    <a:pt x="623" y="1275"/>
                  </a:lnTo>
                  <a:lnTo>
                    <a:pt x="628" y="1410"/>
                  </a:lnTo>
                  <a:lnTo>
                    <a:pt x="623" y="1555"/>
                  </a:lnTo>
                  <a:lnTo>
                    <a:pt x="610" y="1699"/>
                  </a:lnTo>
                  <a:lnTo>
                    <a:pt x="587" y="1839"/>
                  </a:lnTo>
                  <a:lnTo>
                    <a:pt x="556" y="1980"/>
                  </a:lnTo>
                  <a:lnTo>
                    <a:pt x="517" y="2117"/>
                  </a:lnTo>
                  <a:lnTo>
                    <a:pt x="469" y="2252"/>
                  </a:lnTo>
                  <a:lnTo>
                    <a:pt x="412" y="2383"/>
                  </a:lnTo>
                  <a:lnTo>
                    <a:pt x="400" y="2404"/>
                  </a:lnTo>
                  <a:lnTo>
                    <a:pt x="384" y="2419"/>
                  </a:lnTo>
                  <a:lnTo>
                    <a:pt x="366" y="2431"/>
                  </a:lnTo>
                  <a:lnTo>
                    <a:pt x="345" y="2439"/>
                  </a:lnTo>
                  <a:lnTo>
                    <a:pt x="322" y="2440"/>
                  </a:lnTo>
                  <a:lnTo>
                    <a:pt x="303" y="2439"/>
                  </a:lnTo>
                  <a:lnTo>
                    <a:pt x="282" y="2431"/>
                  </a:lnTo>
                  <a:lnTo>
                    <a:pt x="259" y="2418"/>
                  </a:lnTo>
                  <a:lnTo>
                    <a:pt x="243" y="2398"/>
                  </a:lnTo>
                  <a:lnTo>
                    <a:pt x="231" y="2376"/>
                  </a:lnTo>
                  <a:lnTo>
                    <a:pt x="225" y="2352"/>
                  </a:lnTo>
                  <a:lnTo>
                    <a:pt x="226" y="2326"/>
                  </a:lnTo>
                  <a:lnTo>
                    <a:pt x="234" y="2301"/>
                  </a:lnTo>
                  <a:lnTo>
                    <a:pt x="286" y="2180"/>
                  </a:lnTo>
                  <a:lnTo>
                    <a:pt x="330" y="2056"/>
                  </a:lnTo>
                  <a:lnTo>
                    <a:pt x="366" y="1930"/>
                  </a:lnTo>
                  <a:lnTo>
                    <a:pt x="394" y="1803"/>
                  </a:lnTo>
                  <a:lnTo>
                    <a:pt x="415" y="1675"/>
                  </a:lnTo>
                  <a:lnTo>
                    <a:pt x="427" y="1543"/>
                  </a:lnTo>
                  <a:lnTo>
                    <a:pt x="431" y="1410"/>
                  </a:lnTo>
                  <a:lnTo>
                    <a:pt x="427" y="1274"/>
                  </a:lnTo>
                  <a:lnTo>
                    <a:pt x="414" y="1139"/>
                  </a:lnTo>
                  <a:lnTo>
                    <a:pt x="393" y="1008"/>
                  </a:lnTo>
                  <a:lnTo>
                    <a:pt x="363" y="878"/>
                  </a:lnTo>
                  <a:lnTo>
                    <a:pt x="325" y="749"/>
                  </a:lnTo>
                  <a:lnTo>
                    <a:pt x="280" y="624"/>
                  </a:lnTo>
                  <a:lnTo>
                    <a:pt x="226" y="503"/>
                  </a:lnTo>
                  <a:lnTo>
                    <a:pt x="165" y="383"/>
                  </a:lnTo>
                  <a:lnTo>
                    <a:pt x="96" y="268"/>
                  </a:lnTo>
                  <a:lnTo>
                    <a:pt x="18" y="156"/>
                  </a:lnTo>
                  <a:lnTo>
                    <a:pt x="6" y="133"/>
                  </a:lnTo>
                  <a:lnTo>
                    <a:pt x="0" y="108"/>
                  </a:lnTo>
                  <a:lnTo>
                    <a:pt x="0" y="82"/>
                  </a:lnTo>
                  <a:lnTo>
                    <a:pt x="8" y="59"/>
                  </a:lnTo>
                  <a:lnTo>
                    <a:pt x="20" y="38"/>
                  </a:lnTo>
                  <a:lnTo>
                    <a:pt x="39" y="20"/>
                  </a:lnTo>
                  <a:lnTo>
                    <a:pt x="62" y="6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3075" y="1488"/>
              <a:ext cx="1526" cy="1640"/>
            </a:xfrm>
            <a:custGeom>
              <a:avLst/>
              <a:gdLst>
                <a:gd name="T0" fmla="*/ 2067 w 4576"/>
                <a:gd name="T1" fmla="*/ 4654 h 4918"/>
                <a:gd name="T2" fmla="*/ 2405 w 4576"/>
                <a:gd name="T3" fmla="*/ 4704 h 4918"/>
                <a:gd name="T4" fmla="*/ 2651 w 4576"/>
                <a:gd name="T5" fmla="*/ 4481 h 4918"/>
                <a:gd name="T6" fmla="*/ 2040 w 4576"/>
                <a:gd name="T7" fmla="*/ 857 h 4918"/>
                <a:gd name="T8" fmla="*/ 1558 w 4576"/>
                <a:gd name="T9" fmla="*/ 1071 h 4918"/>
                <a:gd name="T10" fmla="*/ 1189 w 4576"/>
                <a:gd name="T11" fmla="*/ 1504 h 4918"/>
                <a:gd name="T12" fmla="*/ 1056 w 4576"/>
                <a:gd name="T13" fmla="*/ 2064 h 4918"/>
                <a:gd name="T14" fmla="*/ 994 w 4576"/>
                <a:gd name="T15" fmla="*/ 3310 h 4918"/>
                <a:gd name="T16" fmla="*/ 792 w 4576"/>
                <a:gd name="T17" fmla="*/ 3838 h 4918"/>
                <a:gd name="T18" fmla="*/ 4062 w 4576"/>
                <a:gd name="T19" fmla="*/ 4230 h 4918"/>
                <a:gd name="T20" fmla="*/ 3742 w 4576"/>
                <a:gd name="T21" fmla="*/ 3754 h 4918"/>
                <a:gd name="T22" fmla="*/ 3561 w 4576"/>
                <a:gd name="T23" fmla="*/ 3222 h 4918"/>
                <a:gd name="T24" fmla="*/ 3517 w 4576"/>
                <a:gd name="T25" fmla="*/ 1977 h 4918"/>
                <a:gd name="T26" fmla="*/ 3341 w 4576"/>
                <a:gd name="T27" fmla="*/ 1428 h 4918"/>
                <a:gd name="T28" fmla="*/ 2935 w 4576"/>
                <a:gd name="T29" fmla="*/ 1019 h 4918"/>
                <a:gd name="T30" fmla="*/ 2453 w 4576"/>
                <a:gd name="T31" fmla="*/ 844 h 4918"/>
                <a:gd name="T32" fmla="*/ 2214 w 4576"/>
                <a:gd name="T33" fmla="*/ 570 h 4918"/>
                <a:gd name="T34" fmla="*/ 2365 w 4576"/>
                <a:gd name="T35" fmla="*/ 639 h 4918"/>
                <a:gd name="T36" fmla="*/ 2287 w 4576"/>
                <a:gd name="T37" fmla="*/ 554 h 4918"/>
                <a:gd name="T38" fmla="*/ 1986 w 4576"/>
                <a:gd name="T39" fmla="*/ 292 h 4918"/>
                <a:gd name="T40" fmla="*/ 1775 w 4576"/>
                <a:gd name="T41" fmla="*/ 595 h 4918"/>
                <a:gd name="T42" fmla="*/ 1922 w 4576"/>
                <a:gd name="T43" fmla="*/ 684 h 4918"/>
                <a:gd name="T44" fmla="*/ 2042 w 4576"/>
                <a:gd name="T45" fmla="*/ 452 h 4918"/>
                <a:gd name="T46" fmla="*/ 2344 w 4576"/>
                <a:gd name="T47" fmla="*/ 361 h 4918"/>
                <a:gd name="T48" fmla="*/ 2602 w 4576"/>
                <a:gd name="T49" fmla="*/ 533 h 4918"/>
                <a:gd name="T50" fmla="*/ 2817 w 4576"/>
                <a:gd name="T51" fmla="*/ 739 h 4918"/>
                <a:gd name="T52" fmla="*/ 2754 w 4576"/>
                <a:gd name="T53" fmla="*/ 477 h 4918"/>
                <a:gd name="T54" fmla="*/ 2479 w 4576"/>
                <a:gd name="T55" fmla="*/ 232 h 4918"/>
                <a:gd name="T56" fmla="*/ 2443 w 4576"/>
                <a:gd name="T57" fmla="*/ 17 h 4918"/>
                <a:gd name="T58" fmla="*/ 2826 w 4576"/>
                <a:gd name="T59" fmla="*/ 240 h 4918"/>
                <a:gd name="T60" fmla="*/ 3009 w 4576"/>
                <a:gd name="T61" fmla="*/ 646 h 4918"/>
                <a:gd name="T62" fmla="*/ 3247 w 4576"/>
                <a:gd name="T63" fmla="*/ 1010 h 4918"/>
                <a:gd name="T64" fmla="*/ 3595 w 4576"/>
                <a:gd name="T65" fmla="*/ 1495 h 4918"/>
                <a:gd name="T66" fmla="*/ 3717 w 4576"/>
                <a:gd name="T67" fmla="*/ 2077 h 4918"/>
                <a:gd name="T68" fmla="*/ 3776 w 4576"/>
                <a:gd name="T69" fmla="*/ 3289 h 4918"/>
                <a:gd name="T70" fmla="*/ 3977 w 4576"/>
                <a:gd name="T71" fmla="*/ 3783 h 4918"/>
                <a:gd name="T72" fmla="*/ 4263 w 4576"/>
                <a:gd name="T73" fmla="*/ 4146 h 4918"/>
                <a:gd name="T74" fmla="*/ 4526 w 4576"/>
                <a:gd name="T75" fmla="*/ 4243 h 4918"/>
                <a:gd name="T76" fmla="*/ 4562 w 4576"/>
                <a:gd name="T77" fmla="*/ 4378 h 4918"/>
                <a:gd name="T78" fmla="*/ 2854 w 4576"/>
                <a:gd name="T79" fmla="*/ 4494 h 4918"/>
                <a:gd name="T80" fmla="*/ 2617 w 4576"/>
                <a:gd name="T81" fmla="*/ 4817 h 4918"/>
                <a:gd name="T82" fmla="*/ 2215 w 4576"/>
                <a:gd name="T83" fmla="*/ 4913 h 4918"/>
                <a:gd name="T84" fmla="*/ 1856 w 4576"/>
                <a:gd name="T85" fmla="*/ 4729 h 4918"/>
                <a:gd name="T86" fmla="*/ 99 w 4576"/>
                <a:gd name="T87" fmla="*/ 4426 h 4918"/>
                <a:gd name="T88" fmla="*/ 0 w 4576"/>
                <a:gd name="T89" fmla="*/ 4329 h 4918"/>
                <a:gd name="T90" fmla="*/ 99 w 4576"/>
                <a:gd name="T91" fmla="*/ 4230 h 4918"/>
                <a:gd name="T92" fmla="*/ 415 w 4576"/>
                <a:gd name="T93" fmla="*/ 4050 h 4918"/>
                <a:gd name="T94" fmla="*/ 678 w 4576"/>
                <a:gd name="T95" fmla="*/ 3624 h 4918"/>
                <a:gd name="T96" fmla="*/ 837 w 4576"/>
                <a:gd name="T97" fmla="*/ 3127 h 4918"/>
                <a:gd name="T98" fmla="*/ 876 w 4576"/>
                <a:gd name="T99" fmla="*/ 1848 h 4918"/>
                <a:gd name="T100" fmla="*/ 1105 w 4576"/>
                <a:gd name="T101" fmla="*/ 1261 h 4918"/>
                <a:gd name="T102" fmla="*/ 1570 w 4576"/>
                <a:gd name="T103" fmla="*/ 830 h 4918"/>
                <a:gd name="T104" fmla="*/ 1627 w 4576"/>
                <a:gd name="T105" fmla="*/ 427 h 4918"/>
                <a:gd name="T106" fmla="*/ 1922 w 4576"/>
                <a:gd name="T107" fmla="*/ 99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918">
                  <a:moveTo>
                    <a:pt x="1907" y="4426"/>
                  </a:moveTo>
                  <a:lnTo>
                    <a:pt x="1925" y="4481"/>
                  </a:lnTo>
                  <a:lnTo>
                    <a:pt x="1951" y="4532"/>
                  </a:lnTo>
                  <a:lnTo>
                    <a:pt x="1983" y="4578"/>
                  </a:lnTo>
                  <a:lnTo>
                    <a:pt x="2024" y="4619"/>
                  </a:lnTo>
                  <a:lnTo>
                    <a:pt x="2067" y="4654"/>
                  </a:lnTo>
                  <a:lnTo>
                    <a:pt x="2117" y="4683"/>
                  </a:lnTo>
                  <a:lnTo>
                    <a:pt x="2171" y="4704"/>
                  </a:lnTo>
                  <a:lnTo>
                    <a:pt x="2227" y="4717"/>
                  </a:lnTo>
                  <a:lnTo>
                    <a:pt x="2287" y="4722"/>
                  </a:lnTo>
                  <a:lnTo>
                    <a:pt x="2349" y="4717"/>
                  </a:lnTo>
                  <a:lnTo>
                    <a:pt x="2405" y="4704"/>
                  </a:lnTo>
                  <a:lnTo>
                    <a:pt x="2459" y="4683"/>
                  </a:lnTo>
                  <a:lnTo>
                    <a:pt x="2509" y="4654"/>
                  </a:lnTo>
                  <a:lnTo>
                    <a:pt x="2552" y="4619"/>
                  </a:lnTo>
                  <a:lnTo>
                    <a:pt x="2593" y="4578"/>
                  </a:lnTo>
                  <a:lnTo>
                    <a:pt x="2625" y="4532"/>
                  </a:lnTo>
                  <a:lnTo>
                    <a:pt x="2651" y="4481"/>
                  </a:lnTo>
                  <a:lnTo>
                    <a:pt x="2669" y="4426"/>
                  </a:lnTo>
                  <a:lnTo>
                    <a:pt x="1907" y="4426"/>
                  </a:lnTo>
                  <a:close/>
                  <a:moveTo>
                    <a:pt x="2287" y="833"/>
                  </a:moveTo>
                  <a:lnTo>
                    <a:pt x="2205" y="835"/>
                  </a:lnTo>
                  <a:lnTo>
                    <a:pt x="2121" y="844"/>
                  </a:lnTo>
                  <a:lnTo>
                    <a:pt x="2040" y="857"/>
                  </a:lnTo>
                  <a:lnTo>
                    <a:pt x="1960" y="877"/>
                  </a:lnTo>
                  <a:lnTo>
                    <a:pt x="1879" y="902"/>
                  </a:lnTo>
                  <a:lnTo>
                    <a:pt x="1801" y="932"/>
                  </a:lnTo>
                  <a:lnTo>
                    <a:pt x="1726" y="968"/>
                  </a:lnTo>
                  <a:lnTo>
                    <a:pt x="1639" y="1017"/>
                  </a:lnTo>
                  <a:lnTo>
                    <a:pt x="1558" y="1071"/>
                  </a:lnTo>
                  <a:lnTo>
                    <a:pt x="1482" y="1131"/>
                  </a:lnTo>
                  <a:lnTo>
                    <a:pt x="1412" y="1196"/>
                  </a:lnTo>
                  <a:lnTo>
                    <a:pt x="1347" y="1267"/>
                  </a:lnTo>
                  <a:lnTo>
                    <a:pt x="1288" y="1343"/>
                  </a:lnTo>
                  <a:lnTo>
                    <a:pt x="1235" y="1422"/>
                  </a:lnTo>
                  <a:lnTo>
                    <a:pt x="1189" y="1504"/>
                  </a:lnTo>
                  <a:lnTo>
                    <a:pt x="1148" y="1591"/>
                  </a:lnTo>
                  <a:lnTo>
                    <a:pt x="1115" y="1681"/>
                  </a:lnTo>
                  <a:lnTo>
                    <a:pt x="1090" y="1774"/>
                  </a:lnTo>
                  <a:lnTo>
                    <a:pt x="1071" y="1868"/>
                  </a:lnTo>
                  <a:lnTo>
                    <a:pt x="1059" y="1965"/>
                  </a:lnTo>
                  <a:lnTo>
                    <a:pt x="1056" y="2064"/>
                  </a:lnTo>
                  <a:lnTo>
                    <a:pt x="1056" y="2902"/>
                  </a:lnTo>
                  <a:lnTo>
                    <a:pt x="1053" y="2976"/>
                  </a:lnTo>
                  <a:lnTo>
                    <a:pt x="1045" y="3055"/>
                  </a:lnTo>
                  <a:lnTo>
                    <a:pt x="1033" y="3137"/>
                  </a:lnTo>
                  <a:lnTo>
                    <a:pt x="1015" y="3222"/>
                  </a:lnTo>
                  <a:lnTo>
                    <a:pt x="994" y="3310"/>
                  </a:lnTo>
                  <a:lnTo>
                    <a:pt x="970" y="3400"/>
                  </a:lnTo>
                  <a:lnTo>
                    <a:pt x="940" y="3490"/>
                  </a:lnTo>
                  <a:lnTo>
                    <a:pt x="909" y="3580"/>
                  </a:lnTo>
                  <a:lnTo>
                    <a:pt x="873" y="3668"/>
                  </a:lnTo>
                  <a:lnTo>
                    <a:pt x="834" y="3754"/>
                  </a:lnTo>
                  <a:lnTo>
                    <a:pt x="792" y="3838"/>
                  </a:lnTo>
                  <a:lnTo>
                    <a:pt x="740" y="3932"/>
                  </a:lnTo>
                  <a:lnTo>
                    <a:pt x="686" y="4019"/>
                  </a:lnTo>
                  <a:lnTo>
                    <a:pt x="631" y="4097"/>
                  </a:lnTo>
                  <a:lnTo>
                    <a:pt x="572" y="4169"/>
                  </a:lnTo>
                  <a:lnTo>
                    <a:pt x="514" y="4230"/>
                  </a:lnTo>
                  <a:lnTo>
                    <a:pt x="4062" y="4230"/>
                  </a:lnTo>
                  <a:lnTo>
                    <a:pt x="4004" y="4169"/>
                  </a:lnTo>
                  <a:lnTo>
                    <a:pt x="3946" y="4097"/>
                  </a:lnTo>
                  <a:lnTo>
                    <a:pt x="3890" y="4019"/>
                  </a:lnTo>
                  <a:lnTo>
                    <a:pt x="3835" y="3932"/>
                  </a:lnTo>
                  <a:lnTo>
                    <a:pt x="3784" y="3838"/>
                  </a:lnTo>
                  <a:lnTo>
                    <a:pt x="3742" y="3754"/>
                  </a:lnTo>
                  <a:lnTo>
                    <a:pt x="3703" y="3668"/>
                  </a:lnTo>
                  <a:lnTo>
                    <a:pt x="3667" y="3580"/>
                  </a:lnTo>
                  <a:lnTo>
                    <a:pt x="3636" y="3490"/>
                  </a:lnTo>
                  <a:lnTo>
                    <a:pt x="3606" y="3400"/>
                  </a:lnTo>
                  <a:lnTo>
                    <a:pt x="3582" y="3310"/>
                  </a:lnTo>
                  <a:lnTo>
                    <a:pt x="3561" y="3222"/>
                  </a:lnTo>
                  <a:lnTo>
                    <a:pt x="3543" y="3137"/>
                  </a:lnTo>
                  <a:lnTo>
                    <a:pt x="3531" y="3055"/>
                  </a:lnTo>
                  <a:lnTo>
                    <a:pt x="3523" y="2976"/>
                  </a:lnTo>
                  <a:lnTo>
                    <a:pt x="3520" y="2902"/>
                  </a:lnTo>
                  <a:lnTo>
                    <a:pt x="3520" y="2077"/>
                  </a:lnTo>
                  <a:lnTo>
                    <a:pt x="3517" y="1977"/>
                  </a:lnTo>
                  <a:lnTo>
                    <a:pt x="3506" y="1880"/>
                  </a:lnTo>
                  <a:lnTo>
                    <a:pt x="3486" y="1784"/>
                  </a:lnTo>
                  <a:lnTo>
                    <a:pt x="3461" y="1690"/>
                  </a:lnTo>
                  <a:lnTo>
                    <a:pt x="3428" y="1600"/>
                  </a:lnTo>
                  <a:lnTo>
                    <a:pt x="3387" y="1512"/>
                  </a:lnTo>
                  <a:lnTo>
                    <a:pt x="3341" y="1428"/>
                  </a:lnTo>
                  <a:lnTo>
                    <a:pt x="3287" y="1347"/>
                  </a:lnTo>
                  <a:lnTo>
                    <a:pt x="3229" y="1273"/>
                  </a:lnTo>
                  <a:lnTo>
                    <a:pt x="3164" y="1201"/>
                  </a:lnTo>
                  <a:lnTo>
                    <a:pt x="3094" y="1135"/>
                  </a:lnTo>
                  <a:lnTo>
                    <a:pt x="3018" y="1074"/>
                  </a:lnTo>
                  <a:lnTo>
                    <a:pt x="2935" y="1019"/>
                  </a:lnTo>
                  <a:lnTo>
                    <a:pt x="2850" y="969"/>
                  </a:lnTo>
                  <a:lnTo>
                    <a:pt x="2774" y="933"/>
                  </a:lnTo>
                  <a:lnTo>
                    <a:pt x="2696" y="902"/>
                  </a:lnTo>
                  <a:lnTo>
                    <a:pt x="2617" y="878"/>
                  </a:lnTo>
                  <a:lnTo>
                    <a:pt x="2536" y="857"/>
                  </a:lnTo>
                  <a:lnTo>
                    <a:pt x="2453" y="844"/>
                  </a:lnTo>
                  <a:lnTo>
                    <a:pt x="2371" y="835"/>
                  </a:lnTo>
                  <a:lnTo>
                    <a:pt x="2289" y="833"/>
                  </a:lnTo>
                  <a:lnTo>
                    <a:pt x="2287" y="833"/>
                  </a:lnTo>
                  <a:close/>
                  <a:moveTo>
                    <a:pt x="2287" y="554"/>
                  </a:moveTo>
                  <a:lnTo>
                    <a:pt x="2250" y="558"/>
                  </a:lnTo>
                  <a:lnTo>
                    <a:pt x="2214" y="570"/>
                  </a:lnTo>
                  <a:lnTo>
                    <a:pt x="2183" y="590"/>
                  </a:lnTo>
                  <a:lnTo>
                    <a:pt x="2157" y="615"/>
                  </a:lnTo>
                  <a:lnTo>
                    <a:pt x="2136" y="645"/>
                  </a:lnTo>
                  <a:lnTo>
                    <a:pt x="2212" y="639"/>
                  </a:lnTo>
                  <a:lnTo>
                    <a:pt x="2289" y="637"/>
                  </a:lnTo>
                  <a:lnTo>
                    <a:pt x="2365" y="639"/>
                  </a:lnTo>
                  <a:lnTo>
                    <a:pt x="2440" y="645"/>
                  </a:lnTo>
                  <a:lnTo>
                    <a:pt x="2419" y="615"/>
                  </a:lnTo>
                  <a:lnTo>
                    <a:pt x="2394" y="590"/>
                  </a:lnTo>
                  <a:lnTo>
                    <a:pt x="2362" y="570"/>
                  </a:lnTo>
                  <a:lnTo>
                    <a:pt x="2326" y="558"/>
                  </a:lnTo>
                  <a:lnTo>
                    <a:pt x="2287" y="554"/>
                  </a:lnTo>
                  <a:close/>
                  <a:moveTo>
                    <a:pt x="2287" y="196"/>
                  </a:moveTo>
                  <a:lnTo>
                    <a:pt x="2221" y="201"/>
                  </a:lnTo>
                  <a:lnTo>
                    <a:pt x="2159" y="213"/>
                  </a:lnTo>
                  <a:lnTo>
                    <a:pt x="2097" y="232"/>
                  </a:lnTo>
                  <a:lnTo>
                    <a:pt x="2039" y="259"/>
                  </a:lnTo>
                  <a:lnTo>
                    <a:pt x="1986" y="292"/>
                  </a:lnTo>
                  <a:lnTo>
                    <a:pt x="1937" y="331"/>
                  </a:lnTo>
                  <a:lnTo>
                    <a:pt x="1892" y="374"/>
                  </a:lnTo>
                  <a:lnTo>
                    <a:pt x="1855" y="424"/>
                  </a:lnTo>
                  <a:lnTo>
                    <a:pt x="1822" y="477"/>
                  </a:lnTo>
                  <a:lnTo>
                    <a:pt x="1795" y="534"/>
                  </a:lnTo>
                  <a:lnTo>
                    <a:pt x="1775" y="595"/>
                  </a:lnTo>
                  <a:lnTo>
                    <a:pt x="1763" y="658"/>
                  </a:lnTo>
                  <a:lnTo>
                    <a:pt x="1759" y="726"/>
                  </a:lnTo>
                  <a:lnTo>
                    <a:pt x="1759" y="738"/>
                  </a:lnTo>
                  <a:lnTo>
                    <a:pt x="1759" y="738"/>
                  </a:lnTo>
                  <a:lnTo>
                    <a:pt x="1840" y="709"/>
                  </a:lnTo>
                  <a:lnTo>
                    <a:pt x="1922" y="684"/>
                  </a:lnTo>
                  <a:lnTo>
                    <a:pt x="1922" y="684"/>
                  </a:lnTo>
                  <a:lnTo>
                    <a:pt x="1933" y="630"/>
                  </a:lnTo>
                  <a:lnTo>
                    <a:pt x="1951" y="579"/>
                  </a:lnTo>
                  <a:lnTo>
                    <a:pt x="1974" y="533"/>
                  </a:lnTo>
                  <a:lnTo>
                    <a:pt x="2006" y="489"/>
                  </a:lnTo>
                  <a:lnTo>
                    <a:pt x="2042" y="452"/>
                  </a:lnTo>
                  <a:lnTo>
                    <a:pt x="2084" y="419"/>
                  </a:lnTo>
                  <a:lnTo>
                    <a:pt x="2130" y="394"/>
                  </a:lnTo>
                  <a:lnTo>
                    <a:pt x="2180" y="374"/>
                  </a:lnTo>
                  <a:lnTo>
                    <a:pt x="2232" y="361"/>
                  </a:lnTo>
                  <a:lnTo>
                    <a:pt x="2287" y="358"/>
                  </a:lnTo>
                  <a:lnTo>
                    <a:pt x="2344" y="361"/>
                  </a:lnTo>
                  <a:lnTo>
                    <a:pt x="2397" y="374"/>
                  </a:lnTo>
                  <a:lnTo>
                    <a:pt x="2446" y="394"/>
                  </a:lnTo>
                  <a:lnTo>
                    <a:pt x="2492" y="419"/>
                  </a:lnTo>
                  <a:lnTo>
                    <a:pt x="2534" y="452"/>
                  </a:lnTo>
                  <a:lnTo>
                    <a:pt x="2570" y="489"/>
                  </a:lnTo>
                  <a:lnTo>
                    <a:pt x="2602" y="533"/>
                  </a:lnTo>
                  <a:lnTo>
                    <a:pt x="2625" y="581"/>
                  </a:lnTo>
                  <a:lnTo>
                    <a:pt x="2643" y="631"/>
                  </a:lnTo>
                  <a:lnTo>
                    <a:pt x="2654" y="685"/>
                  </a:lnTo>
                  <a:lnTo>
                    <a:pt x="2654" y="685"/>
                  </a:lnTo>
                  <a:lnTo>
                    <a:pt x="2736" y="709"/>
                  </a:lnTo>
                  <a:lnTo>
                    <a:pt x="2817" y="739"/>
                  </a:lnTo>
                  <a:lnTo>
                    <a:pt x="2817" y="739"/>
                  </a:lnTo>
                  <a:lnTo>
                    <a:pt x="2817" y="726"/>
                  </a:lnTo>
                  <a:lnTo>
                    <a:pt x="2813" y="658"/>
                  </a:lnTo>
                  <a:lnTo>
                    <a:pt x="2801" y="595"/>
                  </a:lnTo>
                  <a:lnTo>
                    <a:pt x="2781" y="534"/>
                  </a:lnTo>
                  <a:lnTo>
                    <a:pt x="2754" y="477"/>
                  </a:lnTo>
                  <a:lnTo>
                    <a:pt x="2721" y="424"/>
                  </a:lnTo>
                  <a:lnTo>
                    <a:pt x="2684" y="374"/>
                  </a:lnTo>
                  <a:lnTo>
                    <a:pt x="2639" y="331"/>
                  </a:lnTo>
                  <a:lnTo>
                    <a:pt x="2590" y="292"/>
                  </a:lnTo>
                  <a:lnTo>
                    <a:pt x="2536" y="259"/>
                  </a:lnTo>
                  <a:lnTo>
                    <a:pt x="2479" y="232"/>
                  </a:lnTo>
                  <a:lnTo>
                    <a:pt x="2417" y="213"/>
                  </a:lnTo>
                  <a:lnTo>
                    <a:pt x="2355" y="201"/>
                  </a:lnTo>
                  <a:lnTo>
                    <a:pt x="2287" y="196"/>
                  </a:lnTo>
                  <a:close/>
                  <a:moveTo>
                    <a:pt x="2287" y="0"/>
                  </a:moveTo>
                  <a:lnTo>
                    <a:pt x="2367" y="5"/>
                  </a:lnTo>
                  <a:lnTo>
                    <a:pt x="2443" y="17"/>
                  </a:lnTo>
                  <a:lnTo>
                    <a:pt x="2516" y="38"/>
                  </a:lnTo>
                  <a:lnTo>
                    <a:pt x="2587" y="65"/>
                  </a:lnTo>
                  <a:lnTo>
                    <a:pt x="2654" y="99"/>
                  </a:lnTo>
                  <a:lnTo>
                    <a:pt x="2715" y="141"/>
                  </a:lnTo>
                  <a:lnTo>
                    <a:pt x="2774" y="187"/>
                  </a:lnTo>
                  <a:lnTo>
                    <a:pt x="2826" y="240"/>
                  </a:lnTo>
                  <a:lnTo>
                    <a:pt x="2872" y="298"/>
                  </a:lnTo>
                  <a:lnTo>
                    <a:pt x="2914" y="359"/>
                  </a:lnTo>
                  <a:lnTo>
                    <a:pt x="2949" y="427"/>
                  </a:lnTo>
                  <a:lnTo>
                    <a:pt x="2976" y="497"/>
                  </a:lnTo>
                  <a:lnTo>
                    <a:pt x="2997" y="570"/>
                  </a:lnTo>
                  <a:lnTo>
                    <a:pt x="3009" y="646"/>
                  </a:lnTo>
                  <a:lnTo>
                    <a:pt x="3013" y="726"/>
                  </a:lnTo>
                  <a:lnTo>
                    <a:pt x="3012" y="778"/>
                  </a:lnTo>
                  <a:lnTo>
                    <a:pt x="3006" y="832"/>
                  </a:lnTo>
                  <a:lnTo>
                    <a:pt x="3089" y="886"/>
                  </a:lnTo>
                  <a:lnTo>
                    <a:pt x="3170" y="945"/>
                  </a:lnTo>
                  <a:lnTo>
                    <a:pt x="3247" y="1010"/>
                  </a:lnTo>
                  <a:lnTo>
                    <a:pt x="3318" y="1080"/>
                  </a:lnTo>
                  <a:lnTo>
                    <a:pt x="3384" y="1155"/>
                  </a:lnTo>
                  <a:lnTo>
                    <a:pt x="3446" y="1234"/>
                  </a:lnTo>
                  <a:lnTo>
                    <a:pt x="3503" y="1318"/>
                  </a:lnTo>
                  <a:lnTo>
                    <a:pt x="3552" y="1404"/>
                  </a:lnTo>
                  <a:lnTo>
                    <a:pt x="3595" y="1495"/>
                  </a:lnTo>
                  <a:lnTo>
                    <a:pt x="3631" y="1587"/>
                  </a:lnTo>
                  <a:lnTo>
                    <a:pt x="3663" y="1682"/>
                  </a:lnTo>
                  <a:lnTo>
                    <a:pt x="3687" y="1780"/>
                  </a:lnTo>
                  <a:lnTo>
                    <a:pt x="3703" y="1877"/>
                  </a:lnTo>
                  <a:lnTo>
                    <a:pt x="3714" y="1977"/>
                  </a:lnTo>
                  <a:lnTo>
                    <a:pt x="3717" y="2077"/>
                  </a:lnTo>
                  <a:lnTo>
                    <a:pt x="3717" y="2902"/>
                  </a:lnTo>
                  <a:lnTo>
                    <a:pt x="3720" y="2973"/>
                  </a:lnTo>
                  <a:lnTo>
                    <a:pt x="3727" y="3047"/>
                  </a:lnTo>
                  <a:lnTo>
                    <a:pt x="3739" y="3127"/>
                  </a:lnTo>
                  <a:lnTo>
                    <a:pt x="3755" y="3207"/>
                  </a:lnTo>
                  <a:lnTo>
                    <a:pt x="3776" y="3289"/>
                  </a:lnTo>
                  <a:lnTo>
                    <a:pt x="3802" y="3373"/>
                  </a:lnTo>
                  <a:lnTo>
                    <a:pt x="3830" y="3458"/>
                  </a:lnTo>
                  <a:lnTo>
                    <a:pt x="3862" y="3542"/>
                  </a:lnTo>
                  <a:lnTo>
                    <a:pt x="3898" y="3624"/>
                  </a:lnTo>
                  <a:lnTo>
                    <a:pt x="3935" y="3705"/>
                  </a:lnTo>
                  <a:lnTo>
                    <a:pt x="3977" y="3783"/>
                  </a:lnTo>
                  <a:lnTo>
                    <a:pt x="4019" y="3858"/>
                  </a:lnTo>
                  <a:lnTo>
                    <a:pt x="4065" y="3928"/>
                  </a:lnTo>
                  <a:lnTo>
                    <a:pt x="4112" y="3992"/>
                  </a:lnTo>
                  <a:lnTo>
                    <a:pt x="4161" y="4050"/>
                  </a:lnTo>
                  <a:lnTo>
                    <a:pt x="4212" y="4101"/>
                  </a:lnTo>
                  <a:lnTo>
                    <a:pt x="4263" y="4146"/>
                  </a:lnTo>
                  <a:lnTo>
                    <a:pt x="4317" y="4182"/>
                  </a:lnTo>
                  <a:lnTo>
                    <a:pt x="4369" y="4207"/>
                  </a:lnTo>
                  <a:lnTo>
                    <a:pt x="4423" y="4224"/>
                  </a:lnTo>
                  <a:lnTo>
                    <a:pt x="4477" y="4230"/>
                  </a:lnTo>
                  <a:lnTo>
                    <a:pt x="4502" y="4234"/>
                  </a:lnTo>
                  <a:lnTo>
                    <a:pt x="4526" y="4243"/>
                  </a:lnTo>
                  <a:lnTo>
                    <a:pt x="4546" y="4258"/>
                  </a:lnTo>
                  <a:lnTo>
                    <a:pt x="4562" y="4279"/>
                  </a:lnTo>
                  <a:lnTo>
                    <a:pt x="4571" y="4302"/>
                  </a:lnTo>
                  <a:lnTo>
                    <a:pt x="4576" y="4329"/>
                  </a:lnTo>
                  <a:lnTo>
                    <a:pt x="4571" y="4354"/>
                  </a:lnTo>
                  <a:lnTo>
                    <a:pt x="4562" y="4378"/>
                  </a:lnTo>
                  <a:lnTo>
                    <a:pt x="4546" y="4397"/>
                  </a:lnTo>
                  <a:lnTo>
                    <a:pt x="4526" y="4412"/>
                  </a:lnTo>
                  <a:lnTo>
                    <a:pt x="4502" y="4423"/>
                  </a:lnTo>
                  <a:lnTo>
                    <a:pt x="4477" y="4426"/>
                  </a:lnTo>
                  <a:lnTo>
                    <a:pt x="2869" y="4426"/>
                  </a:lnTo>
                  <a:lnTo>
                    <a:pt x="2854" y="4494"/>
                  </a:lnTo>
                  <a:lnTo>
                    <a:pt x="2831" y="4559"/>
                  </a:lnTo>
                  <a:lnTo>
                    <a:pt x="2801" y="4620"/>
                  </a:lnTo>
                  <a:lnTo>
                    <a:pt x="2763" y="4677"/>
                  </a:lnTo>
                  <a:lnTo>
                    <a:pt x="2720" y="4729"/>
                  </a:lnTo>
                  <a:lnTo>
                    <a:pt x="2670" y="4776"/>
                  </a:lnTo>
                  <a:lnTo>
                    <a:pt x="2617" y="4817"/>
                  </a:lnTo>
                  <a:lnTo>
                    <a:pt x="2558" y="4852"/>
                  </a:lnTo>
                  <a:lnTo>
                    <a:pt x="2495" y="4880"/>
                  </a:lnTo>
                  <a:lnTo>
                    <a:pt x="2429" y="4901"/>
                  </a:lnTo>
                  <a:lnTo>
                    <a:pt x="2359" y="4913"/>
                  </a:lnTo>
                  <a:lnTo>
                    <a:pt x="2287" y="4918"/>
                  </a:lnTo>
                  <a:lnTo>
                    <a:pt x="2215" y="4913"/>
                  </a:lnTo>
                  <a:lnTo>
                    <a:pt x="2147" y="4901"/>
                  </a:lnTo>
                  <a:lnTo>
                    <a:pt x="2081" y="4880"/>
                  </a:lnTo>
                  <a:lnTo>
                    <a:pt x="2018" y="4852"/>
                  </a:lnTo>
                  <a:lnTo>
                    <a:pt x="1960" y="4817"/>
                  </a:lnTo>
                  <a:lnTo>
                    <a:pt x="1906" y="4776"/>
                  </a:lnTo>
                  <a:lnTo>
                    <a:pt x="1856" y="4729"/>
                  </a:lnTo>
                  <a:lnTo>
                    <a:pt x="1813" y="4677"/>
                  </a:lnTo>
                  <a:lnTo>
                    <a:pt x="1775" y="4620"/>
                  </a:lnTo>
                  <a:lnTo>
                    <a:pt x="1745" y="4559"/>
                  </a:lnTo>
                  <a:lnTo>
                    <a:pt x="1722" y="4494"/>
                  </a:lnTo>
                  <a:lnTo>
                    <a:pt x="1707" y="4426"/>
                  </a:lnTo>
                  <a:lnTo>
                    <a:pt x="99" y="4426"/>
                  </a:lnTo>
                  <a:lnTo>
                    <a:pt x="74" y="4423"/>
                  </a:lnTo>
                  <a:lnTo>
                    <a:pt x="50" y="4412"/>
                  </a:lnTo>
                  <a:lnTo>
                    <a:pt x="30" y="4397"/>
                  </a:lnTo>
                  <a:lnTo>
                    <a:pt x="14" y="4378"/>
                  </a:lnTo>
                  <a:lnTo>
                    <a:pt x="5" y="4354"/>
                  </a:lnTo>
                  <a:lnTo>
                    <a:pt x="0" y="4329"/>
                  </a:lnTo>
                  <a:lnTo>
                    <a:pt x="5" y="4302"/>
                  </a:lnTo>
                  <a:lnTo>
                    <a:pt x="14" y="4279"/>
                  </a:lnTo>
                  <a:lnTo>
                    <a:pt x="30" y="4258"/>
                  </a:lnTo>
                  <a:lnTo>
                    <a:pt x="50" y="4243"/>
                  </a:lnTo>
                  <a:lnTo>
                    <a:pt x="74" y="4234"/>
                  </a:lnTo>
                  <a:lnTo>
                    <a:pt x="99" y="4230"/>
                  </a:lnTo>
                  <a:lnTo>
                    <a:pt x="153" y="4224"/>
                  </a:lnTo>
                  <a:lnTo>
                    <a:pt x="207" y="4207"/>
                  </a:lnTo>
                  <a:lnTo>
                    <a:pt x="259" y="4182"/>
                  </a:lnTo>
                  <a:lnTo>
                    <a:pt x="312" y="4146"/>
                  </a:lnTo>
                  <a:lnTo>
                    <a:pt x="364" y="4101"/>
                  </a:lnTo>
                  <a:lnTo>
                    <a:pt x="415" y="4050"/>
                  </a:lnTo>
                  <a:lnTo>
                    <a:pt x="463" y="3992"/>
                  </a:lnTo>
                  <a:lnTo>
                    <a:pt x="511" y="3928"/>
                  </a:lnTo>
                  <a:lnTo>
                    <a:pt x="556" y="3858"/>
                  </a:lnTo>
                  <a:lnTo>
                    <a:pt x="599" y="3783"/>
                  </a:lnTo>
                  <a:lnTo>
                    <a:pt x="641" y="3705"/>
                  </a:lnTo>
                  <a:lnTo>
                    <a:pt x="678" y="3624"/>
                  </a:lnTo>
                  <a:lnTo>
                    <a:pt x="714" y="3542"/>
                  </a:lnTo>
                  <a:lnTo>
                    <a:pt x="746" y="3458"/>
                  </a:lnTo>
                  <a:lnTo>
                    <a:pt x="774" y="3373"/>
                  </a:lnTo>
                  <a:lnTo>
                    <a:pt x="800" y="3289"/>
                  </a:lnTo>
                  <a:lnTo>
                    <a:pt x="821" y="3207"/>
                  </a:lnTo>
                  <a:lnTo>
                    <a:pt x="837" y="3127"/>
                  </a:lnTo>
                  <a:lnTo>
                    <a:pt x="849" y="3047"/>
                  </a:lnTo>
                  <a:lnTo>
                    <a:pt x="857" y="2973"/>
                  </a:lnTo>
                  <a:lnTo>
                    <a:pt x="859" y="2902"/>
                  </a:lnTo>
                  <a:lnTo>
                    <a:pt x="859" y="2064"/>
                  </a:lnTo>
                  <a:lnTo>
                    <a:pt x="862" y="1954"/>
                  </a:lnTo>
                  <a:lnTo>
                    <a:pt x="876" y="1848"/>
                  </a:lnTo>
                  <a:lnTo>
                    <a:pt x="895" y="1742"/>
                  </a:lnTo>
                  <a:lnTo>
                    <a:pt x="922" y="1640"/>
                  </a:lnTo>
                  <a:lnTo>
                    <a:pt x="958" y="1540"/>
                  </a:lnTo>
                  <a:lnTo>
                    <a:pt x="1000" y="1443"/>
                  </a:lnTo>
                  <a:lnTo>
                    <a:pt x="1050" y="1350"/>
                  </a:lnTo>
                  <a:lnTo>
                    <a:pt x="1105" y="1261"/>
                  </a:lnTo>
                  <a:lnTo>
                    <a:pt x="1168" y="1177"/>
                  </a:lnTo>
                  <a:lnTo>
                    <a:pt x="1237" y="1096"/>
                  </a:lnTo>
                  <a:lnTo>
                    <a:pt x="1311" y="1022"/>
                  </a:lnTo>
                  <a:lnTo>
                    <a:pt x="1392" y="951"/>
                  </a:lnTo>
                  <a:lnTo>
                    <a:pt x="1479" y="887"/>
                  </a:lnTo>
                  <a:lnTo>
                    <a:pt x="1570" y="830"/>
                  </a:lnTo>
                  <a:lnTo>
                    <a:pt x="1564" y="778"/>
                  </a:lnTo>
                  <a:lnTo>
                    <a:pt x="1563" y="726"/>
                  </a:lnTo>
                  <a:lnTo>
                    <a:pt x="1567" y="646"/>
                  </a:lnTo>
                  <a:lnTo>
                    <a:pt x="1579" y="570"/>
                  </a:lnTo>
                  <a:lnTo>
                    <a:pt x="1600" y="497"/>
                  </a:lnTo>
                  <a:lnTo>
                    <a:pt x="1627" y="427"/>
                  </a:lnTo>
                  <a:lnTo>
                    <a:pt x="1662" y="359"/>
                  </a:lnTo>
                  <a:lnTo>
                    <a:pt x="1704" y="298"/>
                  </a:lnTo>
                  <a:lnTo>
                    <a:pt x="1750" y="240"/>
                  </a:lnTo>
                  <a:lnTo>
                    <a:pt x="1802" y="187"/>
                  </a:lnTo>
                  <a:lnTo>
                    <a:pt x="1861" y="141"/>
                  </a:lnTo>
                  <a:lnTo>
                    <a:pt x="1922" y="99"/>
                  </a:lnTo>
                  <a:lnTo>
                    <a:pt x="1989" y="65"/>
                  </a:lnTo>
                  <a:lnTo>
                    <a:pt x="2060" y="38"/>
                  </a:lnTo>
                  <a:lnTo>
                    <a:pt x="2133" y="17"/>
                  </a:lnTo>
                  <a:lnTo>
                    <a:pt x="2209" y="5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488" y="1866"/>
              <a:ext cx="238" cy="548"/>
            </a:xfrm>
            <a:custGeom>
              <a:avLst/>
              <a:gdLst>
                <a:gd name="T0" fmla="*/ 621 w 714"/>
                <a:gd name="T1" fmla="*/ 0 h 1644"/>
                <a:gd name="T2" fmla="*/ 646 w 714"/>
                <a:gd name="T3" fmla="*/ 4 h 1644"/>
                <a:gd name="T4" fmla="*/ 669 w 714"/>
                <a:gd name="T5" fmla="*/ 15 h 1644"/>
                <a:gd name="T6" fmla="*/ 688 w 714"/>
                <a:gd name="T7" fmla="*/ 31 h 1644"/>
                <a:gd name="T8" fmla="*/ 703 w 714"/>
                <a:gd name="T9" fmla="*/ 54 h 1644"/>
                <a:gd name="T10" fmla="*/ 712 w 714"/>
                <a:gd name="T11" fmla="*/ 77 h 1644"/>
                <a:gd name="T12" fmla="*/ 714 w 714"/>
                <a:gd name="T13" fmla="*/ 103 h 1644"/>
                <a:gd name="T14" fmla="*/ 709 w 714"/>
                <a:gd name="T15" fmla="*/ 128 h 1644"/>
                <a:gd name="T16" fmla="*/ 699 w 714"/>
                <a:gd name="T17" fmla="*/ 151 h 1644"/>
                <a:gd name="T18" fmla="*/ 682 w 714"/>
                <a:gd name="T19" fmla="*/ 170 h 1644"/>
                <a:gd name="T20" fmla="*/ 661 w 714"/>
                <a:gd name="T21" fmla="*/ 185 h 1644"/>
                <a:gd name="T22" fmla="*/ 591 w 714"/>
                <a:gd name="T23" fmla="*/ 225 h 1644"/>
                <a:gd name="T24" fmla="*/ 526 w 714"/>
                <a:gd name="T25" fmla="*/ 270 h 1644"/>
                <a:gd name="T26" fmla="*/ 467 w 714"/>
                <a:gd name="T27" fmla="*/ 321 h 1644"/>
                <a:gd name="T28" fmla="*/ 413 w 714"/>
                <a:gd name="T29" fmla="*/ 376 h 1644"/>
                <a:gd name="T30" fmla="*/ 363 w 714"/>
                <a:gd name="T31" fmla="*/ 436 h 1644"/>
                <a:gd name="T32" fmla="*/ 321 w 714"/>
                <a:gd name="T33" fmla="*/ 499 h 1644"/>
                <a:gd name="T34" fmla="*/ 284 w 714"/>
                <a:gd name="T35" fmla="*/ 568 h 1644"/>
                <a:gd name="T36" fmla="*/ 253 w 714"/>
                <a:gd name="T37" fmla="*/ 638 h 1644"/>
                <a:gd name="T38" fmla="*/ 229 w 714"/>
                <a:gd name="T39" fmla="*/ 711 h 1644"/>
                <a:gd name="T40" fmla="*/ 211 w 714"/>
                <a:gd name="T41" fmla="*/ 788 h 1644"/>
                <a:gd name="T42" fmla="*/ 199 w 714"/>
                <a:gd name="T43" fmla="*/ 865 h 1644"/>
                <a:gd name="T44" fmla="*/ 196 w 714"/>
                <a:gd name="T45" fmla="*/ 946 h 1644"/>
                <a:gd name="T46" fmla="*/ 196 w 714"/>
                <a:gd name="T47" fmla="*/ 1546 h 1644"/>
                <a:gd name="T48" fmla="*/ 193 w 714"/>
                <a:gd name="T49" fmla="*/ 1572 h 1644"/>
                <a:gd name="T50" fmla="*/ 182 w 714"/>
                <a:gd name="T51" fmla="*/ 1595 h 1644"/>
                <a:gd name="T52" fmla="*/ 167 w 714"/>
                <a:gd name="T53" fmla="*/ 1614 h 1644"/>
                <a:gd name="T54" fmla="*/ 148 w 714"/>
                <a:gd name="T55" fmla="*/ 1631 h 1644"/>
                <a:gd name="T56" fmla="*/ 124 w 714"/>
                <a:gd name="T57" fmla="*/ 1640 h 1644"/>
                <a:gd name="T58" fmla="*/ 98 w 714"/>
                <a:gd name="T59" fmla="*/ 1644 h 1644"/>
                <a:gd name="T60" fmla="*/ 71 w 714"/>
                <a:gd name="T61" fmla="*/ 1640 h 1644"/>
                <a:gd name="T62" fmla="*/ 48 w 714"/>
                <a:gd name="T63" fmla="*/ 1631 h 1644"/>
                <a:gd name="T64" fmla="*/ 28 w 714"/>
                <a:gd name="T65" fmla="*/ 1614 h 1644"/>
                <a:gd name="T66" fmla="*/ 13 w 714"/>
                <a:gd name="T67" fmla="*/ 1595 h 1644"/>
                <a:gd name="T68" fmla="*/ 3 w 714"/>
                <a:gd name="T69" fmla="*/ 1572 h 1644"/>
                <a:gd name="T70" fmla="*/ 0 w 714"/>
                <a:gd name="T71" fmla="*/ 1546 h 1644"/>
                <a:gd name="T72" fmla="*/ 0 w 714"/>
                <a:gd name="T73" fmla="*/ 946 h 1644"/>
                <a:gd name="T74" fmla="*/ 4 w 714"/>
                <a:gd name="T75" fmla="*/ 855 h 1644"/>
                <a:gd name="T76" fmla="*/ 15 w 714"/>
                <a:gd name="T77" fmla="*/ 767 h 1644"/>
                <a:gd name="T78" fmla="*/ 34 w 714"/>
                <a:gd name="T79" fmla="*/ 680 h 1644"/>
                <a:gd name="T80" fmla="*/ 60 w 714"/>
                <a:gd name="T81" fmla="*/ 595 h 1644"/>
                <a:gd name="T82" fmla="*/ 92 w 714"/>
                <a:gd name="T83" fmla="*/ 514 h 1644"/>
                <a:gd name="T84" fmla="*/ 131 w 714"/>
                <a:gd name="T85" fmla="*/ 435 h 1644"/>
                <a:gd name="T86" fmla="*/ 176 w 714"/>
                <a:gd name="T87" fmla="*/ 361 h 1644"/>
                <a:gd name="T88" fmla="*/ 229 w 714"/>
                <a:gd name="T89" fmla="*/ 290 h 1644"/>
                <a:gd name="T90" fmla="*/ 285 w 714"/>
                <a:gd name="T91" fmla="*/ 224 h 1644"/>
                <a:gd name="T92" fmla="*/ 350 w 714"/>
                <a:gd name="T93" fmla="*/ 163 h 1644"/>
                <a:gd name="T94" fmla="*/ 419 w 714"/>
                <a:gd name="T95" fmla="*/ 106 h 1644"/>
                <a:gd name="T96" fmla="*/ 492 w 714"/>
                <a:gd name="T97" fmla="*/ 55 h 1644"/>
                <a:gd name="T98" fmla="*/ 571 w 714"/>
                <a:gd name="T99" fmla="*/ 10 h 1644"/>
                <a:gd name="T100" fmla="*/ 595 w 714"/>
                <a:gd name="T101" fmla="*/ 1 h 1644"/>
                <a:gd name="T102" fmla="*/ 621 w 714"/>
                <a:gd name="T103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4" h="1644">
                  <a:moveTo>
                    <a:pt x="621" y="0"/>
                  </a:moveTo>
                  <a:lnTo>
                    <a:pt x="646" y="4"/>
                  </a:lnTo>
                  <a:lnTo>
                    <a:pt x="669" y="15"/>
                  </a:lnTo>
                  <a:lnTo>
                    <a:pt x="688" y="31"/>
                  </a:lnTo>
                  <a:lnTo>
                    <a:pt x="703" y="54"/>
                  </a:lnTo>
                  <a:lnTo>
                    <a:pt x="712" y="77"/>
                  </a:lnTo>
                  <a:lnTo>
                    <a:pt x="714" y="103"/>
                  </a:lnTo>
                  <a:lnTo>
                    <a:pt x="709" y="128"/>
                  </a:lnTo>
                  <a:lnTo>
                    <a:pt x="699" y="151"/>
                  </a:lnTo>
                  <a:lnTo>
                    <a:pt x="682" y="170"/>
                  </a:lnTo>
                  <a:lnTo>
                    <a:pt x="661" y="185"/>
                  </a:lnTo>
                  <a:lnTo>
                    <a:pt x="591" y="225"/>
                  </a:lnTo>
                  <a:lnTo>
                    <a:pt x="526" y="270"/>
                  </a:lnTo>
                  <a:lnTo>
                    <a:pt x="467" y="321"/>
                  </a:lnTo>
                  <a:lnTo>
                    <a:pt x="413" y="376"/>
                  </a:lnTo>
                  <a:lnTo>
                    <a:pt x="363" y="436"/>
                  </a:lnTo>
                  <a:lnTo>
                    <a:pt x="321" y="499"/>
                  </a:lnTo>
                  <a:lnTo>
                    <a:pt x="284" y="568"/>
                  </a:lnTo>
                  <a:lnTo>
                    <a:pt x="253" y="638"/>
                  </a:lnTo>
                  <a:lnTo>
                    <a:pt x="229" y="711"/>
                  </a:lnTo>
                  <a:lnTo>
                    <a:pt x="211" y="788"/>
                  </a:lnTo>
                  <a:lnTo>
                    <a:pt x="199" y="865"/>
                  </a:lnTo>
                  <a:lnTo>
                    <a:pt x="196" y="946"/>
                  </a:lnTo>
                  <a:lnTo>
                    <a:pt x="196" y="1546"/>
                  </a:lnTo>
                  <a:lnTo>
                    <a:pt x="193" y="1572"/>
                  </a:lnTo>
                  <a:lnTo>
                    <a:pt x="182" y="1595"/>
                  </a:lnTo>
                  <a:lnTo>
                    <a:pt x="167" y="1614"/>
                  </a:lnTo>
                  <a:lnTo>
                    <a:pt x="148" y="1631"/>
                  </a:lnTo>
                  <a:lnTo>
                    <a:pt x="124" y="1640"/>
                  </a:lnTo>
                  <a:lnTo>
                    <a:pt x="98" y="1644"/>
                  </a:lnTo>
                  <a:lnTo>
                    <a:pt x="71" y="1640"/>
                  </a:lnTo>
                  <a:lnTo>
                    <a:pt x="48" y="1631"/>
                  </a:lnTo>
                  <a:lnTo>
                    <a:pt x="28" y="1614"/>
                  </a:lnTo>
                  <a:lnTo>
                    <a:pt x="13" y="1595"/>
                  </a:lnTo>
                  <a:lnTo>
                    <a:pt x="3" y="1572"/>
                  </a:lnTo>
                  <a:lnTo>
                    <a:pt x="0" y="1546"/>
                  </a:lnTo>
                  <a:lnTo>
                    <a:pt x="0" y="946"/>
                  </a:lnTo>
                  <a:lnTo>
                    <a:pt x="4" y="855"/>
                  </a:lnTo>
                  <a:lnTo>
                    <a:pt x="15" y="767"/>
                  </a:lnTo>
                  <a:lnTo>
                    <a:pt x="34" y="680"/>
                  </a:lnTo>
                  <a:lnTo>
                    <a:pt x="60" y="595"/>
                  </a:lnTo>
                  <a:lnTo>
                    <a:pt x="92" y="514"/>
                  </a:lnTo>
                  <a:lnTo>
                    <a:pt x="131" y="435"/>
                  </a:lnTo>
                  <a:lnTo>
                    <a:pt x="176" y="361"/>
                  </a:lnTo>
                  <a:lnTo>
                    <a:pt x="229" y="290"/>
                  </a:lnTo>
                  <a:lnTo>
                    <a:pt x="285" y="224"/>
                  </a:lnTo>
                  <a:lnTo>
                    <a:pt x="350" y="163"/>
                  </a:lnTo>
                  <a:lnTo>
                    <a:pt x="419" y="106"/>
                  </a:lnTo>
                  <a:lnTo>
                    <a:pt x="492" y="55"/>
                  </a:lnTo>
                  <a:lnTo>
                    <a:pt x="571" y="10"/>
                  </a:lnTo>
                  <a:lnTo>
                    <a:pt x="595" y="1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805" y="1831"/>
              <a:ext cx="130" cy="72"/>
            </a:xfrm>
            <a:custGeom>
              <a:avLst/>
              <a:gdLst>
                <a:gd name="T0" fmla="*/ 99 w 388"/>
                <a:gd name="T1" fmla="*/ 0 h 215"/>
                <a:gd name="T2" fmla="*/ 99 w 388"/>
                <a:gd name="T3" fmla="*/ 0 h 215"/>
                <a:gd name="T4" fmla="*/ 169 w 388"/>
                <a:gd name="T5" fmla="*/ 3 h 215"/>
                <a:gd name="T6" fmla="*/ 239 w 388"/>
                <a:gd name="T7" fmla="*/ 11 h 215"/>
                <a:gd name="T8" fmla="*/ 310 w 388"/>
                <a:gd name="T9" fmla="*/ 21 h 215"/>
                <a:gd name="T10" fmla="*/ 334 w 388"/>
                <a:gd name="T11" fmla="*/ 30 h 215"/>
                <a:gd name="T12" fmla="*/ 355 w 388"/>
                <a:gd name="T13" fmla="*/ 45 h 215"/>
                <a:gd name="T14" fmla="*/ 371 w 388"/>
                <a:gd name="T15" fmla="*/ 64 h 215"/>
                <a:gd name="T16" fmla="*/ 383 w 388"/>
                <a:gd name="T17" fmla="*/ 87 h 215"/>
                <a:gd name="T18" fmla="*/ 388 w 388"/>
                <a:gd name="T19" fmla="*/ 111 h 215"/>
                <a:gd name="T20" fmla="*/ 386 w 388"/>
                <a:gd name="T21" fmla="*/ 138 h 215"/>
                <a:gd name="T22" fmla="*/ 376 w 388"/>
                <a:gd name="T23" fmla="*/ 163 h 215"/>
                <a:gd name="T24" fmla="*/ 361 w 388"/>
                <a:gd name="T25" fmla="*/ 185 h 215"/>
                <a:gd name="T26" fmla="*/ 340 w 388"/>
                <a:gd name="T27" fmla="*/ 202 h 215"/>
                <a:gd name="T28" fmla="*/ 316 w 388"/>
                <a:gd name="T29" fmla="*/ 212 h 215"/>
                <a:gd name="T30" fmla="*/ 290 w 388"/>
                <a:gd name="T31" fmla="*/ 215 h 215"/>
                <a:gd name="T32" fmla="*/ 280 w 388"/>
                <a:gd name="T33" fmla="*/ 215 h 215"/>
                <a:gd name="T34" fmla="*/ 269 w 388"/>
                <a:gd name="T35" fmla="*/ 214 h 215"/>
                <a:gd name="T36" fmla="*/ 184 w 388"/>
                <a:gd name="T37" fmla="*/ 200 h 215"/>
                <a:gd name="T38" fmla="*/ 99 w 388"/>
                <a:gd name="T39" fmla="*/ 196 h 215"/>
                <a:gd name="T40" fmla="*/ 72 w 388"/>
                <a:gd name="T41" fmla="*/ 193 h 215"/>
                <a:gd name="T42" fmla="*/ 49 w 388"/>
                <a:gd name="T43" fmla="*/ 182 h 215"/>
                <a:gd name="T44" fmla="*/ 28 w 388"/>
                <a:gd name="T45" fmla="*/ 167 h 215"/>
                <a:gd name="T46" fmla="*/ 13 w 388"/>
                <a:gd name="T47" fmla="*/ 148 h 215"/>
                <a:gd name="T48" fmla="*/ 4 w 388"/>
                <a:gd name="T49" fmla="*/ 124 h 215"/>
                <a:gd name="T50" fmla="*/ 0 w 388"/>
                <a:gd name="T51" fmla="*/ 99 h 215"/>
                <a:gd name="T52" fmla="*/ 4 w 388"/>
                <a:gd name="T53" fmla="*/ 72 h 215"/>
                <a:gd name="T54" fmla="*/ 13 w 388"/>
                <a:gd name="T55" fmla="*/ 49 h 215"/>
                <a:gd name="T56" fmla="*/ 28 w 388"/>
                <a:gd name="T57" fmla="*/ 28 h 215"/>
                <a:gd name="T58" fmla="*/ 49 w 388"/>
                <a:gd name="T59" fmla="*/ 13 h 215"/>
                <a:gd name="T60" fmla="*/ 72 w 388"/>
                <a:gd name="T61" fmla="*/ 3 h 215"/>
                <a:gd name="T62" fmla="*/ 99 w 388"/>
                <a:gd name="T6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8" h="215">
                  <a:moveTo>
                    <a:pt x="99" y="0"/>
                  </a:moveTo>
                  <a:lnTo>
                    <a:pt x="99" y="0"/>
                  </a:lnTo>
                  <a:lnTo>
                    <a:pt x="169" y="3"/>
                  </a:lnTo>
                  <a:lnTo>
                    <a:pt x="239" y="11"/>
                  </a:lnTo>
                  <a:lnTo>
                    <a:pt x="310" y="21"/>
                  </a:lnTo>
                  <a:lnTo>
                    <a:pt x="334" y="30"/>
                  </a:lnTo>
                  <a:lnTo>
                    <a:pt x="355" y="45"/>
                  </a:lnTo>
                  <a:lnTo>
                    <a:pt x="371" y="64"/>
                  </a:lnTo>
                  <a:lnTo>
                    <a:pt x="383" y="87"/>
                  </a:lnTo>
                  <a:lnTo>
                    <a:pt x="388" y="111"/>
                  </a:lnTo>
                  <a:lnTo>
                    <a:pt x="386" y="138"/>
                  </a:lnTo>
                  <a:lnTo>
                    <a:pt x="376" y="163"/>
                  </a:lnTo>
                  <a:lnTo>
                    <a:pt x="361" y="185"/>
                  </a:lnTo>
                  <a:lnTo>
                    <a:pt x="340" y="202"/>
                  </a:lnTo>
                  <a:lnTo>
                    <a:pt x="316" y="212"/>
                  </a:lnTo>
                  <a:lnTo>
                    <a:pt x="290" y="215"/>
                  </a:lnTo>
                  <a:lnTo>
                    <a:pt x="280" y="215"/>
                  </a:lnTo>
                  <a:lnTo>
                    <a:pt x="269" y="214"/>
                  </a:lnTo>
                  <a:lnTo>
                    <a:pt x="184" y="200"/>
                  </a:lnTo>
                  <a:lnTo>
                    <a:pt x="99" y="196"/>
                  </a:lnTo>
                  <a:lnTo>
                    <a:pt x="72" y="193"/>
                  </a:lnTo>
                  <a:lnTo>
                    <a:pt x="49" y="182"/>
                  </a:lnTo>
                  <a:lnTo>
                    <a:pt x="28" y="167"/>
                  </a:lnTo>
                  <a:lnTo>
                    <a:pt x="13" y="148"/>
                  </a:lnTo>
                  <a:lnTo>
                    <a:pt x="4" y="124"/>
                  </a:lnTo>
                  <a:lnTo>
                    <a:pt x="0" y="99"/>
                  </a:lnTo>
                  <a:lnTo>
                    <a:pt x="4" y="72"/>
                  </a:lnTo>
                  <a:lnTo>
                    <a:pt x="13" y="49"/>
                  </a:lnTo>
                  <a:lnTo>
                    <a:pt x="28" y="28"/>
                  </a:lnTo>
                  <a:lnTo>
                    <a:pt x="49" y="13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427412" y="4620711"/>
            <a:ext cx="231114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1493CC"/>
              </a:buClr>
              <a:buSzPct val="150000"/>
            </a:pPr>
            <a:r>
              <a:rPr lang="en-CA" sz="2500" b="1" dirty="0">
                <a:solidFill>
                  <a:schemeClr val="bg1"/>
                </a:solidFill>
              </a:rPr>
              <a:t>HAVE SERVICES </a:t>
            </a:r>
          </a:p>
          <a:p>
            <a:pPr algn="ctr">
              <a:buClr>
                <a:srgbClr val="1493CC"/>
              </a:buClr>
              <a:buSzPct val="150000"/>
            </a:pPr>
            <a:r>
              <a:rPr lang="en-CA" sz="2500" b="1" dirty="0">
                <a:solidFill>
                  <a:schemeClr val="bg1"/>
                </a:solidFill>
              </a:rPr>
              <a:t>WORK FOR YOU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8724" y="4620711"/>
            <a:ext cx="24365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1493CC"/>
              </a:buClr>
              <a:buSzPct val="150000"/>
            </a:pPr>
            <a:r>
              <a:rPr lang="en-CA" sz="2500" b="1" dirty="0">
                <a:solidFill>
                  <a:schemeClr val="bg1"/>
                </a:solidFill>
              </a:rPr>
              <a:t>HAVE DISCIPLINE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00702" y="2896441"/>
            <a:ext cx="1841263" cy="1430385"/>
            <a:chOff x="1400702" y="2896441"/>
            <a:chExt cx="1841263" cy="1430385"/>
          </a:xfrm>
        </p:grpSpPr>
        <p:sp>
          <p:nvSpPr>
            <p:cNvPr id="23" name="Flowchart: Off-page Connector 22"/>
            <p:cNvSpPr/>
            <p:nvPr/>
          </p:nvSpPr>
          <p:spPr>
            <a:xfrm>
              <a:off x="1400702" y="2896441"/>
              <a:ext cx="1472543" cy="1430385"/>
            </a:xfrm>
            <a:prstGeom prst="flowChartOffpageConnector">
              <a:avLst/>
            </a:prstGeom>
            <a:solidFill>
              <a:srgbClr val="C2D941"/>
            </a:solidFill>
            <a:ln w="25400" cap="flat" cmpd="sng" algn="ctr">
              <a:noFill/>
              <a:prstDash val="solid"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34629">
                    <a:lumMod val="50000"/>
                  </a:srgbClr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867559" y="2897579"/>
              <a:ext cx="374406" cy="546265"/>
            </a:xfrm>
            <a:custGeom>
              <a:avLst/>
              <a:gdLst>
                <a:gd name="connsiteX0" fmla="*/ 0 w 368135"/>
                <a:gd name="connsiteY0" fmla="*/ 0 h 546265"/>
                <a:gd name="connsiteX1" fmla="*/ 11875 w 368135"/>
                <a:gd name="connsiteY1" fmla="*/ 546265 h 546265"/>
                <a:gd name="connsiteX2" fmla="*/ 368135 w 368135"/>
                <a:gd name="connsiteY2" fmla="*/ 534390 h 546265"/>
                <a:gd name="connsiteX3" fmla="*/ 0 w 368135"/>
                <a:gd name="connsiteY3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135" h="546265">
                  <a:moveTo>
                    <a:pt x="0" y="0"/>
                  </a:moveTo>
                  <a:lnTo>
                    <a:pt x="11875" y="546265"/>
                  </a:lnTo>
                  <a:lnTo>
                    <a:pt x="368135" y="534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764340" y="3190164"/>
            <a:ext cx="720725" cy="730250"/>
          </a:xfrm>
          <a:custGeom>
            <a:avLst/>
            <a:gdLst>
              <a:gd name="T0" fmla="*/ 229 w 3180"/>
              <a:gd name="T1" fmla="*/ 1009 h 3218"/>
              <a:gd name="T2" fmla="*/ 371 w 3180"/>
              <a:gd name="T3" fmla="*/ 1038 h 3218"/>
              <a:gd name="T4" fmla="*/ 474 w 3180"/>
              <a:gd name="T5" fmla="*/ 1038 h 3218"/>
              <a:gd name="T6" fmla="*/ 507 w 3180"/>
              <a:gd name="T7" fmla="*/ 1035 h 3218"/>
              <a:gd name="T8" fmla="*/ 557 w 3180"/>
              <a:gd name="T9" fmla="*/ 1056 h 3218"/>
              <a:gd name="T10" fmla="*/ 1380 w 3180"/>
              <a:gd name="T11" fmla="*/ 2064 h 3218"/>
              <a:gd name="T12" fmla="*/ 1365 w 3180"/>
              <a:gd name="T13" fmla="*/ 2105 h 3218"/>
              <a:gd name="T14" fmla="*/ 1332 w 3180"/>
              <a:gd name="T15" fmla="*/ 2202 h 3218"/>
              <a:gd name="T16" fmla="*/ 1293 w 3180"/>
              <a:gd name="T17" fmla="*/ 2360 h 3218"/>
              <a:gd name="T18" fmla="*/ 1265 w 3180"/>
              <a:gd name="T19" fmla="*/ 2562 h 3218"/>
              <a:gd name="T20" fmla="*/ 1266 w 3180"/>
              <a:gd name="T21" fmla="*/ 2796 h 3218"/>
              <a:gd name="T22" fmla="*/ 1313 w 3180"/>
              <a:gd name="T23" fmla="*/ 3046 h 3218"/>
              <a:gd name="T24" fmla="*/ 2879 w 3180"/>
              <a:gd name="T25" fmla="*/ 1296 h 3218"/>
              <a:gd name="T26" fmla="*/ 2633 w 3180"/>
              <a:gd name="T27" fmla="*/ 1270 h 3218"/>
              <a:gd name="T28" fmla="*/ 2415 w 3180"/>
              <a:gd name="T29" fmla="*/ 1287 h 3218"/>
              <a:gd name="T30" fmla="*/ 2240 w 3180"/>
              <a:gd name="T31" fmla="*/ 1324 h 3218"/>
              <a:gd name="T32" fmla="*/ 2118 w 3180"/>
              <a:gd name="T33" fmla="*/ 1365 h 3218"/>
              <a:gd name="T34" fmla="*/ 2060 w 3180"/>
              <a:gd name="T35" fmla="*/ 1390 h 3218"/>
              <a:gd name="T36" fmla="*/ 2006 w 3180"/>
              <a:gd name="T37" fmla="*/ 1394 h 3218"/>
              <a:gd name="T38" fmla="*/ 1026 w 3180"/>
              <a:gd name="T39" fmla="*/ 543 h 3218"/>
              <a:gd name="T40" fmla="*/ 1031 w 3180"/>
              <a:gd name="T41" fmla="*/ 412 h 3218"/>
              <a:gd name="T42" fmla="*/ 1003 w 3180"/>
              <a:gd name="T43" fmla="*/ 245 h 3218"/>
              <a:gd name="T44" fmla="*/ 980 w 3180"/>
              <a:gd name="T45" fmla="*/ 0 h 3218"/>
              <a:gd name="T46" fmla="*/ 1026 w 3180"/>
              <a:gd name="T47" fmla="*/ 26 h 3218"/>
              <a:gd name="T48" fmla="*/ 1061 w 3180"/>
              <a:gd name="T49" fmla="*/ 80 h 3218"/>
              <a:gd name="T50" fmla="*/ 1112 w 3180"/>
              <a:gd name="T51" fmla="*/ 192 h 3218"/>
              <a:gd name="T52" fmla="*/ 1147 w 3180"/>
              <a:gd name="T53" fmla="*/ 352 h 3218"/>
              <a:gd name="T54" fmla="*/ 2039 w 3180"/>
              <a:gd name="T55" fmla="*/ 1266 h 3218"/>
              <a:gd name="T56" fmla="*/ 2163 w 3180"/>
              <a:gd name="T57" fmla="*/ 1220 h 3218"/>
              <a:gd name="T58" fmla="*/ 2358 w 3180"/>
              <a:gd name="T59" fmla="*/ 1171 h 3218"/>
              <a:gd name="T60" fmla="*/ 2611 w 3180"/>
              <a:gd name="T61" fmla="*/ 1148 h 3218"/>
              <a:gd name="T62" fmla="*/ 2904 w 3180"/>
              <a:gd name="T63" fmla="*/ 1176 h 3218"/>
              <a:gd name="T64" fmla="*/ 3155 w 3180"/>
              <a:gd name="T65" fmla="*/ 1256 h 3218"/>
              <a:gd name="T66" fmla="*/ 3180 w 3180"/>
              <a:gd name="T67" fmla="*/ 1308 h 3218"/>
              <a:gd name="T68" fmla="*/ 2290 w 3180"/>
              <a:gd name="T69" fmla="*/ 2230 h 3218"/>
              <a:gd name="T70" fmla="*/ 3123 w 3180"/>
              <a:gd name="T71" fmla="*/ 3097 h 3218"/>
              <a:gd name="T72" fmla="*/ 3092 w 3180"/>
              <a:gd name="T73" fmla="*/ 3149 h 3218"/>
              <a:gd name="T74" fmla="*/ 3033 w 3180"/>
              <a:gd name="T75" fmla="*/ 3149 h 3218"/>
              <a:gd name="T76" fmla="*/ 1318 w 3180"/>
              <a:gd name="T77" fmla="*/ 3210 h 3218"/>
              <a:gd name="T78" fmla="*/ 1276 w 3180"/>
              <a:gd name="T79" fmla="*/ 3217 h 3218"/>
              <a:gd name="T80" fmla="*/ 1233 w 3180"/>
              <a:gd name="T81" fmla="*/ 3180 h 3218"/>
              <a:gd name="T82" fmla="*/ 1153 w 3180"/>
              <a:gd name="T83" fmla="*/ 2874 h 3218"/>
              <a:gd name="T84" fmla="*/ 1142 w 3180"/>
              <a:gd name="T85" fmla="*/ 2589 h 3218"/>
              <a:gd name="T86" fmla="*/ 1173 w 3180"/>
              <a:gd name="T87" fmla="*/ 2342 h 3218"/>
              <a:gd name="T88" fmla="*/ 1220 w 3180"/>
              <a:gd name="T89" fmla="*/ 2156 h 3218"/>
              <a:gd name="T90" fmla="*/ 487 w 3180"/>
              <a:gd name="T91" fmla="*/ 1159 h 3218"/>
              <a:gd name="T92" fmla="*/ 367 w 3180"/>
              <a:gd name="T93" fmla="*/ 1159 h 3218"/>
              <a:gd name="T94" fmla="*/ 199 w 3180"/>
              <a:gd name="T95" fmla="*/ 1128 h 3218"/>
              <a:gd name="T96" fmla="*/ 23 w 3180"/>
              <a:gd name="T97" fmla="*/ 1034 h 3218"/>
              <a:gd name="T98" fmla="*/ 2 w 3180"/>
              <a:gd name="T99" fmla="*/ 973 h 3218"/>
              <a:gd name="T100" fmla="*/ 948 w 3180"/>
              <a:gd name="T101" fmla="*/ 8 h 3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80" h="3218">
                <a:moveTo>
                  <a:pt x="966" y="157"/>
                </a:moveTo>
                <a:lnTo>
                  <a:pt x="155" y="977"/>
                </a:lnTo>
                <a:lnTo>
                  <a:pt x="191" y="995"/>
                </a:lnTo>
                <a:lnTo>
                  <a:pt x="229" y="1009"/>
                </a:lnTo>
                <a:lnTo>
                  <a:pt x="266" y="1020"/>
                </a:lnTo>
                <a:lnTo>
                  <a:pt x="302" y="1029"/>
                </a:lnTo>
                <a:lnTo>
                  <a:pt x="338" y="1035"/>
                </a:lnTo>
                <a:lnTo>
                  <a:pt x="371" y="1038"/>
                </a:lnTo>
                <a:lnTo>
                  <a:pt x="402" y="1040"/>
                </a:lnTo>
                <a:lnTo>
                  <a:pt x="430" y="1040"/>
                </a:lnTo>
                <a:lnTo>
                  <a:pt x="454" y="1039"/>
                </a:lnTo>
                <a:lnTo>
                  <a:pt x="474" y="1038"/>
                </a:lnTo>
                <a:lnTo>
                  <a:pt x="489" y="1037"/>
                </a:lnTo>
                <a:lnTo>
                  <a:pt x="499" y="1036"/>
                </a:lnTo>
                <a:lnTo>
                  <a:pt x="502" y="1035"/>
                </a:lnTo>
                <a:lnTo>
                  <a:pt x="507" y="1035"/>
                </a:lnTo>
                <a:lnTo>
                  <a:pt x="512" y="1034"/>
                </a:lnTo>
                <a:lnTo>
                  <a:pt x="529" y="1037"/>
                </a:lnTo>
                <a:lnTo>
                  <a:pt x="544" y="1044"/>
                </a:lnTo>
                <a:lnTo>
                  <a:pt x="557" y="1056"/>
                </a:lnTo>
                <a:lnTo>
                  <a:pt x="1366" y="2016"/>
                </a:lnTo>
                <a:lnTo>
                  <a:pt x="1375" y="2030"/>
                </a:lnTo>
                <a:lnTo>
                  <a:pt x="1380" y="2046"/>
                </a:lnTo>
                <a:lnTo>
                  <a:pt x="1380" y="2064"/>
                </a:lnTo>
                <a:lnTo>
                  <a:pt x="1375" y="2081"/>
                </a:lnTo>
                <a:lnTo>
                  <a:pt x="1374" y="2084"/>
                </a:lnTo>
                <a:lnTo>
                  <a:pt x="1370" y="2092"/>
                </a:lnTo>
                <a:lnTo>
                  <a:pt x="1365" y="2105"/>
                </a:lnTo>
                <a:lnTo>
                  <a:pt x="1358" y="2123"/>
                </a:lnTo>
                <a:lnTo>
                  <a:pt x="1350" y="2146"/>
                </a:lnTo>
                <a:lnTo>
                  <a:pt x="1342" y="2172"/>
                </a:lnTo>
                <a:lnTo>
                  <a:pt x="1332" y="2202"/>
                </a:lnTo>
                <a:lnTo>
                  <a:pt x="1322" y="2237"/>
                </a:lnTo>
                <a:lnTo>
                  <a:pt x="1312" y="2275"/>
                </a:lnTo>
                <a:lnTo>
                  <a:pt x="1302" y="2316"/>
                </a:lnTo>
                <a:lnTo>
                  <a:pt x="1293" y="2360"/>
                </a:lnTo>
                <a:lnTo>
                  <a:pt x="1284" y="2407"/>
                </a:lnTo>
                <a:lnTo>
                  <a:pt x="1276" y="2456"/>
                </a:lnTo>
                <a:lnTo>
                  <a:pt x="1270" y="2508"/>
                </a:lnTo>
                <a:lnTo>
                  <a:pt x="1265" y="2562"/>
                </a:lnTo>
                <a:lnTo>
                  <a:pt x="1262" y="2618"/>
                </a:lnTo>
                <a:lnTo>
                  <a:pt x="1261" y="2676"/>
                </a:lnTo>
                <a:lnTo>
                  <a:pt x="1262" y="2735"/>
                </a:lnTo>
                <a:lnTo>
                  <a:pt x="1266" y="2796"/>
                </a:lnTo>
                <a:lnTo>
                  <a:pt x="1273" y="2858"/>
                </a:lnTo>
                <a:lnTo>
                  <a:pt x="1283" y="2920"/>
                </a:lnTo>
                <a:lnTo>
                  <a:pt x="1296" y="2983"/>
                </a:lnTo>
                <a:lnTo>
                  <a:pt x="1313" y="3046"/>
                </a:lnTo>
                <a:lnTo>
                  <a:pt x="2119" y="2231"/>
                </a:lnTo>
                <a:lnTo>
                  <a:pt x="3010" y="1330"/>
                </a:lnTo>
                <a:lnTo>
                  <a:pt x="2944" y="1311"/>
                </a:lnTo>
                <a:lnTo>
                  <a:pt x="2879" y="1296"/>
                </a:lnTo>
                <a:lnTo>
                  <a:pt x="2815" y="1285"/>
                </a:lnTo>
                <a:lnTo>
                  <a:pt x="2753" y="1276"/>
                </a:lnTo>
                <a:lnTo>
                  <a:pt x="2692" y="1272"/>
                </a:lnTo>
                <a:lnTo>
                  <a:pt x="2633" y="1270"/>
                </a:lnTo>
                <a:lnTo>
                  <a:pt x="2575" y="1271"/>
                </a:lnTo>
                <a:lnTo>
                  <a:pt x="2520" y="1274"/>
                </a:lnTo>
                <a:lnTo>
                  <a:pt x="2467" y="1279"/>
                </a:lnTo>
                <a:lnTo>
                  <a:pt x="2415" y="1287"/>
                </a:lnTo>
                <a:lnTo>
                  <a:pt x="2367" y="1295"/>
                </a:lnTo>
                <a:lnTo>
                  <a:pt x="2322" y="1304"/>
                </a:lnTo>
                <a:lnTo>
                  <a:pt x="2279" y="1314"/>
                </a:lnTo>
                <a:lnTo>
                  <a:pt x="2240" y="1324"/>
                </a:lnTo>
                <a:lnTo>
                  <a:pt x="2204" y="1335"/>
                </a:lnTo>
                <a:lnTo>
                  <a:pt x="2172" y="1345"/>
                </a:lnTo>
                <a:lnTo>
                  <a:pt x="2143" y="1355"/>
                </a:lnTo>
                <a:lnTo>
                  <a:pt x="2118" y="1365"/>
                </a:lnTo>
                <a:lnTo>
                  <a:pt x="2097" y="1374"/>
                </a:lnTo>
                <a:lnTo>
                  <a:pt x="2080" y="1381"/>
                </a:lnTo>
                <a:lnTo>
                  <a:pt x="2068" y="1387"/>
                </a:lnTo>
                <a:lnTo>
                  <a:pt x="2060" y="1390"/>
                </a:lnTo>
                <a:lnTo>
                  <a:pt x="2057" y="1392"/>
                </a:lnTo>
                <a:lnTo>
                  <a:pt x="2040" y="1397"/>
                </a:lnTo>
                <a:lnTo>
                  <a:pt x="2023" y="1398"/>
                </a:lnTo>
                <a:lnTo>
                  <a:pt x="2006" y="1394"/>
                </a:lnTo>
                <a:lnTo>
                  <a:pt x="1991" y="1384"/>
                </a:lnTo>
                <a:lnTo>
                  <a:pt x="1044" y="568"/>
                </a:lnTo>
                <a:lnTo>
                  <a:pt x="1033" y="557"/>
                </a:lnTo>
                <a:lnTo>
                  <a:pt x="1026" y="543"/>
                </a:lnTo>
                <a:lnTo>
                  <a:pt x="1023" y="528"/>
                </a:lnTo>
                <a:lnTo>
                  <a:pt x="1024" y="513"/>
                </a:lnTo>
                <a:lnTo>
                  <a:pt x="1030" y="461"/>
                </a:lnTo>
                <a:lnTo>
                  <a:pt x="1031" y="412"/>
                </a:lnTo>
                <a:lnTo>
                  <a:pt x="1028" y="366"/>
                </a:lnTo>
                <a:lnTo>
                  <a:pt x="1022" y="322"/>
                </a:lnTo>
                <a:lnTo>
                  <a:pt x="1013" y="283"/>
                </a:lnTo>
                <a:lnTo>
                  <a:pt x="1003" y="245"/>
                </a:lnTo>
                <a:lnTo>
                  <a:pt x="991" y="212"/>
                </a:lnTo>
                <a:lnTo>
                  <a:pt x="978" y="183"/>
                </a:lnTo>
                <a:lnTo>
                  <a:pt x="966" y="157"/>
                </a:lnTo>
                <a:close/>
                <a:moveTo>
                  <a:pt x="980" y="0"/>
                </a:moveTo>
                <a:lnTo>
                  <a:pt x="996" y="3"/>
                </a:lnTo>
                <a:lnTo>
                  <a:pt x="1011" y="11"/>
                </a:lnTo>
                <a:lnTo>
                  <a:pt x="1023" y="23"/>
                </a:lnTo>
                <a:lnTo>
                  <a:pt x="1026" y="26"/>
                </a:lnTo>
                <a:lnTo>
                  <a:pt x="1032" y="34"/>
                </a:lnTo>
                <a:lnTo>
                  <a:pt x="1040" y="45"/>
                </a:lnTo>
                <a:lnTo>
                  <a:pt x="1050" y="61"/>
                </a:lnTo>
                <a:lnTo>
                  <a:pt x="1061" y="80"/>
                </a:lnTo>
                <a:lnTo>
                  <a:pt x="1074" y="103"/>
                </a:lnTo>
                <a:lnTo>
                  <a:pt x="1086" y="129"/>
                </a:lnTo>
                <a:lnTo>
                  <a:pt x="1099" y="159"/>
                </a:lnTo>
                <a:lnTo>
                  <a:pt x="1112" y="192"/>
                </a:lnTo>
                <a:lnTo>
                  <a:pt x="1123" y="227"/>
                </a:lnTo>
                <a:lnTo>
                  <a:pt x="1133" y="266"/>
                </a:lnTo>
                <a:lnTo>
                  <a:pt x="1142" y="307"/>
                </a:lnTo>
                <a:lnTo>
                  <a:pt x="1147" y="352"/>
                </a:lnTo>
                <a:lnTo>
                  <a:pt x="1151" y="398"/>
                </a:lnTo>
                <a:lnTo>
                  <a:pt x="1151" y="447"/>
                </a:lnTo>
                <a:lnTo>
                  <a:pt x="1147" y="497"/>
                </a:lnTo>
                <a:lnTo>
                  <a:pt x="2039" y="1266"/>
                </a:lnTo>
                <a:lnTo>
                  <a:pt x="2063" y="1256"/>
                </a:lnTo>
                <a:lnTo>
                  <a:pt x="2091" y="1245"/>
                </a:lnTo>
                <a:lnTo>
                  <a:pt x="2125" y="1233"/>
                </a:lnTo>
                <a:lnTo>
                  <a:pt x="2163" y="1220"/>
                </a:lnTo>
                <a:lnTo>
                  <a:pt x="2206" y="1207"/>
                </a:lnTo>
                <a:lnTo>
                  <a:pt x="2253" y="1193"/>
                </a:lnTo>
                <a:lnTo>
                  <a:pt x="2303" y="1182"/>
                </a:lnTo>
                <a:lnTo>
                  <a:pt x="2358" y="1171"/>
                </a:lnTo>
                <a:lnTo>
                  <a:pt x="2416" y="1162"/>
                </a:lnTo>
                <a:lnTo>
                  <a:pt x="2479" y="1155"/>
                </a:lnTo>
                <a:lnTo>
                  <a:pt x="2543" y="1150"/>
                </a:lnTo>
                <a:lnTo>
                  <a:pt x="2611" y="1148"/>
                </a:lnTo>
                <a:lnTo>
                  <a:pt x="2681" y="1149"/>
                </a:lnTo>
                <a:lnTo>
                  <a:pt x="2753" y="1154"/>
                </a:lnTo>
                <a:lnTo>
                  <a:pt x="2828" y="1163"/>
                </a:lnTo>
                <a:lnTo>
                  <a:pt x="2904" y="1176"/>
                </a:lnTo>
                <a:lnTo>
                  <a:pt x="2982" y="1195"/>
                </a:lnTo>
                <a:lnTo>
                  <a:pt x="3062" y="1219"/>
                </a:lnTo>
                <a:lnTo>
                  <a:pt x="3142" y="1249"/>
                </a:lnTo>
                <a:lnTo>
                  <a:pt x="3155" y="1256"/>
                </a:lnTo>
                <a:lnTo>
                  <a:pt x="3166" y="1266"/>
                </a:lnTo>
                <a:lnTo>
                  <a:pt x="3174" y="1278"/>
                </a:lnTo>
                <a:lnTo>
                  <a:pt x="3179" y="1293"/>
                </a:lnTo>
                <a:lnTo>
                  <a:pt x="3180" y="1308"/>
                </a:lnTo>
                <a:lnTo>
                  <a:pt x="3177" y="1322"/>
                </a:lnTo>
                <a:lnTo>
                  <a:pt x="3171" y="1336"/>
                </a:lnTo>
                <a:lnTo>
                  <a:pt x="3162" y="1348"/>
                </a:lnTo>
                <a:lnTo>
                  <a:pt x="2290" y="2230"/>
                </a:lnTo>
                <a:lnTo>
                  <a:pt x="3105" y="3054"/>
                </a:lnTo>
                <a:lnTo>
                  <a:pt x="3115" y="3066"/>
                </a:lnTo>
                <a:lnTo>
                  <a:pt x="3121" y="3082"/>
                </a:lnTo>
                <a:lnTo>
                  <a:pt x="3123" y="3097"/>
                </a:lnTo>
                <a:lnTo>
                  <a:pt x="3121" y="3112"/>
                </a:lnTo>
                <a:lnTo>
                  <a:pt x="3115" y="3127"/>
                </a:lnTo>
                <a:lnTo>
                  <a:pt x="3105" y="3139"/>
                </a:lnTo>
                <a:lnTo>
                  <a:pt x="3092" y="3149"/>
                </a:lnTo>
                <a:lnTo>
                  <a:pt x="3078" y="3155"/>
                </a:lnTo>
                <a:lnTo>
                  <a:pt x="3063" y="3157"/>
                </a:lnTo>
                <a:lnTo>
                  <a:pt x="3047" y="3155"/>
                </a:lnTo>
                <a:lnTo>
                  <a:pt x="3033" y="3149"/>
                </a:lnTo>
                <a:lnTo>
                  <a:pt x="3020" y="3139"/>
                </a:lnTo>
                <a:lnTo>
                  <a:pt x="2205" y="2316"/>
                </a:lnTo>
                <a:lnTo>
                  <a:pt x="1331" y="3200"/>
                </a:lnTo>
                <a:lnTo>
                  <a:pt x="1318" y="3210"/>
                </a:lnTo>
                <a:lnTo>
                  <a:pt x="1304" y="3216"/>
                </a:lnTo>
                <a:lnTo>
                  <a:pt x="1288" y="3218"/>
                </a:lnTo>
                <a:lnTo>
                  <a:pt x="1282" y="3218"/>
                </a:lnTo>
                <a:lnTo>
                  <a:pt x="1276" y="3217"/>
                </a:lnTo>
                <a:lnTo>
                  <a:pt x="1262" y="3212"/>
                </a:lnTo>
                <a:lnTo>
                  <a:pt x="1250" y="3204"/>
                </a:lnTo>
                <a:lnTo>
                  <a:pt x="1240" y="3193"/>
                </a:lnTo>
                <a:lnTo>
                  <a:pt x="1233" y="3180"/>
                </a:lnTo>
                <a:lnTo>
                  <a:pt x="1205" y="3103"/>
                </a:lnTo>
                <a:lnTo>
                  <a:pt x="1183" y="3026"/>
                </a:lnTo>
                <a:lnTo>
                  <a:pt x="1166" y="2949"/>
                </a:lnTo>
                <a:lnTo>
                  <a:pt x="1153" y="2874"/>
                </a:lnTo>
                <a:lnTo>
                  <a:pt x="1145" y="2800"/>
                </a:lnTo>
                <a:lnTo>
                  <a:pt x="1141" y="2727"/>
                </a:lnTo>
                <a:lnTo>
                  <a:pt x="1140" y="2657"/>
                </a:lnTo>
                <a:lnTo>
                  <a:pt x="1142" y="2589"/>
                </a:lnTo>
                <a:lnTo>
                  <a:pt x="1147" y="2522"/>
                </a:lnTo>
                <a:lnTo>
                  <a:pt x="1154" y="2459"/>
                </a:lnTo>
                <a:lnTo>
                  <a:pt x="1163" y="2399"/>
                </a:lnTo>
                <a:lnTo>
                  <a:pt x="1173" y="2342"/>
                </a:lnTo>
                <a:lnTo>
                  <a:pt x="1184" y="2289"/>
                </a:lnTo>
                <a:lnTo>
                  <a:pt x="1196" y="2241"/>
                </a:lnTo>
                <a:lnTo>
                  <a:pt x="1208" y="2196"/>
                </a:lnTo>
                <a:lnTo>
                  <a:pt x="1220" y="2156"/>
                </a:lnTo>
                <a:lnTo>
                  <a:pt x="1232" y="2120"/>
                </a:lnTo>
                <a:lnTo>
                  <a:pt x="1242" y="2091"/>
                </a:lnTo>
                <a:lnTo>
                  <a:pt x="1251" y="2067"/>
                </a:lnTo>
                <a:lnTo>
                  <a:pt x="487" y="1159"/>
                </a:lnTo>
                <a:lnTo>
                  <a:pt x="464" y="1160"/>
                </a:lnTo>
                <a:lnTo>
                  <a:pt x="435" y="1161"/>
                </a:lnTo>
                <a:lnTo>
                  <a:pt x="403" y="1161"/>
                </a:lnTo>
                <a:lnTo>
                  <a:pt x="367" y="1159"/>
                </a:lnTo>
                <a:lnTo>
                  <a:pt x="328" y="1155"/>
                </a:lnTo>
                <a:lnTo>
                  <a:pt x="286" y="1149"/>
                </a:lnTo>
                <a:lnTo>
                  <a:pt x="243" y="1140"/>
                </a:lnTo>
                <a:lnTo>
                  <a:pt x="199" y="1128"/>
                </a:lnTo>
                <a:lnTo>
                  <a:pt x="154" y="1110"/>
                </a:lnTo>
                <a:lnTo>
                  <a:pt x="110" y="1090"/>
                </a:lnTo>
                <a:lnTo>
                  <a:pt x="66" y="1065"/>
                </a:lnTo>
                <a:lnTo>
                  <a:pt x="23" y="1034"/>
                </a:lnTo>
                <a:lnTo>
                  <a:pt x="12" y="1021"/>
                </a:lnTo>
                <a:lnTo>
                  <a:pt x="4" y="1007"/>
                </a:lnTo>
                <a:lnTo>
                  <a:pt x="0" y="990"/>
                </a:lnTo>
                <a:lnTo>
                  <a:pt x="2" y="973"/>
                </a:lnTo>
                <a:lnTo>
                  <a:pt x="8" y="958"/>
                </a:lnTo>
                <a:lnTo>
                  <a:pt x="18" y="944"/>
                </a:lnTo>
                <a:lnTo>
                  <a:pt x="934" y="18"/>
                </a:lnTo>
                <a:lnTo>
                  <a:pt x="948" y="8"/>
                </a:lnTo>
                <a:lnTo>
                  <a:pt x="963" y="2"/>
                </a:lnTo>
                <a:lnTo>
                  <a:pt x="98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7" name="Group 36"/>
          <p:cNvGrpSpPr/>
          <p:nvPr/>
        </p:nvGrpSpPr>
        <p:grpSpPr>
          <a:xfrm>
            <a:off x="8478233" y="2896441"/>
            <a:ext cx="1841018" cy="1430385"/>
            <a:chOff x="8478233" y="2896441"/>
            <a:chExt cx="1841018" cy="1430385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8846708" y="2896441"/>
              <a:ext cx="1472543" cy="1430385"/>
            </a:xfrm>
            <a:prstGeom prst="flowChartOffpageConnector">
              <a:avLst/>
            </a:prstGeom>
            <a:solidFill>
              <a:srgbClr val="C2D941"/>
            </a:solidFill>
            <a:ln w="25400" cap="flat" cmpd="sng" algn="ctr">
              <a:noFill/>
              <a:prstDash val="solid"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34629">
                    <a:lumMod val="50000"/>
                  </a:srgbClr>
                </a:solidFill>
                <a:effectLst/>
                <a:uLnTx/>
                <a:uFillTx/>
                <a:latin typeface="FontAwesome" pitchFamily="2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8478233" y="2896441"/>
              <a:ext cx="374406" cy="546265"/>
            </a:xfrm>
            <a:custGeom>
              <a:avLst/>
              <a:gdLst>
                <a:gd name="connsiteX0" fmla="*/ 0 w 368135"/>
                <a:gd name="connsiteY0" fmla="*/ 0 h 546265"/>
                <a:gd name="connsiteX1" fmla="*/ 11875 w 368135"/>
                <a:gd name="connsiteY1" fmla="*/ 546265 h 546265"/>
                <a:gd name="connsiteX2" fmla="*/ 368135 w 368135"/>
                <a:gd name="connsiteY2" fmla="*/ 534390 h 546265"/>
                <a:gd name="connsiteX3" fmla="*/ 0 w 368135"/>
                <a:gd name="connsiteY3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135" h="546265">
                  <a:moveTo>
                    <a:pt x="0" y="0"/>
                  </a:moveTo>
                  <a:lnTo>
                    <a:pt x="11875" y="546265"/>
                  </a:lnTo>
                  <a:lnTo>
                    <a:pt x="368135" y="534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9192429" y="3171681"/>
            <a:ext cx="781099" cy="758657"/>
            <a:chOff x="4924" y="1009"/>
            <a:chExt cx="1601" cy="155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4924" y="1483"/>
              <a:ext cx="1098" cy="1081"/>
            </a:xfrm>
            <a:custGeom>
              <a:avLst/>
              <a:gdLst>
                <a:gd name="T0" fmla="*/ 3168 w 3293"/>
                <a:gd name="T1" fmla="*/ 0 h 3241"/>
                <a:gd name="T2" fmla="*/ 3226 w 3293"/>
                <a:gd name="T3" fmla="*/ 21 h 3241"/>
                <a:gd name="T4" fmla="*/ 3271 w 3293"/>
                <a:gd name="T5" fmla="*/ 66 h 3241"/>
                <a:gd name="T6" fmla="*/ 3293 w 3293"/>
                <a:gd name="T7" fmla="*/ 124 h 3241"/>
                <a:gd name="T8" fmla="*/ 3287 w 3293"/>
                <a:gd name="T9" fmla="*/ 186 h 3241"/>
                <a:gd name="T10" fmla="*/ 2348 w 3293"/>
                <a:gd name="T11" fmla="*/ 3159 h 3241"/>
                <a:gd name="T12" fmla="*/ 2312 w 3293"/>
                <a:gd name="T13" fmla="*/ 3201 h 3241"/>
                <a:gd name="T14" fmla="*/ 2261 w 3293"/>
                <a:gd name="T15" fmla="*/ 3227 h 3241"/>
                <a:gd name="T16" fmla="*/ 2221 w 3293"/>
                <a:gd name="T17" fmla="*/ 3233 h 3241"/>
                <a:gd name="T18" fmla="*/ 2159 w 3293"/>
                <a:gd name="T19" fmla="*/ 3218 h 3241"/>
                <a:gd name="T20" fmla="*/ 2109 w 3293"/>
                <a:gd name="T21" fmla="*/ 3179 h 3241"/>
                <a:gd name="T22" fmla="*/ 1508 w 3293"/>
                <a:gd name="T23" fmla="*/ 1940 h 3241"/>
                <a:gd name="T24" fmla="*/ 222 w 3293"/>
                <a:gd name="T25" fmla="*/ 3218 h 3241"/>
                <a:gd name="T26" fmla="*/ 171 w 3293"/>
                <a:gd name="T27" fmla="*/ 3240 h 3241"/>
                <a:gd name="T28" fmla="*/ 116 w 3293"/>
                <a:gd name="T29" fmla="*/ 3240 h 3241"/>
                <a:gd name="T30" fmla="*/ 65 w 3293"/>
                <a:gd name="T31" fmla="*/ 3218 h 3241"/>
                <a:gd name="T32" fmla="*/ 21 w 3293"/>
                <a:gd name="T33" fmla="*/ 3174 h 3241"/>
                <a:gd name="T34" fmla="*/ 0 w 3293"/>
                <a:gd name="T35" fmla="*/ 3113 h 3241"/>
                <a:gd name="T36" fmla="*/ 6 w 3293"/>
                <a:gd name="T37" fmla="*/ 3051 h 3241"/>
                <a:gd name="T38" fmla="*/ 41 w 3293"/>
                <a:gd name="T39" fmla="*/ 2996 h 3241"/>
                <a:gd name="T40" fmla="*/ 1425 w 3293"/>
                <a:gd name="T41" fmla="*/ 1617 h 3241"/>
                <a:gd name="T42" fmla="*/ 1448 w 3293"/>
                <a:gd name="T43" fmla="*/ 1593 h 3241"/>
                <a:gd name="T44" fmla="*/ 1487 w 3293"/>
                <a:gd name="T45" fmla="*/ 1566 h 3241"/>
                <a:gd name="T46" fmla="*/ 1551 w 3293"/>
                <a:gd name="T47" fmla="*/ 1552 h 3241"/>
                <a:gd name="T48" fmla="*/ 1613 w 3293"/>
                <a:gd name="T49" fmla="*/ 1566 h 3241"/>
                <a:gd name="T50" fmla="*/ 1662 w 3293"/>
                <a:gd name="T51" fmla="*/ 1606 h 3241"/>
                <a:gd name="T52" fmla="*/ 2194 w 3293"/>
                <a:gd name="T53" fmla="*/ 2698 h 3241"/>
                <a:gd name="T54" fmla="*/ 624 w 3293"/>
                <a:gd name="T55" fmla="*/ 1119 h 3241"/>
                <a:gd name="T56" fmla="*/ 1250 w 3293"/>
                <a:gd name="T57" fmla="*/ 1407 h 3241"/>
                <a:gd name="T58" fmla="*/ 1289 w 3293"/>
                <a:gd name="T59" fmla="*/ 1454 h 3241"/>
                <a:gd name="T60" fmla="*/ 1305 w 3293"/>
                <a:gd name="T61" fmla="*/ 1516 h 3241"/>
                <a:gd name="T62" fmla="*/ 1292 w 3293"/>
                <a:gd name="T63" fmla="*/ 1579 h 3241"/>
                <a:gd name="T64" fmla="*/ 1253 w 3293"/>
                <a:gd name="T65" fmla="*/ 1630 h 3241"/>
                <a:gd name="T66" fmla="*/ 1198 w 3293"/>
                <a:gd name="T67" fmla="*/ 1659 h 3241"/>
                <a:gd name="T68" fmla="*/ 1134 w 3293"/>
                <a:gd name="T69" fmla="*/ 1661 h 3241"/>
                <a:gd name="T70" fmla="*/ 166 w 3293"/>
                <a:gd name="T71" fmla="*/ 1228 h 3241"/>
                <a:gd name="T72" fmla="*/ 120 w 3293"/>
                <a:gd name="T73" fmla="*/ 1194 h 3241"/>
                <a:gd name="T74" fmla="*/ 91 w 3293"/>
                <a:gd name="T75" fmla="*/ 1147 h 3241"/>
                <a:gd name="T76" fmla="*/ 82 w 3293"/>
                <a:gd name="T77" fmla="*/ 1090 h 3241"/>
                <a:gd name="T78" fmla="*/ 97 w 3293"/>
                <a:gd name="T79" fmla="*/ 1035 h 3241"/>
                <a:gd name="T80" fmla="*/ 132 w 3293"/>
                <a:gd name="T81" fmla="*/ 990 h 3241"/>
                <a:gd name="T82" fmla="*/ 181 w 3293"/>
                <a:gd name="T83" fmla="*/ 961 h 3241"/>
                <a:gd name="T84" fmla="*/ 3136 w 3293"/>
                <a:gd name="T85" fmla="*/ 0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3" h="3241">
                  <a:moveTo>
                    <a:pt x="3136" y="0"/>
                  </a:moveTo>
                  <a:lnTo>
                    <a:pt x="3168" y="0"/>
                  </a:lnTo>
                  <a:lnTo>
                    <a:pt x="3197" y="8"/>
                  </a:lnTo>
                  <a:lnTo>
                    <a:pt x="3226" y="21"/>
                  </a:lnTo>
                  <a:lnTo>
                    <a:pt x="3251" y="41"/>
                  </a:lnTo>
                  <a:lnTo>
                    <a:pt x="3271" y="66"/>
                  </a:lnTo>
                  <a:lnTo>
                    <a:pt x="3285" y="93"/>
                  </a:lnTo>
                  <a:lnTo>
                    <a:pt x="3293" y="124"/>
                  </a:lnTo>
                  <a:lnTo>
                    <a:pt x="3293" y="156"/>
                  </a:lnTo>
                  <a:lnTo>
                    <a:pt x="3287" y="186"/>
                  </a:lnTo>
                  <a:lnTo>
                    <a:pt x="2360" y="3131"/>
                  </a:lnTo>
                  <a:lnTo>
                    <a:pt x="2348" y="3159"/>
                  </a:lnTo>
                  <a:lnTo>
                    <a:pt x="2332" y="3182"/>
                  </a:lnTo>
                  <a:lnTo>
                    <a:pt x="2312" y="3201"/>
                  </a:lnTo>
                  <a:lnTo>
                    <a:pt x="2287" y="3217"/>
                  </a:lnTo>
                  <a:lnTo>
                    <a:pt x="2261" y="3227"/>
                  </a:lnTo>
                  <a:lnTo>
                    <a:pt x="2233" y="3231"/>
                  </a:lnTo>
                  <a:lnTo>
                    <a:pt x="2221" y="3233"/>
                  </a:lnTo>
                  <a:lnTo>
                    <a:pt x="2189" y="3228"/>
                  </a:lnTo>
                  <a:lnTo>
                    <a:pt x="2159" y="3218"/>
                  </a:lnTo>
                  <a:lnTo>
                    <a:pt x="2133" y="3201"/>
                  </a:lnTo>
                  <a:lnTo>
                    <a:pt x="2109" y="3179"/>
                  </a:lnTo>
                  <a:lnTo>
                    <a:pt x="2092" y="3150"/>
                  </a:lnTo>
                  <a:lnTo>
                    <a:pt x="1508" y="1940"/>
                  </a:lnTo>
                  <a:lnTo>
                    <a:pt x="245" y="3199"/>
                  </a:lnTo>
                  <a:lnTo>
                    <a:pt x="222" y="3218"/>
                  </a:lnTo>
                  <a:lnTo>
                    <a:pt x="197" y="3231"/>
                  </a:lnTo>
                  <a:lnTo>
                    <a:pt x="171" y="3240"/>
                  </a:lnTo>
                  <a:lnTo>
                    <a:pt x="143" y="3241"/>
                  </a:lnTo>
                  <a:lnTo>
                    <a:pt x="116" y="3240"/>
                  </a:lnTo>
                  <a:lnTo>
                    <a:pt x="89" y="3231"/>
                  </a:lnTo>
                  <a:lnTo>
                    <a:pt x="65" y="3218"/>
                  </a:lnTo>
                  <a:lnTo>
                    <a:pt x="41" y="3199"/>
                  </a:lnTo>
                  <a:lnTo>
                    <a:pt x="21" y="3174"/>
                  </a:lnTo>
                  <a:lnTo>
                    <a:pt x="6" y="3145"/>
                  </a:lnTo>
                  <a:lnTo>
                    <a:pt x="0" y="3113"/>
                  </a:lnTo>
                  <a:lnTo>
                    <a:pt x="0" y="3083"/>
                  </a:lnTo>
                  <a:lnTo>
                    <a:pt x="6" y="3051"/>
                  </a:lnTo>
                  <a:lnTo>
                    <a:pt x="21" y="3022"/>
                  </a:lnTo>
                  <a:lnTo>
                    <a:pt x="41" y="2996"/>
                  </a:lnTo>
                  <a:lnTo>
                    <a:pt x="1416" y="1626"/>
                  </a:lnTo>
                  <a:lnTo>
                    <a:pt x="1425" y="1617"/>
                  </a:lnTo>
                  <a:lnTo>
                    <a:pt x="1434" y="1610"/>
                  </a:lnTo>
                  <a:lnTo>
                    <a:pt x="1448" y="1593"/>
                  </a:lnTo>
                  <a:lnTo>
                    <a:pt x="1467" y="1578"/>
                  </a:lnTo>
                  <a:lnTo>
                    <a:pt x="1487" y="1566"/>
                  </a:lnTo>
                  <a:lnTo>
                    <a:pt x="1519" y="1555"/>
                  </a:lnTo>
                  <a:lnTo>
                    <a:pt x="1551" y="1552"/>
                  </a:lnTo>
                  <a:lnTo>
                    <a:pt x="1582" y="1555"/>
                  </a:lnTo>
                  <a:lnTo>
                    <a:pt x="1613" y="1566"/>
                  </a:lnTo>
                  <a:lnTo>
                    <a:pt x="1639" y="1582"/>
                  </a:lnTo>
                  <a:lnTo>
                    <a:pt x="1662" y="1606"/>
                  </a:lnTo>
                  <a:lnTo>
                    <a:pt x="1680" y="1633"/>
                  </a:lnTo>
                  <a:lnTo>
                    <a:pt x="2194" y="2698"/>
                  </a:lnTo>
                  <a:lnTo>
                    <a:pt x="2928" y="366"/>
                  </a:lnTo>
                  <a:lnTo>
                    <a:pt x="624" y="1119"/>
                  </a:lnTo>
                  <a:lnTo>
                    <a:pt x="1221" y="1389"/>
                  </a:lnTo>
                  <a:lnTo>
                    <a:pt x="1250" y="1407"/>
                  </a:lnTo>
                  <a:lnTo>
                    <a:pt x="1273" y="1428"/>
                  </a:lnTo>
                  <a:lnTo>
                    <a:pt x="1289" y="1454"/>
                  </a:lnTo>
                  <a:lnTo>
                    <a:pt x="1301" y="1485"/>
                  </a:lnTo>
                  <a:lnTo>
                    <a:pt x="1305" y="1516"/>
                  </a:lnTo>
                  <a:lnTo>
                    <a:pt x="1302" y="1547"/>
                  </a:lnTo>
                  <a:lnTo>
                    <a:pt x="1292" y="1579"/>
                  </a:lnTo>
                  <a:lnTo>
                    <a:pt x="1276" y="1608"/>
                  </a:lnTo>
                  <a:lnTo>
                    <a:pt x="1253" y="1630"/>
                  </a:lnTo>
                  <a:lnTo>
                    <a:pt x="1227" y="1648"/>
                  </a:lnTo>
                  <a:lnTo>
                    <a:pt x="1198" y="1659"/>
                  </a:lnTo>
                  <a:lnTo>
                    <a:pt x="1166" y="1664"/>
                  </a:lnTo>
                  <a:lnTo>
                    <a:pt x="1134" y="1661"/>
                  </a:lnTo>
                  <a:lnTo>
                    <a:pt x="1101" y="1651"/>
                  </a:lnTo>
                  <a:lnTo>
                    <a:pt x="166" y="1228"/>
                  </a:lnTo>
                  <a:lnTo>
                    <a:pt x="142" y="1213"/>
                  </a:lnTo>
                  <a:lnTo>
                    <a:pt x="120" y="1194"/>
                  </a:lnTo>
                  <a:lnTo>
                    <a:pt x="104" y="1173"/>
                  </a:lnTo>
                  <a:lnTo>
                    <a:pt x="91" y="1147"/>
                  </a:lnTo>
                  <a:lnTo>
                    <a:pt x="83" y="1119"/>
                  </a:lnTo>
                  <a:lnTo>
                    <a:pt x="82" y="1090"/>
                  </a:lnTo>
                  <a:lnTo>
                    <a:pt x="86" y="1061"/>
                  </a:lnTo>
                  <a:lnTo>
                    <a:pt x="97" y="1035"/>
                  </a:lnTo>
                  <a:lnTo>
                    <a:pt x="113" y="1010"/>
                  </a:lnTo>
                  <a:lnTo>
                    <a:pt x="132" y="990"/>
                  </a:lnTo>
                  <a:lnTo>
                    <a:pt x="155" y="972"/>
                  </a:lnTo>
                  <a:lnTo>
                    <a:pt x="181" y="961"/>
                  </a:lnTo>
                  <a:lnTo>
                    <a:pt x="3105" y="6"/>
                  </a:lnTo>
                  <a:lnTo>
                    <a:pt x="3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5126" y="1009"/>
              <a:ext cx="1399" cy="1423"/>
            </a:xfrm>
            <a:custGeom>
              <a:avLst/>
              <a:gdLst>
                <a:gd name="T0" fmla="*/ 2305 w 4196"/>
                <a:gd name="T1" fmla="*/ 19 h 4268"/>
                <a:gd name="T2" fmla="*/ 2709 w 4196"/>
                <a:gd name="T3" fmla="*/ 111 h 4268"/>
                <a:gd name="T4" fmla="*/ 3079 w 4196"/>
                <a:gd name="T5" fmla="*/ 275 h 4268"/>
                <a:gd name="T6" fmla="*/ 3411 w 4196"/>
                <a:gd name="T7" fmla="*/ 501 h 4268"/>
                <a:gd name="T8" fmla="*/ 3693 w 4196"/>
                <a:gd name="T9" fmla="*/ 783 h 4268"/>
                <a:gd name="T10" fmla="*/ 3920 w 4196"/>
                <a:gd name="T11" fmla="*/ 1113 h 4268"/>
                <a:gd name="T12" fmla="*/ 4085 w 4196"/>
                <a:gd name="T13" fmla="*/ 1483 h 4268"/>
                <a:gd name="T14" fmla="*/ 4177 w 4196"/>
                <a:gd name="T15" fmla="*/ 1886 h 4268"/>
                <a:gd name="T16" fmla="*/ 4191 w 4196"/>
                <a:gd name="T17" fmla="*/ 2301 h 4268"/>
                <a:gd name="T18" fmla="*/ 4132 w 4196"/>
                <a:gd name="T19" fmla="*/ 2688 h 4268"/>
                <a:gd name="T20" fmla="*/ 4006 w 4196"/>
                <a:gd name="T21" fmla="*/ 3052 h 4268"/>
                <a:gd name="T22" fmla="*/ 3820 w 4196"/>
                <a:gd name="T23" fmla="*/ 3386 h 4268"/>
                <a:gd name="T24" fmla="*/ 3578 w 4196"/>
                <a:gd name="T25" fmla="*/ 3681 h 4268"/>
                <a:gd name="T26" fmla="*/ 3287 w 4196"/>
                <a:gd name="T27" fmla="*/ 3931 h 4268"/>
                <a:gd name="T28" fmla="*/ 2953 w 4196"/>
                <a:gd name="T29" fmla="*/ 4127 h 4268"/>
                <a:gd name="T30" fmla="*/ 2582 w 4196"/>
                <a:gd name="T31" fmla="*/ 4262 h 4268"/>
                <a:gd name="T32" fmla="*/ 2484 w 4196"/>
                <a:gd name="T33" fmla="*/ 4254 h 4268"/>
                <a:gd name="T34" fmla="*/ 2417 w 4196"/>
                <a:gd name="T35" fmla="*/ 4191 h 4268"/>
                <a:gd name="T36" fmla="*/ 2403 w 4196"/>
                <a:gd name="T37" fmla="*/ 4095 h 4268"/>
                <a:gd name="T38" fmla="*/ 2451 w 4196"/>
                <a:gd name="T39" fmla="*/ 4015 h 4268"/>
                <a:gd name="T40" fmla="*/ 2624 w 4196"/>
                <a:gd name="T41" fmla="*/ 3950 h 4268"/>
                <a:gd name="T42" fmla="*/ 2949 w 4196"/>
                <a:gd name="T43" fmla="*/ 3805 h 4268"/>
                <a:gd name="T44" fmla="*/ 3236 w 4196"/>
                <a:gd name="T45" fmla="*/ 3606 h 4268"/>
                <a:gd name="T46" fmla="*/ 3481 w 4196"/>
                <a:gd name="T47" fmla="*/ 3359 h 4268"/>
                <a:gd name="T48" fmla="*/ 3674 w 4196"/>
                <a:gd name="T49" fmla="*/ 3071 h 4268"/>
                <a:gd name="T50" fmla="*/ 3814 w 4196"/>
                <a:gd name="T51" fmla="*/ 2753 h 4268"/>
                <a:gd name="T52" fmla="*/ 3891 w 4196"/>
                <a:gd name="T53" fmla="*/ 2407 h 4268"/>
                <a:gd name="T54" fmla="*/ 3903 w 4196"/>
                <a:gd name="T55" fmla="*/ 2040 h 4268"/>
                <a:gd name="T56" fmla="*/ 3839 w 4196"/>
                <a:gd name="T57" fmla="*/ 1668 h 4268"/>
                <a:gd name="T58" fmla="*/ 3708 w 4196"/>
                <a:gd name="T59" fmla="*/ 1326 h 4268"/>
                <a:gd name="T60" fmla="*/ 3514 w 4196"/>
                <a:gd name="T61" fmla="*/ 1020 h 4268"/>
                <a:gd name="T62" fmla="*/ 3266 w 4196"/>
                <a:gd name="T63" fmla="*/ 757 h 4268"/>
                <a:gd name="T64" fmla="*/ 2972 w 4196"/>
                <a:gd name="T65" fmla="*/ 545 h 4268"/>
                <a:gd name="T66" fmla="*/ 2640 w 4196"/>
                <a:gd name="T67" fmla="*/ 392 h 4268"/>
                <a:gd name="T68" fmla="*/ 2278 w 4196"/>
                <a:gd name="T69" fmla="*/ 305 h 4268"/>
                <a:gd name="T70" fmla="*/ 1902 w 4196"/>
                <a:gd name="T71" fmla="*/ 292 h 4268"/>
                <a:gd name="T72" fmla="*/ 1551 w 4196"/>
                <a:gd name="T73" fmla="*/ 347 h 4268"/>
                <a:gd name="T74" fmla="*/ 1222 w 4196"/>
                <a:gd name="T75" fmla="*/ 464 h 4268"/>
                <a:gd name="T76" fmla="*/ 923 w 4196"/>
                <a:gd name="T77" fmla="*/ 638 h 4268"/>
                <a:gd name="T78" fmla="*/ 661 w 4196"/>
                <a:gd name="T79" fmla="*/ 865 h 4268"/>
                <a:gd name="T80" fmla="*/ 444 w 4196"/>
                <a:gd name="T81" fmla="*/ 1139 h 4268"/>
                <a:gd name="T82" fmla="*/ 278 w 4196"/>
                <a:gd name="T83" fmla="*/ 1456 h 4268"/>
                <a:gd name="T84" fmla="*/ 214 w 4196"/>
                <a:gd name="T85" fmla="*/ 1527 h 4268"/>
                <a:gd name="T86" fmla="*/ 122 w 4196"/>
                <a:gd name="T87" fmla="*/ 1543 h 4268"/>
                <a:gd name="T88" fmla="*/ 36 w 4196"/>
                <a:gd name="T89" fmla="*/ 1496 h 4268"/>
                <a:gd name="T90" fmla="*/ 0 w 4196"/>
                <a:gd name="T91" fmla="*/ 1411 h 4268"/>
                <a:gd name="T92" fmla="*/ 64 w 4196"/>
                <a:gd name="T93" fmla="*/ 1226 h 4268"/>
                <a:gd name="T94" fmla="*/ 263 w 4196"/>
                <a:gd name="T95" fmla="*/ 892 h 4268"/>
                <a:gd name="T96" fmla="*/ 515 w 4196"/>
                <a:gd name="T97" fmla="*/ 604 h 4268"/>
                <a:gd name="T98" fmla="*/ 810 w 4196"/>
                <a:gd name="T99" fmla="*/ 366 h 4268"/>
                <a:gd name="T100" fmla="*/ 1143 w 4196"/>
                <a:gd name="T101" fmla="*/ 185 h 4268"/>
                <a:gd name="T102" fmla="*/ 1506 w 4196"/>
                <a:gd name="T103" fmla="*/ 61 h 4268"/>
                <a:gd name="T104" fmla="*/ 1890 w 4196"/>
                <a:gd name="T105" fmla="*/ 5 h 4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96" h="4268">
                  <a:moveTo>
                    <a:pt x="2023" y="0"/>
                  </a:moveTo>
                  <a:lnTo>
                    <a:pt x="2165" y="5"/>
                  </a:lnTo>
                  <a:lnTo>
                    <a:pt x="2305" y="19"/>
                  </a:lnTo>
                  <a:lnTo>
                    <a:pt x="2442" y="41"/>
                  </a:lnTo>
                  <a:lnTo>
                    <a:pt x="2578" y="71"/>
                  </a:lnTo>
                  <a:lnTo>
                    <a:pt x="2709" y="111"/>
                  </a:lnTo>
                  <a:lnTo>
                    <a:pt x="2835" y="159"/>
                  </a:lnTo>
                  <a:lnTo>
                    <a:pt x="2959" y="212"/>
                  </a:lnTo>
                  <a:lnTo>
                    <a:pt x="3079" y="275"/>
                  </a:lnTo>
                  <a:lnTo>
                    <a:pt x="3195" y="343"/>
                  </a:lnTo>
                  <a:lnTo>
                    <a:pt x="3304" y="419"/>
                  </a:lnTo>
                  <a:lnTo>
                    <a:pt x="3411" y="501"/>
                  </a:lnTo>
                  <a:lnTo>
                    <a:pt x="3510" y="590"/>
                  </a:lnTo>
                  <a:lnTo>
                    <a:pt x="3604" y="683"/>
                  </a:lnTo>
                  <a:lnTo>
                    <a:pt x="3693" y="783"/>
                  </a:lnTo>
                  <a:lnTo>
                    <a:pt x="3775" y="888"/>
                  </a:lnTo>
                  <a:lnTo>
                    <a:pt x="3852" y="998"/>
                  </a:lnTo>
                  <a:lnTo>
                    <a:pt x="3920" y="1113"/>
                  </a:lnTo>
                  <a:lnTo>
                    <a:pt x="3983" y="1232"/>
                  </a:lnTo>
                  <a:lnTo>
                    <a:pt x="4037" y="1356"/>
                  </a:lnTo>
                  <a:lnTo>
                    <a:pt x="4085" y="1483"/>
                  </a:lnTo>
                  <a:lnTo>
                    <a:pt x="4123" y="1614"/>
                  </a:lnTo>
                  <a:lnTo>
                    <a:pt x="4155" y="1748"/>
                  </a:lnTo>
                  <a:lnTo>
                    <a:pt x="4177" y="1886"/>
                  </a:lnTo>
                  <a:lnTo>
                    <a:pt x="4191" y="2025"/>
                  </a:lnTo>
                  <a:lnTo>
                    <a:pt x="4196" y="2168"/>
                  </a:lnTo>
                  <a:lnTo>
                    <a:pt x="4191" y="2301"/>
                  </a:lnTo>
                  <a:lnTo>
                    <a:pt x="4180" y="2432"/>
                  </a:lnTo>
                  <a:lnTo>
                    <a:pt x="4159" y="2561"/>
                  </a:lnTo>
                  <a:lnTo>
                    <a:pt x="4132" y="2688"/>
                  </a:lnTo>
                  <a:lnTo>
                    <a:pt x="4097" y="2813"/>
                  </a:lnTo>
                  <a:lnTo>
                    <a:pt x="4054" y="2935"/>
                  </a:lnTo>
                  <a:lnTo>
                    <a:pt x="4006" y="3052"/>
                  </a:lnTo>
                  <a:lnTo>
                    <a:pt x="3950" y="3167"/>
                  </a:lnTo>
                  <a:lnTo>
                    <a:pt x="3888" y="3279"/>
                  </a:lnTo>
                  <a:lnTo>
                    <a:pt x="3820" y="3386"/>
                  </a:lnTo>
                  <a:lnTo>
                    <a:pt x="3744" y="3490"/>
                  </a:lnTo>
                  <a:lnTo>
                    <a:pt x="3664" y="3587"/>
                  </a:lnTo>
                  <a:lnTo>
                    <a:pt x="3578" y="3681"/>
                  </a:lnTo>
                  <a:lnTo>
                    <a:pt x="3486" y="3770"/>
                  </a:lnTo>
                  <a:lnTo>
                    <a:pt x="3389" y="3853"/>
                  </a:lnTo>
                  <a:lnTo>
                    <a:pt x="3287" y="3931"/>
                  </a:lnTo>
                  <a:lnTo>
                    <a:pt x="3181" y="4002"/>
                  </a:lnTo>
                  <a:lnTo>
                    <a:pt x="3070" y="4068"/>
                  </a:lnTo>
                  <a:lnTo>
                    <a:pt x="2953" y="4127"/>
                  </a:lnTo>
                  <a:lnTo>
                    <a:pt x="2834" y="4180"/>
                  </a:lnTo>
                  <a:lnTo>
                    <a:pt x="2710" y="4225"/>
                  </a:lnTo>
                  <a:lnTo>
                    <a:pt x="2582" y="4262"/>
                  </a:lnTo>
                  <a:lnTo>
                    <a:pt x="2544" y="4268"/>
                  </a:lnTo>
                  <a:lnTo>
                    <a:pt x="2514" y="4264"/>
                  </a:lnTo>
                  <a:lnTo>
                    <a:pt x="2484" y="4254"/>
                  </a:lnTo>
                  <a:lnTo>
                    <a:pt x="2458" y="4238"/>
                  </a:lnTo>
                  <a:lnTo>
                    <a:pt x="2435" y="4217"/>
                  </a:lnTo>
                  <a:lnTo>
                    <a:pt x="2417" y="4191"/>
                  </a:lnTo>
                  <a:lnTo>
                    <a:pt x="2406" y="4161"/>
                  </a:lnTo>
                  <a:lnTo>
                    <a:pt x="2400" y="4127"/>
                  </a:lnTo>
                  <a:lnTo>
                    <a:pt x="2403" y="4095"/>
                  </a:lnTo>
                  <a:lnTo>
                    <a:pt x="2413" y="4065"/>
                  </a:lnTo>
                  <a:lnTo>
                    <a:pt x="2429" y="4039"/>
                  </a:lnTo>
                  <a:lnTo>
                    <a:pt x="2451" y="4015"/>
                  </a:lnTo>
                  <a:lnTo>
                    <a:pt x="2477" y="3997"/>
                  </a:lnTo>
                  <a:lnTo>
                    <a:pt x="2508" y="3985"/>
                  </a:lnTo>
                  <a:lnTo>
                    <a:pt x="2624" y="3950"/>
                  </a:lnTo>
                  <a:lnTo>
                    <a:pt x="2736" y="3908"/>
                  </a:lnTo>
                  <a:lnTo>
                    <a:pt x="2844" y="3860"/>
                  </a:lnTo>
                  <a:lnTo>
                    <a:pt x="2949" y="3805"/>
                  </a:lnTo>
                  <a:lnTo>
                    <a:pt x="3049" y="3744"/>
                  </a:lnTo>
                  <a:lnTo>
                    <a:pt x="3146" y="3678"/>
                  </a:lnTo>
                  <a:lnTo>
                    <a:pt x="3236" y="3606"/>
                  </a:lnTo>
                  <a:lnTo>
                    <a:pt x="3323" y="3529"/>
                  </a:lnTo>
                  <a:lnTo>
                    <a:pt x="3405" y="3446"/>
                  </a:lnTo>
                  <a:lnTo>
                    <a:pt x="3481" y="3359"/>
                  </a:lnTo>
                  <a:lnTo>
                    <a:pt x="3550" y="3267"/>
                  </a:lnTo>
                  <a:lnTo>
                    <a:pt x="3616" y="3171"/>
                  </a:lnTo>
                  <a:lnTo>
                    <a:pt x="3674" y="3071"/>
                  </a:lnTo>
                  <a:lnTo>
                    <a:pt x="3727" y="2968"/>
                  </a:lnTo>
                  <a:lnTo>
                    <a:pt x="3773" y="2862"/>
                  </a:lnTo>
                  <a:lnTo>
                    <a:pt x="3814" y="2753"/>
                  </a:lnTo>
                  <a:lnTo>
                    <a:pt x="3846" y="2640"/>
                  </a:lnTo>
                  <a:lnTo>
                    <a:pt x="3872" y="2525"/>
                  </a:lnTo>
                  <a:lnTo>
                    <a:pt x="3891" y="2407"/>
                  </a:lnTo>
                  <a:lnTo>
                    <a:pt x="3903" y="2288"/>
                  </a:lnTo>
                  <a:lnTo>
                    <a:pt x="3907" y="2168"/>
                  </a:lnTo>
                  <a:lnTo>
                    <a:pt x="3903" y="2040"/>
                  </a:lnTo>
                  <a:lnTo>
                    <a:pt x="3890" y="1913"/>
                  </a:lnTo>
                  <a:lnTo>
                    <a:pt x="3868" y="1790"/>
                  </a:lnTo>
                  <a:lnTo>
                    <a:pt x="3839" y="1668"/>
                  </a:lnTo>
                  <a:lnTo>
                    <a:pt x="3802" y="1550"/>
                  </a:lnTo>
                  <a:lnTo>
                    <a:pt x="3759" y="1437"/>
                  </a:lnTo>
                  <a:lnTo>
                    <a:pt x="3708" y="1326"/>
                  </a:lnTo>
                  <a:lnTo>
                    <a:pt x="3649" y="1219"/>
                  </a:lnTo>
                  <a:lnTo>
                    <a:pt x="3584" y="1117"/>
                  </a:lnTo>
                  <a:lnTo>
                    <a:pt x="3514" y="1020"/>
                  </a:lnTo>
                  <a:lnTo>
                    <a:pt x="3437" y="927"/>
                  </a:lnTo>
                  <a:lnTo>
                    <a:pt x="3354" y="838"/>
                  </a:lnTo>
                  <a:lnTo>
                    <a:pt x="3266" y="757"/>
                  </a:lnTo>
                  <a:lnTo>
                    <a:pt x="3173" y="680"/>
                  </a:lnTo>
                  <a:lnTo>
                    <a:pt x="3076" y="609"/>
                  </a:lnTo>
                  <a:lnTo>
                    <a:pt x="2972" y="545"/>
                  </a:lnTo>
                  <a:lnTo>
                    <a:pt x="2866" y="487"/>
                  </a:lnTo>
                  <a:lnTo>
                    <a:pt x="2755" y="436"/>
                  </a:lnTo>
                  <a:lnTo>
                    <a:pt x="2640" y="392"/>
                  </a:lnTo>
                  <a:lnTo>
                    <a:pt x="2522" y="355"/>
                  </a:lnTo>
                  <a:lnTo>
                    <a:pt x="2401" y="326"/>
                  </a:lnTo>
                  <a:lnTo>
                    <a:pt x="2278" y="305"/>
                  </a:lnTo>
                  <a:lnTo>
                    <a:pt x="2151" y="292"/>
                  </a:lnTo>
                  <a:lnTo>
                    <a:pt x="2023" y="288"/>
                  </a:lnTo>
                  <a:lnTo>
                    <a:pt x="1902" y="292"/>
                  </a:lnTo>
                  <a:lnTo>
                    <a:pt x="1782" y="302"/>
                  </a:lnTo>
                  <a:lnTo>
                    <a:pt x="1666" y="321"/>
                  </a:lnTo>
                  <a:lnTo>
                    <a:pt x="1551" y="347"/>
                  </a:lnTo>
                  <a:lnTo>
                    <a:pt x="1439" y="379"/>
                  </a:lnTo>
                  <a:lnTo>
                    <a:pt x="1330" y="419"/>
                  </a:lnTo>
                  <a:lnTo>
                    <a:pt x="1222" y="464"/>
                  </a:lnTo>
                  <a:lnTo>
                    <a:pt x="1120" y="516"/>
                  </a:lnTo>
                  <a:lnTo>
                    <a:pt x="1019" y="574"/>
                  </a:lnTo>
                  <a:lnTo>
                    <a:pt x="923" y="638"/>
                  </a:lnTo>
                  <a:lnTo>
                    <a:pt x="831" y="709"/>
                  </a:lnTo>
                  <a:lnTo>
                    <a:pt x="744" y="785"/>
                  </a:lnTo>
                  <a:lnTo>
                    <a:pt x="661" y="865"/>
                  </a:lnTo>
                  <a:lnTo>
                    <a:pt x="584" y="952"/>
                  </a:lnTo>
                  <a:lnTo>
                    <a:pt x="511" y="1043"/>
                  </a:lnTo>
                  <a:lnTo>
                    <a:pt x="444" y="1139"/>
                  </a:lnTo>
                  <a:lnTo>
                    <a:pt x="383" y="1241"/>
                  </a:lnTo>
                  <a:lnTo>
                    <a:pt x="328" y="1345"/>
                  </a:lnTo>
                  <a:lnTo>
                    <a:pt x="278" y="1456"/>
                  </a:lnTo>
                  <a:lnTo>
                    <a:pt x="262" y="1485"/>
                  </a:lnTo>
                  <a:lnTo>
                    <a:pt x="240" y="1508"/>
                  </a:lnTo>
                  <a:lnTo>
                    <a:pt x="214" y="1527"/>
                  </a:lnTo>
                  <a:lnTo>
                    <a:pt x="185" y="1539"/>
                  </a:lnTo>
                  <a:lnTo>
                    <a:pt x="154" y="1544"/>
                  </a:lnTo>
                  <a:lnTo>
                    <a:pt x="122" y="1543"/>
                  </a:lnTo>
                  <a:lnTo>
                    <a:pt x="90" y="1534"/>
                  </a:lnTo>
                  <a:lnTo>
                    <a:pt x="61" y="1518"/>
                  </a:lnTo>
                  <a:lnTo>
                    <a:pt x="36" y="1496"/>
                  </a:lnTo>
                  <a:lnTo>
                    <a:pt x="17" y="1470"/>
                  </a:lnTo>
                  <a:lnTo>
                    <a:pt x="6" y="1441"/>
                  </a:lnTo>
                  <a:lnTo>
                    <a:pt x="0" y="1411"/>
                  </a:lnTo>
                  <a:lnTo>
                    <a:pt x="1" y="1379"/>
                  </a:lnTo>
                  <a:lnTo>
                    <a:pt x="10" y="1347"/>
                  </a:lnTo>
                  <a:lnTo>
                    <a:pt x="64" y="1226"/>
                  </a:lnTo>
                  <a:lnTo>
                    <a:pt x="125" y="1110"/>
                  </a:lnTo>
                  <a:lnTo>
                    <a:pt x="191" y="998"/>
                  </a:lnTo>
                  <a:lnTo>
                    <a:pt x="263" y="892"/>
                  </a:lnTo>
                  <a:lnTo>
                    <a:pt x="342" y="790"/>
                  </a:lnTo>
                  <a:lnTo>
                    <a:pt x="427" y="695"/>
                  </a:lnTo>
                  <a:lnTo>
                    <a:pt x="515" y="604"/>
                  </a:lnTo>
                  <a:lnTo>
                    <a:pt x="609" y="519"/>
                  </a:lnTo>
                  <a:lnTo>
                    <a:pt x="708" y="440"/>
                  </a:lnTo>
                  <a:lnTo>
                    <a:pt x="810" y="366"/>
                  </a:lnTo>
                  <a:lnTo>
                    <a:pt x="917" y="299"/>
                  </a:lnTo>
                  <a:lnTo>
                    <a:pt x="1028" y="238"/>
                  </a:lnTo>
                  <a:lnTo>
                    <a:pt x="1143" y="185"/>
                  </a:lnTo>
                  <a:lnTo>
                    <a:pt x="1261" y="137"/>
                  </a:lnTo>
                  <a:lnTo>
                    <a:pt x="1382" y="96"/>
                  </a:lnTo>
                  <a:lnTo>
                    <a:pt x="1506" y="61"/>
                  </a:lnTo>
                  <a:lnTo>
                    <a:pt x="1631" y="35"/>
                  </a:lnTo>
                  <a:lnTo>
                    <a:pt x="1759" y="16"/>
                  </a:lnTo>
                  <a:lnTo>
                    <a:pt x="1890" y="5"/>
                  </a:lnTo>
                  <a:lnTo>
                    <a:pt x="2023" y="0"/>
                  </a:lnTo>
                  <a:lnTo>
                    <a:pt x="202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342" y="1220"/>
              <a:ext cx="976" cy="986"/>
            </a:xfrm>
            <a:custGeom>
              <a:avLst/>
              <a:gdLst>
                <a:gd name="T0" fmla="*/ 1633 w 2928"/>
                <a:gd name="T1" fmla="*/ 19 h 2960"/>
                <a:gd name="T2" fmla="*/ 1966 w 2928"/>
                <a:gd name="T3" fmla="*/ 109 h 2960"/>
                <a:gd name="T4" fmla="*/ 2264 w 2928"/>
                <a:gd name="T5" fmla="*/ 268 h 2960"/>
                <a:gd name="T6" fmla="*/ 2517 w 2928"/>
                <a:gd name="T7" fmla="*/ 488 h 2960"/>
                <a:gd name="T8" fmla="*/ 2718 w 2928"/>
                <a:gd name="T9" fmla="*/ 756 h 2960"/>
                <a:gd name="T10" fmla="*/ 2856 w 2928"/>
                <a:gd name="T11" fmla="*/ 1066 h 2960"/>
                <a:gd name="T12" fmla="*/ 2923 w 2928"/>
                <a:gd name="T13" fmla="*/ 1407 h 2960"/>
                <a:gd name="T14" fmla="*/ 2913 w 2928"/>
                <a:gd name="T15" fmla="*/ 1733 h 2960"/>
                <a:gd name="T16" fmla="*/ 2840 w 2928"/>
                <a:gd name="T17" fmla="*/ 2033 h 2960"/>
                <a:gd name="T18" fmla="*/ 2709 w 2928"/>
                <a:gd name="T19" fmla="*/ 2312 h 2960"/>
                <a:gd name="T20" fmla="*/ 2526 w 2928"/>
                <a:gd name="T21" fmla="*/ 2556 h 2960"/>
                <a:gd name="T22" fmla="*/ 2301 w 2928"/>
                <a:gd name="T23" fmla="*/ 2758 h 2960"/>
                <a:gd name="T24" fmla="*/ 2041 w 2928"/>
                <a:gd name="T25" fmla="*/ 2911 h 2960"/>
                <a:gd name="T26" fmla="*/ 1897 w 2928"/>
                <a:gd name="T27" fmla="*/ 2960 h 2960"/>
                <a:gd name="T28" fmla="*/ 1815 w 2928"/>
                <a:gd name="T29" fmla="*/ 2936 h 2960"/>
                <a:gd name="T30" fmla="*/ 1761 w 2928"/>
                <a:gd name="T31" fmla="*/ 2867 h 2960"/>
                <a:gd name="T32" fmla="*/ 1758 w 2928"/>
                <a:gd name="T33" fmla="*/ 2773 h 2960"/>
                <a:gd name="T34" fmla="*/ 1815 w 2928"/>
                <a:gd name="T35" fmla="*/ 2697 h 2960"/>
                <a:gd name="T36" fmla="*/ 2015 w 2928"/>
                <a:gd name="T37" fmla="*/ 2600 h 2960"/>
                <a:gd name="T38" fmla="*/ 2239 w 2928"/>
                <a:gd name="T39" fmla="*/ 2434 h 2960"/>
                <a:gd name="T40" fmla="*/ 2419 w 2928"/>
                <a:gd name="T41" fmla="*/ 2227 h 2960"/>
                <a:gd name="T42" fmla="*/ 2550 w 2928"/>
                <a:gd name="T43" fmla="*/ 1983 h 2960"/>
                <a:gd name="T44" fmla="*/ 2625 w 2928"/>
                <a:gd name="T45" fmla="*/ 1714 h 2960"/>
                <a:gd name="T46" fmla="*/ 2635 w 2928"/>
                <a:gd name="T47" fmla="*/ 1419 h 2960"/>
                <a:gd name="T48" fmla="*/ 2569 w 2928"/>
                <a:gd name="T49" fmla="*/ 1115 h 2960"/>
                <a:gd name="T50" fmla="*/ 2434 w 2928"/>
                <a:gd name="T51" fmla="*/ 844 h 2960"/>
                <a:gd name="T52" fmla="*/ 2239 w 2928"/>
                <a:gd name="T53" fmla="*/ 616 h 2960"/>
                <a:gd name="T54" fmla="*/ 1994 w 2928"/>
                <a:gd name="T55" fmla="*/ 440 h 2960"/>
                <a:gd name="T56" fmla="*/ 1710 w 2928"/>
                <a:gd name="T57" fmla="*/ 326 h 2960"/>
                <a:gd name="T58" fmla="*/ 1397 w 2928"/>
                <a:gd name="T59" fmla="*/ 287 h 2960"/>
                <a:gd name="T60" fmla="*/ 1117 w 2928"/>
                <a:gd name="T61" fmla="*/ 319 h 2960"/>
                <a:gd name="T62" fmla="*/ 855 w 2928"/>
                <a:gd name="T63" fmla="*/ 412 h 2960"/>
                <a:gd name="T64" fmla="*/ 621 w 2928"/>
                <a:gd name="T65" fmla="*/ 560 h 2960"/>
                <a:gd name="T66" fmla="*/ 424 w 2928"/>
                <a:gd name="T67" fmla="*/ 756 h 2960"/>
                <a:gd name="T68" fmla="*/ 274 w 2928"/>
                <a:gd name="T69" fmla="*/ 996 h 2960"/>
                <a:gd name="T70" fmla="*/ 207 w 2928"/>
                <a:gd name="T71" fmla="*/ 1063 h 2960"/>
                <a:gd name="T72" fmla="*/ 114 w 2928"/>
                <a:gd name="T73" fmla="*/ 1075 h 2960"/>
                <a:gd name="T74" fmla="*/ 31 w 2928"/>
                <a:gd name="T75" fmla="*/ 1024 h 2960"/>
                <a:gd name="T76" fmla="*/ 0 w 2928"/>
                <a:gd name="T77" fmla="*/ 935 h 2960"/>
                <a:gd name="T78" fmla="*/ 64 w 2928"/>
                <a:gd name="T79" fmla="*/ 775 h 2960"/>
                <a:gd name="T80" fmla="*/ 254 w 2928"/>
                <a:gd name="T81" fmla="*/ 512 h 2960"/>
                <a:gd name="T82" fmla="*/ 491 w 2928"/>
                <a:gd name="T83" fmla="*/ 297 h 2960"/>
                <a:gd name="T84" fmla="*/ 768 w 2928"/>
                <a:gd name="T85" fmla="*/ 136 h 2960"/>
                <a:gd name="T86" fmla="*/ 1072 w 2928"/>
                <a:gd name="T87" fmla="*/ 35 h 2960"/>
                <a:gd name="T88" fmla="*/ 1397 w 2928"/>
                <a:gd name="T89" fmla="*/ 0 h 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8" h="2960">
                  <a:moveTo>
                    <a:pt x="1397" y="0"/>
                  </a:moveTo>
                  <a:lnTo>
                    <a:pt x="1516" y="4"/>
                  </a:lnTo>
                  <a:lnTo>
                    <a:pt x="1633" y="19"/>
                  </a:lnTo>
                  <a:lnTo>
                    <a:pt x="1748" y="40"/>
                  </a:lnTo>
                  <a:lnTo>
                    <a:pt x="1859" y="71"/>
                  </a:lnTo>
                  <a:lnTo>
                    <a:pt x="1966" y="109"/>
                  </a:lnTo>
                  <a:lnTo>
                    <a:pt x="2070" y="155"/>
                  </a:lnTo>
                  <a:lnTo>
                    <a:pt x="2169" y="209"/>
                  </a:lnTo>
                  <a:lnTo>
                    <a:pt x="2264" y="268"/>
                  </a:lnTo>
                  <a:lnTo>
                    <a:pt x="2354" y="335"/>
                  </a:lnTo>
                  <a:lnTo>
                    <a:pt x="2438" y="408"/>
                  </a:lnTo>
                  <a:lnTo>
                    <a:pt x="2517" y="488"/>
                  </a:lnTo>
                  <a:lnTo>
                    <a:pt x="2591" y="572"/>
                  </a:lnTo>
                  <a:lnTo>
                    <a:pt x="2658" y="662"/>
                  </a:lnTo>
                  <a:lnTo>
                    <a:pt x="2718" y="756"/>
                  </a:lnTo>
                  <a:lnTo>
                    <a:pt x="2772" y="855"/>
                  </a:lnTo>
                  <a:lnTo>
                    <a:pt x="2817" y="958"/>
                  </a:lnTo>
                  <a:lnTo>
                    <a:pt x="2856" y="1066"/>
                  </a:lnTo>
                  <a:lnTo>
                    <a:pt x="2887" y="1176"/>
                  </a:lnTo>
                  <a:lnTo>
                    <a:pt x="2909" y="1290"/>
                  </a:lnTo>
                  <a:lnTo>
                    <a:pt x="2923" y="1407"/>
                  </a:lnTo>
                  <a:lnTo>
                    <a:pt x="2928" y="1526"/>
                  </a:lnTo>
                  <a:lnTo>
                    <a:pt x="2923" y="1630"/>
                  </a:lnTo>
                  <a:lnTo>
                    <a:pt x="2913" y="1733"/>
                  </a:lnTo>
                  <a:lnTo>
                    <a:pt x="2896" y="1834"/>
                  </a:lnTo>
                  <a:lnTo>
                    <a:pt x="2872" y="1935"/>
                  </a:lnTo>
                  <a:lnTo>
                    <a:pt x="2840" y="2033"/>
                  </a:lnTo>
                  <a:lnTo>
                    <a:pt x="2804" y="2128"/>
                  </a:lnTo>
                  <a:lnTo>
                    <a:pt x="2760" y="2221"/>
                  </a:lnTo>
                  <a:lnTo>
                    <a:pt x="2709" y="2312"/>
                  </a:lnTo>
                  <a:lnTo>
                    <a:pt x="2652" y="2399"/>
                  </a:lnTo>
                  <a:lnTo>
                    <a:pt x="2591" y="2481"/>
                  </a:lnTo>
                  <a:lnTo>
                    <a:pt x="2526" y="2556"/>
                  </a:lnTo>
                  <a:lnTo>
                    <a:pt x="2454" y="2629"/>
                  </a:lnTo>
                  <a:lnTo>
                    <a:pt x="2380" y="2696"/>
                  </a:lnTo>
                  <a:lnTo>
                    <a:pt x="2301" y="2758"/>
                  </a:lnTo>
                  <a:lnTo>
                    <a:pt x="2218" y="2815"/>
                  </a:lnTo>
                  <a:lnTo>
                    <a:pt x="2131" y="2866"/>
                  </a:lnTo>
                  <a:lnTo>
                    <a:pt x="2041" y="2911"/>
                  </a:lnTo>
                  <a:lnTo>
                    <a:pt x="1948" y="2950"/>
                  </a:lnTo>
                  <a:lnTo>
                    <a:pt x="1923" y="2957"/>
                  </a:lnTo>
                  <a:lnTo>
                    <a:pt x="1897" y="2960"/>
                  </a:lnTo>
                  <a:lnTo>
                    <a:pt x="1867" y="2957"/>
                  </a:lnTo>
                  <a:lnTo>
                    <a:pt x="1840" y="2949"/>
                  </a:lnTo>
                  <a:lnTo>
                    <a:pt x="1815" y="2936"/>
                  </a:lnTo>
                  <a:lnTo>
                    <a:pt x="1793" y="2917"/>
                  </a:lnTo>
                  <a:lnTo>
                    <a:pt x="1776" y="2895"/>
                  </a:lnTo>
                  <a:lnTo>
                    <a:pt x="1761" y="2867"/>
                  </a:lnTo>
                  <a:lnTo>
                    <a:pt x="1754" y="2835"/>
                  </a:lnTo>
                  <a:lnTo>
                    <a:pt x="1752" y="2803"/>
                  </a:lnTo>
                  <a:lnTo>
                    <a:pt x="1758" y="2773"/>
                  </a:lnTo>
                  <a:lnTo>
                    <a:pt x="1771" y="2744"/>
                  </a:lnTo>
                  <a:lnTo>
                    <a:pt x="1790" y="2718"/>
                  </a:lnTo>
                  <a:lnTo>
                    <a:pt x="1815" y="2697"/>
                  </a:lnTo>
                  <a:lnTo>
                    <a:pt x="1844" y="2681"/>
                  </a:lnTo>
                  <a:lnTo>
                    <a:pt x="1932" y="2645"/>
                  </a:lnTo>
                  <a:lnTo>
                    <a:pt x="2015" y="2600"/>
                  </a:lnTo>
                  <a:lnTo>
                    <a:pt x="2095" y="2551"/>
                  </a:lnTo>
                  <a:lnTo>
                    <a:pt x="2169" y="2495"/>
                  </a:lnTo>
                  <a:lnTo>
                    <a:pt x="2239" y="2434"/>
                  </a:lnTo>
                  <a:lnTo>
                    <a:pt x="2304" y="2370"/>
                  </a:lnTo>
                  <a:lnTo>
                    <a:pt x="2364" y="2299"/>
                  </a:lnTo>
                  <a:lnTo>
                    <a:pt x="2419" y="2227"/>
                  </a:lnTo>
                  <a:lnTo>
                    <a:pt x="2469" y="2148"/>
                  </a:lnTo>
                  <a:lnTo>
                    <a:pt x="2513" y="2067"/>
                  </a:lnTo>
                  <a:lnTo>
                    <a:pt x="2550" y="1983"/>
                  </a:lnTo>
                  <a:lnTo>
                    <a:pt x="2581" y="1895"/>
                  </a:lnTo>
                  <a:lnTo>
                    <a:pt x="2606" y="1805"/>
                  </a:lnTo>
                  <a:lnTo>
                    <a:pt x="2625" y="1714"/>
                  </a:lnTo>
                  <a:lnTo>
                    <a:pt x="2635" y="1621"/>
                  </a:lnTo>
                  <a:lnTo>
                    <a:pt x="2639" y="1526"/>
                  </a:lnTo>
                  <a:lnTo>
                    <a:pt x="2635" y="1419"/>
                  </a:lnTo>
                  <a:lnTo>
                    <a:pt x="2620" y="1314"/>
                  </a:lnTo>
                  <a:lnTo>
                    <a:pt x="2599" y="1214"/>
                  </a:lnTo>
                  <a:lnTo>
                    <a:pt x="2569" y="1115"/>
                  </a:lnTo>
                  <a:lnTo>
                    <a:pt x="2532" y="1021"/>
                  </a:lnTo>
                  <a:lnTo>
                    <a:pt x="2486" y="931"/>
                  </a:lnTo>
                  <a:lnTo>
                    <a:pt x="2434" y="844"/>
                  </a:lnTo>
                  <a:lnTo>
                    <a:pt x="2374" y="762"/>
                  </a:lnTo>
                  <a:lnTo>
                    <a:pt x="2310" y="687"/>
                  </a:lnTo>
                  <a:lnTo>
                    <a:pt x="2239" y="616"/>
                  </a:lnTo>
                  <a:lnTo>
                    <a:pt x="2162" y="550"/>
                  </a:lnTo>
                  <a:lnTo>
                    <a:pt x="2080" y="492"/>
                  </a:lnTo>
                  <a:lnTo>
                    <a:pt x="1994" y="440"/>
                  </a:lnTo>
                  <a:lnTo>
                    <a:pt x="1904" y="395"/>
                  </a:lnTo>
                  <a:lnTo>
                    <a:pt x="1809" y="357"/>
                  </a:lnTo>
                  <a:lnTo>
                    <a:pt x="1710" y="326"/>
                  </a:lnTo>
                  <a:lnTo>
                    <a:pt x="1608" y="305"/>
                  </a:lnTo>
                  <a:lnTo>
                    <a:pt x="1505" y="292"/>
                  </a:lnTo>
                  <a:lnTo>
                    <a:pt x="1397" y="287"/>
                  </a:lnTo>
                  <a:lnTo>
                    <a:pt x="1302" y="292"/>
                  </a:lnTo>
                  <a:lnTo>
                    <a:pt x="1209" y="302"/>
                  </a:lnTo>
                  <a:lnTo>
                    <a:pt x="1117" y="319"/>
                  </a:lnTo>
                  <a:lnTo>
                    <a:pt x="1027" y="344"/>
                  </a:lnTo>
                  <a:lnTo>
                    <a:pt x="940" y="376"/>
                  </a:lnTo>
                  <a:lnTo>
                    <a:pt x="855" y="412"/>
                  </a:lnTo>
                  <a:lnTo>
                    <a:pt x="774" y="456"/>
                  </a:lnTo>
                  <a:lnTo>
                    <a:pt x="695" y="505"/>
                  </a:lnTo>
                  <a:lnTo>
                    <a:pt x="621" y="560"/>
                  </a:lnTo>
                  <a:lnTo>
                    <a:pt x="551" y="621"/>
                  </a:lnTo>
                  <a:lnTo>
                    <a:pt x="485" y="687"/>
                  </a:lnTo>
                  <a:lnTo>
                    <a:pt x="424" y="756"/>
                  </a:lnTo>
                  <a:lnTo>
                    <a:pt x="369" y="832"/>
                  </a:lnTo>
                  <a:lnTo>
                    <a:pt x="319" y="912"/>
                  </a:lnTo>
                  <a:lnTo>
                    <a:pt x="274" y="996"/>
                  </a:lnTo>
                  <a:lnTo>
                    <a:pt x="257" y="1024"/>
                  </a:lnTo>
                  <a:lnTo>
                    <a:pt x="235" y="1047"/>
                  </a:lnTo>
                  <a:lnTo>
                    <a:pt x="207" y="1063"/>
                  </a:lnTo>
                  <a:lnTo>
                    <a:pt x="178" y="1075"/>
                  </a:lnTo>
                  <a:lnTo>
                    <a:pt x="146" y="1078"/>
                  </a:lnTo>
                  <a:lnTo>
                    <a:pt x="114" y="1075"/>
                  </a:lnTo>
                  <a:lnTo>
                    <a:pt x="82" y="1064"/>
                  </a:lnTo>
                  <a:lnTo>
                    <a:pt x="54" y="1047"/>
                  </a:lnTo>
                  <a:lnTo>
                    <a:pt x="31" y="1024"/>
                  </a:lnTo>
                  <a:lnTo>
                    <a:pt x="15" y="996"/>
                  </a:lnTo>
                  <a:lnTo>
                    <a:pt x="5" y="967"/>
                  </a:lnTo>
                  <a:lnTo>
                    <a:pt x="0" y="935"/>
                  </a:lnTo>
                  <a:lnTo>
                    <a:pt x="3" y="903"/>
                  </a:lnTo>
                  <a:lnTo>
                    <a:pt x="13" y="873"/>
                  </a:lnTo>
                  <a:lnTo>
                    <a:pt x="64" y="775"/>
                  </a:lnTo>
                  <a:lnTo>
                    <a:pt x="121" y="682"/>
                  </a:lnTo>
                  <a:lnTo>
                    <a:pt x="185" y="595"/>
                  </a:lnTo>
                  <a:lnTo>
                    <a:pt x="254" y="512"/>
                  </a:lnTo>
                  <a:lnTo>
                    <a:pt x="328" y="435"/>
                  </a:lnTo>
                  <a:lnTo>
                    <a:pt x="408" y="363"/>
                  </a:lnTo>
                  <a:lnTo>
                    <a:pt x="491" y="297"/>
                  </a:lnTo>
                  <a:lnTo>
                    <a:pt x="580" y="238"/>
                  </a:lnTo>
                  <a:lnTo>
                    <a:pt x="672" y="184"/>
                  </a:lnTo>
                  <a:lnTo>
                    <a:pt x="768" y="136"/>
                  </a:lnTo>
                  <a:lnTo>
                    <a:pt x="867" y="96"/>
                  </a:lnTo>
                  <a:lnTo>
                    <a:pt x="969" y="62"/>
                  </a:lnTo>
                  <a:lnTo>
                    <a:pt x="1072" y="35"/>
                  </a:lnTo>
                  <a:lnTo>
                    <a:pt x="1179" y="16"/>
                  </a:lnTo>
                  <a:lnTo>
                    <a:pt x="1288" y="4"/>
                  </a:lnTo>
                  <a:lnTo>
                    <a:pt x="139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495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2" grpId="1" animBg="1"/>
      <p:bldP spid="21" grpId="0"/>
      <p:bldP spid="30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92D050"/>
            </a:gs>
            <a:gs pos="100000">
              <a:srgbClr val="C2D94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3521122" y="3530400"/>
            <a:ext cx="1020161" cy="1018781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1173666" y="2586685"/>
            <a:ext cx="1405809" cy="1403908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FF5A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3200401" y="943901"/>
            <a:ext cx="2347913" cy="2344738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149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284561" y="2780807"/>
            <a:ext cx="5677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dobe Gothic Std B" pitchFamily="34" charset="-128"/>
              </a:rPr>
              <a:t>A Webinar Presented By</a:t>
            </a:r>
            <a:endParaRPr lang="en-US" sz="2800" b="1" spc="300" dirty="0">
              <a:solidFill>
                <a:schemeClr val="tx1">
                  <a:lumMod val="95000"/>
                  <a:lumOff val="5000"/>
                </a:schemeClr>
              </a:solidFill>
              <a:ea typeface="Adobe Gothic Std B" pitchFamily="34" charset="-128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itchFamily="34" charset="-128"/>
              </a:rPr>
              <a:t>Adam the Automator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56291" y="3923182"/>
            <a:ext cx="1879415" cy="400110"/>
            <a:chOff x="7574507" y="4288922"/>
            <a:chExt cx="1879415" cy="400110"/>
          </a:xfrm>
        </p:grpSpPr>
        <p:sp>
          <p:nvSpPr>
            <p:cNvPr id="6" name="Rectangle 5"/>
            <p:cNvSpPr/>
            <p:nvPr/>
          </p:nvSpPr>
          <p:spPr>
            <a:xfrm>
              <a:off x="7929594" y="4288922"/>
              <a:ext cx="15243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adbertram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Picture 2" descr="C:\Users\Jen\Downloads\twitter1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507" y="4311434"/>
              <a:ext cx="355087" cy="35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0911" y="1220366"/>
            <a:ext cx="3139915" cy="4380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713227" y="345771"/>
            <a:ext cx="6497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5A2C"/>
                </a:solidFill>
              </a:rPr>
              <a:t>Microsoft DevOps/Automation Consultant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5A2C"/>
                </a:solidFill>
              </a:rPr>
              <a:t>Senior Systems Automation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5A2C"/>
                </a:solidFill>
              </a:rPr>
              <a:t>Microsoft Cloud/Datacenter Management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5A2C"/>
                </a:solidFill>
              </a:rPr>
              <a:t>Online Trainer (</a:t>
            </a:r>
            <a:r>
              <a:rPr lang="en-CA" sz="2400" b="1" dirty="0" err="1">
                <a:solidFill>
                  <a:srgbClr val="FF5A2C"/>
                </a:solidFill>
              </a:rPr>
              <a:t>Pluralsight</a:t>
            </a:r>
            <a:r>
              <a:rPr lang="en-CA" sz="2400" b="1" dirty="0">
                <a:solidFill>
                  <a:srgbClr val="FF5A2C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rgbClr val="FF5A2C"/>
                </a:solidFill>
              </a:rPr>
              <a:t>Freelance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>
              <a:solidFill>
                <a:srgbClr val="FF5A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19857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996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3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5" grpId="0"/>
      <p:bldP spid="5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40321" y="2849188"/>
            <a:ext cx="1096280" cy="1095612"/>
            <a:chOff x="2198" y="519"/>
            <a:chExt cx="3280" cy="3278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198" y="519"/>
              <a:ext cx="3280" cy="3278"/>
            </a:xfrm>
            <a:custGeom>
              <a:avLst/>
              <a:gdLst>
                <a:gd name="T0" fmla="*/ 2744 w 6560"/>
                <a:gd name="T1" fmla="*/ 1838 h 6556"/>
                <a:gd name="T2" fmla="*/ 2194 w 6560"/>
                <a:gd name="T3" fmla="*/ 2193 h 6556"/>
                <a:gd name="T4" fmla="*/ 1839 w 6560"/>
                <a:gd name="T5" fmla="*/ 2743 h 6556"/>
                <a:gd name="T6" fmla="*/ 1749 w 6560"/>
                <a:gd name="T7" fmla="*/ 3419 h 6556"/>
                <a:gd name="T8" fmla="*/ 1953 w 6560"/>
                <a:gd name="T9" fmla="*/ 4052 h 6556"/>
                <a:gd name="T10" fmla="*/ 2393 w 6560"/>
                <a:gd name="T11" fmla="*/ 4533 h 6556"/>
                <a:gd name="T12" fmla="*/ 3004 w 6560"/>
                <a:gd name="T13" fmla="*/ 4790 h 6556"/>
                <a:gd name="T14" fmla="*/ 3688 w 6560"/>
                <a:gd name="T15" fmla="*/ 4760 h 6556"/>
                <a:gd name="T16" fmla="*/ 4270 w 6560"/>
                <a:gd name="T17" fmla="*/ 4453 h 6556"/>
                <a:gd name="T18" fmla="*/ 4669 w 6560"/>
                <a:gd name="T19" fmla="*/ 3937 h 6556"/>
                <a:gd name="T20" fmla="*/ 4817 w 6560"/>
                <a:gd name="T21" fmla="*/ 3279 h 6556"/>
                <a:gd name="T22" fmla="*/ 4669 w 6560"/>
                <a:gd name="T23" fmla="*/ 2619 h 6556"/>
                <a:gd name="T24" fmla="*/ 4270 w 6560"/>
                <a:gd name="T25" fmla="*/ 2103 h 6556"/>
                <a:gd name="T26" fmla="*/ 3688 w 6560"/>
                <a:gd name="T27" fmla="*/ 1796 h 6556"/>
                <a:gd name="T28" fmla="*/ 3588 w 6560"/>
                <a:gd name="T29" fmla="*/ 0 h 6556"/>
                <a:gd name="T30" fmla="*/ 3841 w 6560"/>
                <a:gd name="T31" fmla="*/ 136 h 6556"/>
                <a:gd name="T32" fmla="*/ 4047 w 6560"/>
                <a:gd name="T33" fmla="*/ 620 h 6556"/>
                <a:gd name="T34" fmla="*/ 4753 w 6560"/>
                <a:gd name="T35" fmla="*/ 937 h 6556"/>
                <a:gd name="T36" fmla="*/ 5138 w 6560"/>
                <a:gd name="T37" fmla="*/ 658 h 6556"/>
                <a:gd name="T38" fmla="*/ 5381 w 6560"/>
                <a:gd name="T39" fmla="*/ 743 h 6556"/>
                <a:gd name="T40" fmla="*/ 5906 w 6560"/>
                <a:gd name="T41" fmla="*/ 1369 h 6556"/>
                <a:gd name="T42" fmla="*/ 5816 w 6560"/>
                <a:gd name="T43" fmla="*/ 1613 h 6556"/>
                <a:gd name="T44" fmla="*/ 5892 w 6560"/>
                <a:gd name="T45" fmla="*/ 2364 h 6556"/>
                <a:gd name="T46" fmla="*/ 6373 w 6560"/>
                <a:gd name="T47" fmla="*/ 2687 h 6556"/>
                <a:gd name="T48" fmla="*/ 6554 w 6560"/>
                <a:gd name="T49" fmla="*/ 2908 h 6556"/>
                <a:gd name="T50" fmla="*/ 6506 w 6560"/>
                <a:gd name="T51" fmla="*/ 3757 h 6556"/>
                <a:gd name="T52" fmla="*/ 6253 w 6560"/>
                <a:gd name="T53" fmla="*/ 3893 h 6556"/>
                <a:gd name="T54" fmla="*/ 5774 w 6560"/>
                <a:gd name="T55" fmla="*/ 4479 h 6556"/>
                <a:gd name="T56" fmla="*/ 5878 w 6560"/>
                <a:gd name="T57" fmla="*/ 5033 h 6556"/>
                <a:gd name="T58" fmla="*/ 5878 w 6560"/>
                <a:gd name="T59" fmla="*/ 5290 h 6556"/>
                <a:gd name="T60" fmla="*/ 5293 w 6560"/>
                <a:gd name="T61" fmla="*/ 5874 h 6556"/>
                <a:gd name="T62" fmla="*/ 5034 w 6560"/>
                <a:gd name="T63" fmla="*/ 5874 h 6556"/>
                <a:gd name="T64" fmla="*/ 4482 w 6560"/>
                <a:gd name="T65" fmla="*/ 5771 h 6556"/>
                <a:gd name="T66" fmla="*/ 3895 w 6560"/>
                <a:gd name="T67" fmla="*/ 6249 h 6556"/>
                <a:gd name="T68" fmla="*/ 3760 w 6560"/>
                <a:gd name="T69" fmla="*/ 6504 h 6556"/>
                <a:gd name="T70" fmla="*/ 2910 w 6560"/>
                <a:gd name="T71" fmla="*/ 6550 h 6556"/>
                <a:gd name="T72" fmla="*/ 2689 w 6560"/>
                <a:gd name="T73" fmla="*/ 6369 h 6556"/>
                <a:gd name="T74" fmla="*/ 2366 w 6560"/>
                <a:gd name="T75" fmla="*/ 5888 h 6556"/>
                <a:gd name="T76" fmla="*/ 1614 w 6560"/>
                <a:gd name="T77" fmla="*/ 5813 h 6556"/>
                <a:gd name="T78" fmla="*/ 1368 w 6560"/>
                <a:gd name="T79" fmla="*/ 5898 h 6556"/>
                <a:gd name="T80" fmla="*/ 744 w 6560"/>
                <a:gd name="T81" fmla="*/ 5378 h 6556"/>
                <a:gd name="T82" fmla="*/ 654 w 6560"/>
                <a:gd name="T83" fmla="*/ 5135 h 6556"/>
                <a:gd name="T84" fmla="*/ 937 w 6560"/>
                <a:gd name="T85" fmla="*/ 4750 h 6556"/>
                <a:gd name="T86" fmla="*/ 620 w 6560"/>
                <a:gd name="T87" fmla="*/ 4044 h 6556"/>
                <a:gd name="T88" fmla="*/ 136 w 6560"/>
                <a:gd name="T89" fmla="*/ 3841 h 6556"/>
                <a:gd name="T90" fmla="*/ 0 w 6560"/>
                <a:gd name="T91" fmla="*/ 3586 h 6556"/>
                <a:gd name="T92" fmla="*/ 90 w 6560"/>
                <a:gd name="T93" fmla="*/ 2753 h 6556"/>
                <a:gd name="T94" fmla="*/ 582 w 6560"/>
                <a:gd name="T95" fmla="*/ 2663 h 6556"/>
                <a:gd name="T96" fmla="*/ 858 w 6560"/>
                <a:gd name="T97" fmla="*/ 1939 h 6556"/>
                <a:gd name="T98" fmla="*/ 664 w 6560"/>
                <a:gd name="T99" fmla="*/ 1473 h 6556"/>
                <a:gd name="T100" fmla="*/ 708 w 6560"/>
                <a:gd name="T101" fmla="*/ 1220 h 6556"/>
                <a:gd name="T102" fmla="*/ 1316 w 6560"/>
                <a:gd name="T103" fmla="*/ 666 h 6556"/>
                <a:gd name="T104" fmla="*/ 1572 w 6560"/>
                <a:gd name="T105" fmla="*/ 710 h 6556"/>
                <a:gd name="T106" fmla="*/ 2220 w 6560"/>
                <a:gd name="T107" fmla="*/ 722 h 6556"/>
                <a:gd name="T108" fmla="*/ 2671 w 6560"/>
                <a:gd name="T109" fmla="*/ 245 h 6556"/>
                <a:gd name="T110" fmla="*/ 2852 w 6560"/>
                <a:gd name="T111" fmla="*/ 2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60" h="6556">
                  <a:moveTo>
                    <a:pt x="3279" y="1742"/>
                  </a:moveTo>
                  <a:lnTo>
                    <a:pt x="3139" y="1748"/>
                  </a:lnTo>
                  <a:lnTo>
                    <a:pt x="3004" y="1766"/>
                  </a:lnTo>
                  <a:lnTo>
                    <a:pt x="2872" y="1796"/>
                  </a:lnTo>
                  <a:lnTo>
                    <a:pt x="2744" y="1838"/>
                  </a:lnTo>
                  <a:lnTo>
                    <a:pt x="2621" y="1890"/>
                  </a:lnTo>
                  <a:lnTo>
                    <a:pt x="2505" y="1951"/>
                  </a:lnTo>
                  <a:lnTo>
                    <a:pt x="2393" y="2023"/>
                  </a:lnTo>
                  <a:lnTo>
                    <a:pt x="2290" y="2103"/>
                  </a:lnTo>
                  <a:lnTo>
                    <a:pt x="2194" y="2193"/>
                  </a:lnTo>
                  <a:lnTo>
                    <a:pt x="2104" y="2288"/>
                  </a:lnTo>
                  <a:lnTo>
                    <a:pt x="2024" y="2392"/>
                  </a:lnTo>
                  <a:lnTo>
                    <a:pt x="1953" y="2504"/>
                  </a:lnTo>
                  <a:lnTo>
                    <a:pt x="1891" y="2619"/>
                  </a:lnTo>
                  <a:lnTo>
                    <a:pt x="1839" y="2743"/>
                  </a:lnTo>
                  <a:lnTo>
                    <a:pt x="1797" y="2870"/>
                  </a:lnTo>
                  <a:lnTo>
                    <a:pt x="1767" y="3002"/>
                  </a:lnTo>
                  <a:lnTo>
                    <a:pt x="1749" y="3139"/>
                  </a:lnTo>
                  <a:lnTo>
                    <a:pt x="1743" y="3279"/>
                  </a:lnTo>
                  <a:lnTo>
                    <a:pt x="1749" y="3419"/>
                  </a:lnTo>
                  <a:lnTo>
                    <a:pt x="1767" y="3554"/>
                  </a:lnTo>
                  <a:lnTo>
                    <a:pt x="1797" y="3686"/>
                  </a:lnTo>
                  <a:lnTo>
                    <a:pt x="1839" y="3813"/>
                  </a:lnTo>
                  <a:lnTo>
                    <a:pt x="1891" y="3937"/>
                  </a:lnTo>
                  <a:lnTo>
                    <a:pt x="1953" y="4052"/>
                  </a:lnTo>
                  <a:lnTo>
                    <a:pt x="2024" y="4164"/>
                  </a:lnTo>
                  <a:lnTo>
                    <a:pt x="2104" y="4268"/>
                  </a:lnTo>
                  <a:lnTo>
                    <a:pt x="2194" y="4363"/>
                  </a:lnTo>
                  <a:lnTo>
                    <a:pt x="2290" y="4453"/>
                  </a:lnTo>
                  <a:lnTo>
                    <a:pt x="2393" y="4533"/>
                  </a:lnTo>
                  <a:lnTo>
                    <a:pt x="2505" y="4605"/>
                  </a:lnTo>
                  <a:lnTo>
                    <a:pt x="2621" y="4666"/>
                  </a:lnTo>
                  <a:lnTo>
                    <a:pt x="2744" y="4718"/>
                  </a:lnTo>
                  <a:lnTo>
                    <a:pt x="2872" y="4760"/>
                  </a:lnTo>
                  <a:lnTo>
                    <a:pt x="3004" y="4790"/>
                  </a:lnTo>
                  <a:lnTo>
                    <a:pt x="3139" y="4808"/>
                  </a:lnTo>
                  <a:lnTo>
                    <a:pt x="3279" y="4814"/>
                  </a:lnTo>
                  <a:lnTo>
                    <a:pt x="3419" y="4808"/>
                  </a:lnTo>
                  <a:lnTo>
                    <a:pt x="3556" y="4790"/>
                  </a:lnTo>
                  <a:lnTo>
                    <a:pt x="3688" y="4760"/>
                  </a:lnTo>
                  <a:lnTo>
                    <a:pt x="3816" y="4718"/>
                  </a:lnTo>
                  <a:lnTo>
                    <a:pt x="3939" y="4666"/>
                  </a:lnTo>
                  <a:lnTo>
                    <a:pt x="4055" y="4605"/>
                  </a:lnTo>
                  <a:lnTo>
                    <a:pt x="4167" y="4533"/>
                  </a:lnTo>
                  <a:lnTo>
                    <a:pt x="4270" y="4453"/>
                  </a:lnTo>
                  <a:lnTo>
                    <a:pt x="4366" y="4363"/>
                  </a:lnTo>
                  <a:lnTo>
                    <a:pt x="4456" y="4268"/>
                  </a:lnTo>
                  <a:lnTo>
                    <a:pt x="4536" y="4164"/>
                  </a:lnTo>
                  <a:lnTo>
                    <a:pt x="4607" y="4052"/>
                  </a:lnTo>
                  <a:lnTo>
                    <a:pt x="4669" y="3937"/>
                  </a:lnTo>
                  <a:lnTo>
                    <a:pt x="4721" y="3813"/>
                  </a:lnTo>
                  <a:lnTo>
                    <a:pt x="4763" y="3686"/>
                  </a:lnTo>
                  <a:lnTo>
                    <a:pt x="4793" y="3554"/>
                  </a:lnTo>
                  <a:lnTo>
                    <a:pt x="4811" y="3419"/>
                  </a:lnTo>
                  <a:lnTo>
                    <a:pt x="4817" y="3279"/>
                  </a:lnTo>
                  <a:lnTo>
                    <a:pt x="4811" y="3139"/>
                  </a:lnTo>
                  <a:lnTo>
                    <a:pt x="4793" y="3002"/>
                  </a:lnTo>
                  <a:lnTo>
                    <a:pt x="4763" y="2870"/>
                  </a:lnTo>
                  <a:lnTo>
                    <a:pt x="4721" y="2743"/>
                  </a:lnTo>
                  <a:lnTo>
                    <a:pt x="4669" y="2619"/>
                  </a:lnTo>
                  <a:lnTo>
                    <a:pt x="4607" y="2504"/>
                  </a:lnTo>
                  <a:lnTo>
                    <a:pt x="4536" y="2392"/>
                  </a:lnTo>
                  <a:lnTo>
                    <a:pt x="4456" y="2288"/>
                  </a:lnTo>
                  <a:lnTo>
                    <a:pt x="4366" y="2193"/>
                  </a:lnTo>
                  <a:lnTo>
                    <a:pt x="4270" y="2103"/>
                  </a:lnTo>
                  <a:lnTo>
                    <a:pt x="4167" y="2023"/>
                  </a:lnTo>
                  <a:lnTo>
                    <a:pt x="4055" y="1951"/>
                  </a:lnTo>
                  <a:lnTo>
                    <a:pt x="3939" y="1890"/>
                  </a:lnTo>
                  <a:lnTo>
                    <a:pt x="3816" y="1838"/>
                  </a:lnTo>
                  <a:lnTo>
                    <a:pt x="3688" y="1796"/>
                  </a:lnTo>
                  <a:lnTo>
                    <a:pt x="3556" y="1766"/>
                  </a:lnTo>
                  <a:lnTo>
                    <a:pt x="3419" y="1748"/>
                  </a:lnTo>
                  <a:lnTo>
                    <a:pt x="3279" y="1742"/>
                  </a:lnTo>
                  <a:close/>
                  <a:moveTo>
                    <a:pt x="2972" y="0"/>
                  </a:moveTo>
                  <a:lnTo>
                    <a:pt x="3588" y="0"/>
                  </a:lnTo>
                  <a:lnTo>
                    <a:pt x="3650" y="6"/>
                  </a:lnTo>
                  <a:lnTo>
                    <a:pt x="3706" y="24"/>
                  </a:lnTo>
                  <a:lnTo>
                    <a:pt x="3760" y="54"/>
                  </a:lnTo>
                  <a:lnTo>
                    <a:pt x="3806" y="90"/>
                  </a:lnTo>
                  <a:lnTo>
                    <a:pt x="3841" y="136"/>
                  </a:lnTo>
                  <a:lnTo>
                    <a:pt x="3871" y="187"/>
                  </a:lnTo>
                  <a:lnTo>
                    <a:pt x="3889" y="245"/>
                  </a:lnTo>
                  <a:lnTo>
                    <a:pt x="3895" y="307"/>
                  </a:lnTo>
                  <a:lnTo>
                    <a:pt x="3895" y="582"/>
                  </a:lnTo>
                  <a:lnTo>
                    <a:pt x="4047" y="620"/>
                  </a:lnTo>
                  <a:lnTo>
                    <a:pt x="4195" y="668"/>
                  </a:lnTo>
                  <a:lnTo>
                    <a:pt x="4340" y="722"/>
                  </a:lnTo>
                  <a:lnTo>
                    <a:pt x="4482" y="785"/>
                  </a:lnTo>
                  <a:lnTo>
                    <a:pt x="4619" y="857"/>
                  </a:lnTo>
                  <a:lnTo>
                    <a:pt x="4753" y="937"/>
                  </a:lnTo>
                  <a:lnTo>
                    <a:pt x="4946" y="743"/>
                  </a:lnTo>
                  <a:lnTo>
                    <a:pt x="4988" y="710"/>
                  </a:lnTo>
                  <a:lnTo>
                    <a:pt x="5034" y="684"/>
                  </a:lnTo>
                  <a:lnTo>
                    <a:pt x="5086" y="666"/>
                  </a:lnTo>
                  <a:lnTo>
                    <a:pt x="5138" y="658"/>
                  </a:lnTo>
                  <a:lnTo>
                    <a:pt x="5190" y="658"/>
                  </a:lnTo>
                  <a:lnTo>
                    <a:pt x="5244" y="666"/>
                  </a:lnTo>
                  <a:lnTo>
                    <a:pt x="5293" y="684"/>
                  </a:lnTo>
                  <a:lnTo>
                    <a:pt x="5339" y="710"/>
                  </a:lnTo>
                  <a:lnTo>
                    <a:pt x="5381" y="743"/>
                  </a:lnTo>
                  <a:lnTo>
                    <a:pt x="5816" y="1178"/>
                  </a:lnTo>
                  <a:lnTo>
                    <a:pt x="5852" y="1220"/>
                  </a:lnTo>
                  <a:lnTo>
                    <a:pt x="5878" y="1268"/>
                  </a:lnTo>
                  <a:lnTo>
                    <a:pt x="5896" y="1318"/>
                  </a:lnTo>
                  <a:lnTo>
                    <a:pt x="5906" y="1369"/>
                  </a:lnTo>
                  <a:lnTo>
                    <a:pt x="5906" y="1421"/>
                  </a:lnTo>
                  <a:lnTo>
                    <a:pt x="5896" y="1473"/>
                  </a:lnTo>
                  <a:lnTo>
                    <a:pt x="5878" y="1523"/>
                  </a:lnTo>
                  <a:lnTo>
                    <a:pt x="5852" y="1571"/>
                  </a:lnTo>
                  <a:lnTo>
                    <a:pt x="5816" y="1613"/>
                  </a:lnTo>
                  <a:lnTo>
                    <a:pt x="5623" y="1806"/>
                  </a:lnTo>
                  <a:lnTo>
                    <a:pt x="5702" y="1939"/>
                  </a:lnTo>
                  <a:lnTo>
                    <a:pt x="5774" y="2077"/>
                  </a:lnTo>
                  <a:lnTo>
                    <a:pt x="5838" y="2219"/>
                  </a:lnTo>
                  <a:lnTo>
                    <a:pt x="5892" y="2364"/>
                  </a:lnTo>
                  <a:lnTo>
                    <a:pt x="5940" y="2512"/>
                  </a:lnTo>
                  <a:lnTo>
                    <a:pt x="5978" y="2663"/>
                  </a:lnTo>
                  <a:lnTo>
                    <a:pt x="6253" y="2663"/>
                  </a:lnTo>
                  <a:lnTo>
                    <a:pt x="6315" y="2669"/>
                  </a:lnTo>
                  <a:lnTo>
                    <a:pt x="6373" y="2687"/>
                  </a:lnTo>
                  <a:lnTo>
                    <a:pt x="6424" y="2717"/>
                  </a:lnTo>
                  <a:lnTo>
                    <a:pt x="6470" y="2753"/>
                  </a:lnTo>
                  <a:lnTo>
                    <a:pt x="6506" y="2799"/>
                  </a:lnTo>
                  <a:lnTo>
                    <a:pt x="6536" y="2850"/>
                  </a:lnTo>
                  <a:lnTo>
                    <a:pt x="6554" y="2908"/>
                  </a:lnTo>
                  <a:lnTo>
                    <a:pt x="6560" y="2970"/>
                  </a:lnTo>
                  <a:lnTo>
                    <a:pt x="6560" y="3586"/>
                  </a:lnTo>
                  <a:lnTo>
                    <a:pt x="6554" y="3648"/>
                  </a:lnTo>
                  <a:lnTo>
                    <a:pt x="6536" y="3706"/>
                  </a:lnTo>
                  <a:lnTo>
                    <a:pt x="6506" y="3757"/>
                  </a:lnTo>
                  <a:lnTo>
                    <a:pt x="6470" y="3803"/>
                  </a:lnTo>
                  <a:lnTo>
                    <a:pt x="6424" y="3841"/>
                  </a:lnTo>
                  <a:lnTo>
                    <a:pt x="6373" y="3869"/>
                  </a:lnTo>
                  <a:lnTo>
                    <a:pt x="6315" y="3887"/>
                  </a:lnTo>
                  <a:lnTo>
                    <a:pt x="6253" y="3893"/>
                  </a:lnTo>
                  <a:lnTo>
                    <a:pt x="5978" y="3893"/>
                  </a:lnTo>
                  <a:lnTo>
                    <a:pt x="5940" y="4044"/>
                  </a:lnTo>
                  <a:lnTo>
                    <a:pt x="5892" y="4192"/>
                  </a:lnTo>
                  <a:lnTo>
                    <a:pt x="5836" y="4337"/>
                  </a:lnTo>
                  <a:lnTo>
                    <a:pt x="5774" y="4479"/>
                  </a:lnTo>
                  <a:lnTo>
                    <a:pt x="5702" y="4617"/>
                  </a:lnTo>
                  <a:lnTo>
                    <a:pt x="5623" y="4750"/>
                  </a:lnTo>
                  <a:lnTo>
                    <a:pt x="5816" y="4943"/>
                  </a:lnTo>
                  <a:lnTo>
                    <a:pt x="5852" y="4987"/>
                  </a:lnTo>
                  <a:lnTo>
                    <a:pt x="5878" y="5033"/>
                  </a:lnTo>
                  <a:lnTo>
                    <a:pt x="5896" y="5083"/>
                  </a:lnTo>
                  <a:lnTo>
                    <a:pt x="5906" y="5135"/>
                  </a:lnTo>
                  <a:lnTo>
                    <a:pt x="5906" y="5187"/>
                  </a:lnTo>
                  <a:lnTo>
                    <a:pt x="5896" y="5238"/>
                  </a:lnTo>
                  <a:lnTo>
                    <a:pt x="5878" y="5290"/>
                  </a:lnTo>
                  <a:lnTo>
                    <a:pt x="5852" y="5336"/>
                  </a:lnTo>
                  <a:lnTo>
                    <a:pt x="5816" y="5378"/>
                  </a:lnTo>
                  <a:lnTo>
                    <a:pt x="5381" y="5813"/>
                  </a:lnTo>
                  <a:lnTo>
                    <a:pt x="5339" y="5848"/>
                  </a:lnTo>
                  <a:lnTo>
                    <a:pt x="5293" y="5874"/>
                  </a:lnTo>
                  <a:lnTo>
                    <a:pt x="5244" y="5890"/>
                  </a:lnTo>
                  <a:lnTo>
                    <a:pt x="5190" y="5898"/>
                  </a:lnTo>
                  <a:lnTo>
                    <a:pt x="5138" y="5898"/>
                  </a:lnTo>
                  <a:lnTo>
                    <a:pt x="5086" y="5890"/>
                  </a:lnTo>
                  <a:lnTo>
                    <a:pt x="5034" y="5874"/>
                  </a:lnTo>
                  <a:lnTo>
                    <a:pt x="4988" y="5848"/>
                  </a:lnTo>
                  <a:lnTo>
                    <a:pt x="4946" y="5813"/>
                  </a:lnTo>
                  <a:lnTo>
                    <a:pt x="4753" y="5619"/>
                  </a:lnTo>
                  <a:lnTo>
                    <a:pt x="4619" y="5699"/>
                  </a:lnTo>
                  <a:lnTo>
                    <a:pt x="4482" y="5771"/>
                  </a:lnTo>
                  <a:lnTo>
                    <a:pt x="4340" y="5834"/>
                  </a:lnTo>
                  <a:lnTo>
                    <a:pt x="4195" y="5888"/>
                  </a:lnTo>
                  <a:lnTo>
                    <a:pt x="4047" y="5936"/>
                  </a:lnTo>
                  <a:lnTo>
                    <a:pt x="3895" y="5974"/>
                  </a:lnTo>
                  <a:lnTo>
                    <a:pt x="3895" y="6249"/>
                  </a:lnTo>
                  <a:lnTo>
                    <a:pt x="3889" y="6311"/>
                  </a:lnTo>
                  <a:lnTo>
                    <a:pt x="3871" y="6369"/>
                  </a:lnTo>
                  <a:lnTo>
                    <a:pt x="3841" y="6421"/>
                  </a:lnTo>
                  <a:lnTo>
                    <a:pt x="3806" y="6466"/>
                  </a:lnTo>
                  <a:lnTo>
                    <a:pt x="3760" y="6504"/>
                  </a:lnTo>
                  <a:lnTo>
                    <a:pt x="3706" y="6532"/>
                  </a:lnTo>
                  <a:lnTo>
                    <a:pt x="3650" y="6550"/>
                  </a:lnTo>
                  <a:lnTo>
                    <a:pt x="3588" y="6556"/>
                  </a:lnTo>
                  <a:lnTo>
                    <a:pt x="2972" y="6556"/>
                  </a:lnTo>
                  <a:lnTo>
                    <a:pt x="2910" y="6550"/>
                  </a:lnTo>
                  <a:lnTo>
                    <a:pt x="2852" y="6532"/>
                  </a:lnTo>
                  <a:lnTo>
                    <a:pt x="2800" y="6504"/>
                  </a:lnTo>
                  <a:lnTo>
                    <a:pt x="2754" y="6466"/>
                  </a:lnTo>
                  <a:lnTo>
                    <a:pt x="2717" y="6421"/>
                  </a:lnTo>
                  <a:lnTo>
                    <a:pt x="2689" y="6369"/>
                  </a:lnTo>
                  <a:lnTo>
                    <a:pt x="2671" y="6311"/>
                  </a:lnTo>
                  <a:lnTo>
                    <a:pt x="2665" y="6249"/>
                  </a:lnTo>
                  <a:lnTo>
                    <a:pt x="2665" y="5974"/>
                  </a:lnTo>
                  <a:lnTo>
                    <a:pt x="2513" y="5936"/>
                  </a:lnTo>
                  <a:lnTo>
                    <a:pt x="2366" y="5888"/>
                  </a:lnTo>
                  <a:lnTo>
                    <a:pt x="2220" y="5834"/>
                  </a:lnTo>
                  <a:lnTo>
                    <a:pt x="2078" y="5771"/>
                  </a:lnTo>
                  <a:lnTo>
                    <a:pt x="1941" y="5699"/>
                  </a:lnTo>
                  <a:lnTo>
                    <a:pt x="1807" y="5619"/>
                  </a:lnTo>
                  <a:lnTo>
                    <a:pt x="1614" y="5813"/>
                  </a:lnTo>
                  <a:lnTo>
                    <a:pt x="1572" y="5848"/>
                  </a:lnTo>
                  <a:lnTo>
                    <a:pt x="1524" y="5874"/>
                  </a:lnTo>
                  <a:lnTo>
                    <a:pt x="1474" y="5890"/>
                  </a:lnTo>
                  <a:lnTo>
                    <a:pt x="1422" y="5898"/>
                  </a:lnTo>
                  <a:lnTo>
                    <a:pt x="1368" y="5898"/>
                  </a:lnTo>
                  <a:lnTo>
                    <a:pt x="1316" y="5890"/>
                  </a:lnTo>
                  <a:lnTo>
                    <a:pt x="1267" y="5874"/>
                  </a:lnTo>
                  <a:lnTo>
                    <a:pt x="1221" y="5848"/>
                  </a:lnTo>
                  <a:lnTo>
                    <a:pt x="1179" y="5813"/>
                  </a:lnTo>
                  <a:lnTo>
                    <a:pt x="744" y="5378"/>
                  </a:lnTo>
                  <a:lnTo>
                    <a:pt x="708" y="5336"/>
                  </a:lnTo>
                  <a:lnTo>
                    <a:pt x="680" y="5288"/>
                  </a:lnTo>
                  <a:lnTo>
                    <a:pt x="664" y="5238"/>
                  </a:lnTo>
                  <a:lnTo>
                    <a:pt x="654" y="5187"/>
                  </a:lnTo>
                  <a:lnTo>
                    <a:pt x="654" y="5135"/>
                  </a:lnTo>
                  <a:lnTo>
                    <a:pt x="664" y="5083"/>
                  </a:lnTo>
                  <a:lnTo>
                    <a:pt x="680" y="5033"/>
                  </a:lnTo>
                  <a:lnTo>
                    <a:pt x="708" y="4987"/>
                  </a:lnTo>
                  <a:lnTo>
                    <a:pt x="744" y="4943"/>
                  </a:lnTo>
                  <a:lnTo>
                    <a:pt x="937" y="4750"/>
                  </a:lnTo>
                  <a:lnTo>
                    <a:pt x="858" y="4617"/>
                  </a:lnTo>
                  <a:lnTo>
                    <a:pt x="786" y="4479"/>
                  </a:lnTo>
                  <a:lnTo>
                    <a:pt x="722" y="4337"/>
                  </a:lnTo>
                  <a:lnTo>
                    <a:pt x="668" y="4192"/>
                  </a:lnTo>
                  <a:lnTo>
                    <a:pt x="620" y="4044"/>
                  </a:lnTo>
                  <a:lnTo>
                    <a:pt x="582" y="3893"/>
                  </a:lnTo>
                  <a:lnTo>
                    <a:pt x="307" y="3893"/>
                  </a:lnTo>
                  <a:lnTo>
                    <a:pt x="245" y="3887"/>
                  </a:lnTo>
                  <a:lnTo>
                    <a:pt x="187" y="3869"/>
                  </a:lnTo>
                  <a:lnTo>
                    <a:pt x="136" y="3841"/>
                  </a:lnTo>
                  <a:lnTo>
                    <a:pt x="90" y="3803"/>
                  </a:lnTo>
                  <a:lnTo>
                    <a:pt x="52" y="3757"/>
                  </a:lnTo>
                  <a:lnTo>
                    <a:pt x="24" y="3706"/>
                  </a:lnTo>
                  <a:lnTo>
                    <a:pt x="6" y="3648"/>
                  </a:lnTo>
                  <a:lnTo>
                    <a:pt x="0" y="3586"/>
                  </a:lnTo>
                  <a:lnTo>
                    <a:pt x="0" y="2970"/>
                  </a:lnTo>
                  <a:lnTo>
                    <a:pt x="6" y="2908"/>
                  </a:lnTo>
                  <a:lnTo>
                    <a:pt x="24" y="2850"/>
                  </a:lnTo>
                  <a:lnTo>
                    <a:pt x="52" y="2799"/>
                  </a:lnTo>
                  <a:lnTo>
                    <a:pt x="90" y="2753"/>
                  </a:lnTo>
                  <a:lnTo>
                    <a:pt x="136" y="2717"/>
                  </a:lnTo>
                  <a:lnTo>
                    <a:pt x="187" y="2687"/>
                  </a:lnTo>
                  <a:lnTo>
                    <a:pt x="245" y="2669"/>
                  </a:lnTo>
                  <a:lnTo>
                    <a:pt x="307" y="2663"/>
                  </a:lnTo>
                  <a:lnTo>
                    <a:pt x="582" y="2663"/>
                  </a:lnTo>
                  <a:lnTo>
                    <a:pt x="620" y="2512"/>
                  </a:lnTo>
                  <a:lnTo>
                    <a:pt x="668" y="2364"/>
                  </a:lnTo>
                  <a:lnTo>
                    <a:pt x="722" y="2219"/>
                  </a:lnTo>
                  <a:lnTo>
                    <a:pt x="786" y="2079"/>
                  </a:lnTo>
                  <a:lnTo>
                    <a:pt x="858" y="1939"/>
                  </a:lnTo>
                  <a:lnTo>
                    <a:pt x="937" y="1806"/>
                  </a:lnTo>
                  <a:lnTo>
                    <a:pt x="744" y="1613"/>
                  </a:lnTo>
                  <a:lnTo>
                    <a:pt x="708" y="1571"/>
                  </a:lnTo>
                  <a:lnTo>
                    <a:pt x="680" y="1523"/>
                  </a:lnTo>
                  <a:lnTo>
                    <a:pt x="664" y="1473"/>
                  </a:lnTo>
                  <a:lnTo>
                    <a:pt x="654" y="1421"/>
                  </a:lnTo>
                  <a:lnTo>
                    <a:pt x="654" y="1369"/>
                  </a:lnTo>
                  <a:lnTo>
                    <a:pt x="664" y="1318"/>
                  </a:lnTo>
                  <a:lnTo>
                    <a:pt x="680" y="1268"/>
                  </a:lnTo>
                  <a:lnTo>
                    <a:pt x="708" y="1220"/>
                  </a:lnTo>
                  <a:lnTo>
                    <a:pt x="744" y="1178"/>
                  </a:lnTo>
                  <a:lnTo>
                    <a:pt x="1179" y="743"/>
                  </a:lnTo>
                  <a:lnTo>
                    <a:pt x="1221" y="710"/>
                  </a:lnTo>
                  <a:lnTo>
                    <a:pt x="1267" y="684"/>
                  </a:lnTo>
                  <a:lnTo>
                    <a:pt x="1316" y="666"/>
                  </a:lnTo>
                  <a:lnTo>
                    <a:pt x="1368" y="658"/>
                  </a:lnTo>
                  <a:lnTo>
                    <a:pt x="1422" y="658"/>
                  </a:lnTo>
                  <a:lnTo>
                    <a:pt x="1474" y="666"/>
                  </a:lnTo>
                  <a:lnTo>
                    <a:pt x="1524" y="684"/>
                  </a:lnTo>
                  <a:lnTo>
                    <a:pt x="1572" y="710"/>
                  </a:lnTo>
                  <a:lnTo>
                    <a:pt x="1614" y="743"/>
                  </a:lnTo>
                  <a:lnTo>
                    <a:pt x="1807" y="937"/>
                  </a:lnTo>
                  <a:lnTo>
                    <a:pt x="1941" y="857"/>
                  </a:lnTo>
                  <a:lnTo>
                    <a:pt x="2078" y="785"/>
                  </a:lnTo>
                  <a:lnTo>
                    <a:pt x="2220" y="722"/>
                  </a:lnTo>
                  <a:lnTo>
                    <a:pt x="2366" y="668"/>
                  </a:lnTo>
                  <a:lnTo>
                    <a:pt x="2513" y="620"/>
                  </a:lnTo>
                  <a:lnTo>
                    <a:pt x="2665" y="582"/>
                  </a:lnTo>
                  <a:lnTo>
                    <a:pt x="2665" y="307"/>
                  </a:lnTo>
                  <a:lnTo>
                    <a:pt x="2671" y="245"/>
                  </a:lnTo>
                  <a:lnTo>
                    <a:pt x="2689" y="187"/>
                  </a:lnTo>
                  <a:lnTo>
                    <a:pt x="2717" y="136"/>
                  </a:lnTo>
                  <a:lnTo>
                    <a:pt x="2754" y="90"/>
                  </a:lnTo>
                  <a:lnTo>
                    <a:pt x="2800" y="54"/>
                  </a:lnTo>
                  <a:lnTo>
                    <a:pt x="2852" y="24"/>
                  </a:lnTo>
                  <a:lnTo>
                    <a:pt x="2910" y="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838" y="519"/>
              <a:ext cx="1640" cy="3278"/>
            </a:xfrm>
            <a:custGeom>
              <a:avLst/>
              <a:gdLst>
                <a:gd name="T0" fmla="*/ 371 w 3281"/>
                <a:gd name="T1" fmla="*/ 6 h 6556"/>
                <a:gd name="T2" fmla="*/ 527 w 3281"/>
                <a:gd name="T3" fmla="*/ 90 h 6556"/>
                <a:gd name="T4" fmla="*/ 610 w 3281"/>
                <a:gd name="T5" fmla="*/ 245 h 6556"/>
                <a:gd name="T6" fmla="*/ 768 w 3281"/>
                <a:gd name="T7" fmla="*/ 620 h 6556"/>
                <a:gd name="T8" fmla="*/ 1203 w 3281"/>
                <a:gd name="T9" fmla="*/ 785 h 6556"/>
                <a:gd name="T10" fmla="*/ 1667 w 3281"/>
                <a:gd name="T11" fmla="*/ 743 h 6556"/>
                <a:gd name="T12" fmla="*/ 1807 w 3281"/>
                <a:gd name="T13" fmla="*/ 666 h 6556"/>
                <a:gd name="T14" fmla="*/ 1965 w 3281"/>
                <a:gd name="T15" fmla="*/ 666 h 6556"/>
                <a:gd name="T16" fmla="*/ 2102 w 3281"/>
                <a:gd name="T17" fmla="*/ 743 h 6556"/>
                <a:gd name="T18" fmla="*/ 2599 w 3281"/>
                <a:gd name="T19" fmla="*/ 1268 h 6556"/>
                <a:gd name="T20" fmla="*/ 2627 w 3281"/>
                <a:gd name="T21" fmla="*/ 1421 h 6556"/>
                <a:gd name="T22" fmla="*/ 2573 w 3281"/>
                <a:gd name="T23" fmla="*/ 1571 h 6556"/>
                <a:gd name="T24" fmla="*/ 2423 w 3281"/>
                <a:gd name="T25" fmla="*/ 1939 h 6556"/>
                <a:gd name="T26" fmla="*/ 2613 w 3281"/>
                <a:gd name="T27" fmla="*/ 2364 h 6556"/>
                <a:gd name="T28" fmla="*/ 2974 w 3281"/>
                <a:gd name="T29" fmla="*/ 2663 h 6556"/>
                <a:gd name="T30" fmla="*/ 3145 w 3281"/>
                <a:gd name="T31" fmla="*/ 2717 h 6556"/>
                <a:gd name="T32" fmla="*/ 3257 w 3281"/>
                <a:gd name="T33" fmla="*/ 2850 h 6556"/>
                <a:gd name="T34" fmla="*/ 3281 w 3281"/>
                <a:gd name="T35" fmla="*/ 3586 h 6556"/>
                <a:gd name="T36" fmla="*/ 3227 w 3281"/>
                <a:gd name="T37" fmla="*/ 3757 h 6556"/>
                <a:gd name="T38" fmla="*/ 3094 w 3281"/>
                <a:gd name="T39" fmla="*/ 3869 h 6556"/>
                <a:gd name="T40" fmla="*/ 2699 w 3281"/>
                <a:gd name="T41" fmla="*/ 3893 h 6556"/>
                <a:gd name="T42" fmla="*/ 2559 w 3281"/>
                <a:gd name="T43" fmla="*/ 4337 h 6556"/>
                <a:gd name="T44" fmla="*/ 2344 w 3281"/>
                <a:gd name="T45" fmla="*/ 4750 h 6556"/>
                <a:gd name="T46" fmla="*/ 2599 w 3281"/>
                <a:gd name="T47" fmla="*/ 5033 h 6556"/>
                <a:gd name="T48" fmla="*/ 2627 w 3281"/>
                <a:gd name="T49" fmla="*/ 5187 h 6556"/>
                <a:gd name="T50" fmla="*/ 2573 w 3281"/>
                <a:gd name="T51" fmla="*/ 5336 h 6556"/>
                <a:gd name="T52" fmla="*/ 2060 w 3281"/>
                <a:gd name="T53" fmla="*/ 5848 h 6556"/>
                <a:gd name="T54" fmla="*/ 1911 w 3281"/>
                <a:gd name="T55" fmla="*/ 5898 h 6556"/>
                <a:gd name="T56" fmla="*/ 1755 w 3281"/>
                <a:gd name="T57" fmla="*/ 5874 h 6556"/>
                <a:gd name="T58" fmla="*/ 1474 w 3281"/>
                <a:gd name="T59" fmla="*/ 5619 h 6556"/>
                <a:gd name="T60" fmla="*/ 1061 w 3281"/>
                <a:gd name="T61" fmla="*/ 5834 h 6556"/>
                <a:gd name="T62" fmla="*/ 616 w 3281"/>
                <a:gd name="T63" fmla="*/ 5974 h 6556"/>
                <a:gd name="T64" fmla="*/ 592 w 3281"/>
                <a:gd name="T65" fmla="*/ 6369 h 6556"/>
                <a:gd name="T66" fmla="*/ 481 w 3281"/>
                <a:gd name="T67" fmla="*/ 6504 h 6556"/>
                <a:gd name="T68" fmla="*/ 309 w 3281"/>
                <a:gd name="T69" fmla="*/ 6556 h 6556"/>
                <a:gd name="T70" fmla="*/ 140 w 3281"/>
                <a:gd name="T71" fmla="*/ 4808 h 6556"/>
                <a:gd name="T72" fmla="*/ 537 w 3281"/>
                <a:gd name="T73" fmla="*/ 4718 h 6556"/>
                <a:gd name="T74" fmla="*/ 888 w 3281"/>
                <a:gd name="T75" fmla="*/ 4533 h 6556"/>
                <a:gd name="T76" fmla="*/ 1177 w 3281"/>
                <a:gd name="T77" fmla="*/ 4268 h 6556"/>
                <a:gd name="T78" fmla="*/ 1390 w 3281"/>
                <a:gd name="T79" fmla="*/ 3937 h 6556"/>
                <a:gd name="T80" fmla="*/ 1514 w 3281"/>
                <a:gd name="T81" fmla="*/ 3554 h 6556"/>
                <a:gd name="T82" fmla="*/ 1532 w 3281"/>
                <a:gd name="T83" fmla="*/ 3139 h 6556"/>
                <a:gd name="T84" fmla="*/ 1442 w 3281"/>
                <a:gd name="T85" fmla="*/ 2743 h 6556"/>
                <a:gd name="T86" fmla="*/ 1257 w 3281"/>
                <a:gd name="T87" fmla="*/ 2392 h 6556"/>
                <a:gd name="T88" fmla="*/ 991 w 3281"/>
                <a:gd name="T89" fmla="*/ 2103 h 6556"/>
                <a:gd name="T90" fmla="*/ 660 w 3281"/>
                <a:gd name="T91" fmla="*/ 1890 h 6556"/>
                <a:gd name="T92" fmla="*/ 277 w 3281"/>
                <a:gd name="T93" fmla="*/ 1766 h 6556"/>
                <a:gd name="T94" fmla="*/ 0 w 3281"/>
                <a:gd name="T9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81" h="6556">
                  <a:moveTo>
                    <a:pt x="0" y="0"/>
                  </a:moveTo>
                  <a:lnTo>
                    <a:pt x="309" y="0"/>
                  </a:lnTo>
                  <a:lnTo>
                    <a:pt x="371" y="6"/>
                  </a:lnTo>
                  <a:lnTo>
                    <a:pt x="427" y="24"/>
                  </a:lnTo>
                  <a:lnTo>
                    <a:pt x="481" y="54"/>
                  </a:lnTo>
                  <a:lnTo>
                    <a:pt x="527" y="90"/>
                  </a:lnTo>
                  <a:lnTo>
                    <a:pt x="562" y="136"/>
                  </a:lnTo>
                  <a:lnTo>
                    <a:pt x="592" y="187"/>
                  </a:lnTo>
                  <a:lnTo>
                    <a:pt x="610" y="245"/>
                  </a:lnTo>
                  <a:lnTo>
                    <a:pt x="616" y="307"/>
                  </a:lnTo>
                  <a:lnTo>
                    <a:pt x="616" y="582"/>
                  </a:lnTo>
                  <a:lnTo>
                    <a:pt x="768" y="620"/>
                  </a:lnTo>
                  <a:lnTo>
                    <a:pt x="916" y="668"/>
                  </a:lnTo>
                  <a:lnTo>
                    <a:pt x="1061" y="722"/>
                  </a:lnTo>
                  <a:lnTo>
                    <a:pt x="1203" y="785"/>
                  </a:lnTo>
                  <a:lnTo>
                    <a:pt x="1340" y="857"/>
                  </a:lnTo>
                  <a:lnTo>
                    <a:pt x="1474" y="937"/>
                  </a:lnTo>
                  <a:lnTo>
                    <a:pt x="1667" y="743"/>
                  </a:lnTo>
                  <a:lnTo>
                    <a:pt x="1709" y="710"/>
                  </a:lnTo>
                  <a:lnTo>
                    <a:pt x="1755" y="684"/>
                  </a:lnTo>
                  <a:lnTo>
                    <a:pt x="1807" y="666"/>
                  </a:lnTo>
                  <a:lnTo>
                    <a:pt x="1859" y="658"/>
                  </a:lnTo>
                  <a:lnTo>
                    <a:pt x="1911" y="658"/>
                  </a:lnTo>
                  <a:lnTo>
                    <a:pt x="1965" y="666"/>
                  </a:lnTo>
                  <a:lnTo>
                    <a:pt x="2014" y="684"/>
                  </a:lnTo>
                  <a:lnTo>
                    <a:pt x="2060" y="710"/>
                  </a:lnTo>
                  <a:lnTo>
                    <a:pt x="2102" y="743"/>
                  </a:lnTo>
                  <a:lnTo>
                    <a:pt x="2537" y="1178"/>
                  </a:lnTo>
                  <a:lnTo>
                    <a:pt x="2573" y="1220"/>
                  </a:lnTo>
                  <a:lnTo>
                    <a:pt x="2599" y="1268"/>
                  </a:lnTo>
                  <a:lnTo>
                    <a:pt x="2617" y="1318"/>
                  </a:lnTo>
                  <a:lnTo>
                    <a:pt x="2627" y="1369"/>
                  </a:lnTo>
                  <a:lnTo>
                    <a:pt x="2627" y="1421"/>
                  </a:lnTo>
                  <a:lnTo>
                    <a:pt x="2617" y="1473"/>
                  </a:lnTo>
                  <a:lnTo>
                    <a:pt x="2599" y="1523"/>
                  </a:lnTo>
                  <a:lnTo>
                    <a:pt x="2573" y="1571"/>
                  </a:lnTo>
                  <a:lnTo>
                    <a:pt x="2537" y="1613"/>
                  </a:lnTo>
                  <a:lnTo>
                    <a:pt x="2344" y="1806"/>
                  </a:lnTo>
                  <a:lnTo>
                    <a:pt x="2423" y="1939"/>
                  </a:lnTo>
                  <a:lnTo>
                    <a:pt x="2495" y="2077"/>
                  </a:lnTo>
                  <a:lnTo>
                    <a:pt x="2559" y="2219"/>
                  </a:lnTo>
                  <a:lnTo>
                    <a:pt x="2613" y="2364"/>
                  </a:lnTo>
                  <a:lnTo>
                    <a:pt x="2661" y="2512"/>
                  </a:lnTo>
                  <a:lnTo>
                    <a:pt x="2699" y="2663"/>
                  </a:lnTo>
                  <a:lnTo>
                    <a:pt x="2974" y="2663"/>
                  </a:lnTo>
                  <a:lnTo>
                    <a:pt x="3036" y="2669"/>
                  </a:lnTo>
                  <a:lnTo>
                    <a:pt x="3094" y="2687"/>
                  </a:lnTo>
                  <a:lnTo>
                    <a:pt x="3145" y="2717"/>
                  </a:lnTo>
                  <a:lnTo>
                    <a:pt x="3191" y="2753"/>
                  </a:lnTo>
                  <a:lnTo>
                    <a:pt x="3227" y="2799"/>
                  </a:lnTo>
                  <a:lnTo>
                    <a:pt x="3257" y="2850"/>
                  </a:lnTo>
                  <a:lnTo>
                    <a:pt x="3275" y="2908"/>
                  </a:lnTo>
                  <a:lnTo>
                    <a:pt x="3281" y="2970"/>
                  </a:lnTo>
                  <a:lnTo>
                    <a:pt x="3281" y="3586"/>
                  </a:lnTo>
                  <a:lnTo>
                    <a:pt x="3275" y="3648"/>
                  </a:lnTo>
                  <a:lnTo>
                    <a:pt x="3257" y="3706"/>
                  </a:lnTo>
                  <a:lnTo>
                    <a:pt x="3227" y="3757"/>
                  </a:lnTo>
                  <a:lnTo>
                    <a:pt x="3191" y="3803"/>
                  </a:lnTo>
                  <a:lnTo>
                    <a:pt x="3145" y="3841"/>
                  </a:lnTo>
                  <a:lnTo>
                    <a:pt x="3094" y="3869"/>
                  </a:lnTo>
                  <a:lnTo>
                    <a:pt x="3036" y="3887"/>
                  </a:lnTo>
                  <a:lnTo>
                    <a:pt x="2974" y="3893"/>
                  </a:lnTo>
                  <a:lnTo>
                    <a:pt x="2699" y="3893"/>
                  </a:lnTo>
                  <a:lnTo>
                    <a:pt x="2661" y="4044"/>
                  </a:lnTo>
                  <a:lnTo>
                    <a:pt x="2613" y="4192"/>
                  </a:lnTo>
                  <a:lnTo>
                    <a:pt x="2559" y="4337"/>
                  </a:lnTo>
                  <a:lnTo>
                    <a:pt x="2495" y="4479"/>
                  </a:lnTo>
                  <a:lnTo>
                    <a:pt x="2423" y="4617"/>
                  </a:lnTo>
                  <a:lnTo>
                    <a:pt x="2344" y="4750"/>
                  </a:lnTo>
                  <a:lnTo>
                    <a:pt x="2537" y="4943"/>
                  </a:lnTo>
                  <a:lnTo>
                    <a:pt x="2573" y="4987"/>
                  </a:lnTo>
                  <a:lnTo>
                    <a:pt x="2599" y="5033"/>
                  </a:lnTo>
                  <a:lnTo>
                    <a:pt x="2617" y="5083"/>
                  </a:lnTo>
                  <a:lnTo>
                    <a:pt x="2627" y="5135"/>
                  </a:lnTo>
                  <a:lnTo>
                    <a:pt x="2627" y="5187"/>
                  </a:lnTo>
                  <a:lnTo>
                    <a:pt x="2617" y="5238"/>
                  </a:lnTo>
                  <a:lnTo>
                    <a:pt x="2599" y="5290"/>
                  </a:lnTo>
                  <a:lnTo>
                    <a:pt x="2573" y="5336"/>
                  </a:lnTo>
                  <a:lnTo>
                    <a:pt x="2537" y="5378"/>
                  </a:lnTo>
                  <a:lnTo>
                    <a:pt x="2102" y="5813"/>
                  </a:lnTo>
                  <a:lnTo>
                    <a:pt x="2060" y="5848"/>
                  </a:lnTo>
                  <a:lnTo>
                    <a:pt x="2014" y="5874"/>
                  </a:lnTo>
                  <a:lnTo>
                    <a:pt x="1965" y="5890"/>
                  </a:lnTo>
                  <a:lnTo>
                    <a:pt x="1911" y="5898"/>
                  </a:lnTo>
                  <a:lnTo>
                    <a:pt x="1859" y="5898"/>
                  </a:lnTo>
                  <a:lnTo>
                    <a:pt x="1807" y="5890"/>
                  </a:lnTo>
                  <a:lnTo>
                    <a:pt x="1755" y="5874"/>
                  </a:lnTo>
                  <a:lnTo>
                    <a:pt x="1709" y="5848"/>
                  </a:lnTo>
                  <a:lnTo>
                    <a:pt x="1667" y="5813"/>
                  </a:lnTo>
                  <a:lnTo>
                    <a:pt x="1474" y="5619"/>
                  </a:lnTo>
                  <a:lnTo>
                    <a:pt x="1340" y="5699"/>
                  </a:lnTo>
                  <a:lnTo>
                    <a:pt x="1203" y="5771"/>
                  </a:lnTo>
                  <a:lnTo>
                    <a:pt x="1061" y="5834"/>
                  </a:lnTo>
                  <a:lnTo>
                    <a:pt x="916" y="5888"/>
                  </a:lnTo>
                  <a:lnTo>
                    <a:pt x="768" y="5936"/>
                  </a:lnTo>
                  <a:lnTo>
                    <a:pt x="616" y="5974"/>
                  </a:lnTo>
                  <a:lnTo>
                    <a:pt x="616" y="6249"/>
                  </a:lnTo>
                  <a:lnTo>
                    <a:pt x="610" y="6311"/>
                  </a:lnTo>
                  <a:lnTo>
                    <a:pt x="592" y="6369"/>
                  </a:lnTo>
                  <a:lnTo>
                    <a:pt x="562" y="6421"/>
                  </a:lnTo>
                  <a:lnTo>
                    <a:pt x="527" y="6466"/>
                  </a:lnTo>
                  <a:lnTo>
                    <a:pt x="481" y="6504"/>
                  </a:lnTo>
                  <a:lnTo>
                    <a:pt x="427" y="6532"/>
                  </a:lnTo>
                  <a:lnTo>
                    <a:pt x="371" y="6550"/>
                  </a:lnTo>
                  <a:lnTo>
                    <a:pt x="309" y="6556"/>
                  </a:lnTo>
                  <a:lnTo>
                    <a:pt x="0" y="6556"/>
                  </a:lnTo>
                  <a:lnTo>
                    <a:pt x="0" y="4814"/>
                  </a:lnTo>
                  <a:lnTo>
                    <a:pt x="140" y="4808"/>
                  </a:lnTo>
                  <a:lnTo>
                    <a:pt x="277" y="4790"/>
                  </a:lnTo>
                  <a:lnTo>
                    <a:pt x="409" y="4760"/>
                  </a:lnTo>
                  <a:lnTo>
                    <a:pt x="537" y="4718"/>
                  </a:lnTo>
                  <a:lnTo>
                    <a:pt x="660" y="4666"/>
                  </a:lnTo>
                  <a:lnTo>
                    <a:pt x="776" y="4605"/>
                  </a:lnTo>
                  <a:lnTo>
                    <a:pt x="888" y="4533"/>
                  </a:lnTo>
                  <a:lnTo>
                    <a:pt x="991" y="4453"/>
                  </a:lnTo>
                  <a:lnTo>
                    <a:pt x="1087" y="4363"/>
                  </a:lnTo>
                  <a:lnTo>
                    <a:pt x="1177" y="4268"/>
                  </a:lnTo>
                  <a:lnTo>
                    <a:pt x="1257" y="4164"/>
                  </a:lnTo>
                  <a:lnTo>
                    <a:pt x="1328" y="4052"/>
                  </a:lnTo>
                  <a:lnTo>
                    <a:pt x="1390" y="3937"/>
                  </a:lnTo>
                  <a:lnTo>
                    <a:pt x="1442" y="3813"/>
                  </a:lnTo>
                  <a:lnTo>
                    <a:pt x="1484" y="3686"/>
                  </a:lnTo>
                  <a:lnTo>
                    <a:pt x="1514" y="3554"/>
                  </a:lnTo>
                  <a:lnTo>
                    <a:pt x="1532" y="3419"/>
                  </a:lnTo>
                  <a:lnTo>
                    <a:pt x="1538" y="3279"/>
                  </a:lnTo>
                  <a:lnTo>
                    <a:pt x="1532" y="3139"/>
                  </a:lnTo>
                  <a:lnTo>
                    <a:pt x="1514" y="3002"/>
                  </a:lnTo>
                  <a:lnTo>
                    <a:pt x="1484" y="2870"/>
                  </a:lnTo>
                  <a:lnTo>
                    <a:pt x="1442" y="2743"/>
                  </a:lnTo>
                  <a:lnTo>
                    <a:pt x="1390" y="2619"/>
                  </a:lnTo>
                  <a:lnTo>
                    <a:pt x="1328" y="2504"/>
                  </a:lnTo>
                  <a:lnTo>
                    <a:pt x="1257" y="2392"/>
                  </a:lnTo>
                  <a:lnTo>
                    <a:pt x="1177" y="2288"/>
                  </a:lnTo>
                  <a:lnTo>
                    <a:pt x="1087" y="2193"/>
                  </a:lnTo>
                  <a:lnTo>
                    <a:pt x="991" y="2103"/>
                  </a:lnTo>
                  <a:lnTo>
                    <a:pt x="888" y="2023"/>
                  </a:lnTo>
                  <a:lnTo>
                    <a:pt x="776" y="1951"/>
                  </a:lnTo>
                  <a:lnTo>
                    <a:pt x="660" y="1890"/>
                  </a:lnTo>
                  <a:lnTo>
                    <a:pt x="537" y="1838"/>
                  </a:lnTo>
                  <a:lnTo>
                    <a:pt x="409" y="1796"/>
                  </a:lnTo>
                  <a:lnTo>
                    <a:pt x="277" y="1766"/>
                  </a:lnTo>
                  <a:lnTo>
                    <a:pt x="140" y="1748"/>
                  </a:lnTo>
                  <a:lnTo>
                    <a:pt x="0" y="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2864" y="1185"/>
              <a:ext cx="1948" cy="1946"/>
            </a:xfrm>
            <a:custGeom>
              <a:avLst/>
              <a:gdLst>
                <a:gd name="T0" fmla="*/ 1672 w 3896"/>
                <a:gd name="T1" fmla="*/ 434 h 3893"/>
                <a:gd name="T2" fmla="*/ 1289 w 3896"/>
                <a:gd name="T3" fmla="*/ 558 h 3893"/>
                <a:gd name="T4" fmla="*/ 958 w 3896"/>
                <a:gd name="T5" fmla="*/ 771 h 3893"/>
                <a:gd name="T6" fmla="*/ 692 w 3896"/>
                <a:gd name="T7" fmla="*/ 1060 h 3893"/>
                <a:gd name="T8" fmla="*/ 507 w 3896"/>
                <a:gd name="T9" fmla="*/ 1411 h 3893"/>
                <a:gd name="T10" fmla="*/ 417 w 3896"/>
                <a:gd name="T11" fmla="*/ 1807 h 3893"/>
                <a:gd name="T12" fmla="*/ 435 w 3896"/>
                <a:gd name="T13" fmla="*/ 2222 h 3893"/>
                <a:gd name="T14" fmla="*/ 559 w 3896"/>
                <a:gd name="T15" fmla="*/ 2605 h 3893"/>
                <a:gd name="T16" fmla="*/ 772 w 3896"/>
                <a:gd name="T17" fmla="*/ 2936 h 3893"/>
                <a:gd name="T18" fmla="*/ 1061 w 3896"/>
                <a:gd name="T19" fmla="*/ 3201 h 3893"/>
                <a:gd name="T20" fmla="*/ 1412 w 3896"/>
                <a:gd name="T21" fmla="*/ 3386 h 3893"/>
                <a:gd name="T22" fmla="*/ 1807 w 3896"/>
                <a:gd name="T23" fmla="*/ 3476 h 3893"/>
                <a:gd name="T24" fmla="*/ 2224 w 3896"/>
                <a:gd name="T25" fmla="*/ 3458 h 3893"/>
                <a:gd name="T26" fmla="*/ 2607 w 3896"/>
                <a:gd name="T27" fmla="*/ 3334 h 3893"/>
                <a:gd name="T28" fmla="*/ 2938 w 3896"/>
                <a:gd name="T29" fmla="*/ 3121 h 3893"/>
                <a:gd name="T30" fmla="*/ 3204 w 3896"/>
                <a:gd name="T31" fmla="*/ 2832 h 3893"/>
                <a:gd name="T32" fmla="*/ 3389 w 3896"/>
                <a:gd name="T33" fmla="*/ 2481 h 3893"/>
                <a:gd name="T34" fmla="*/ 3479 w 3896"/>
                <a:gd name="T35" fmla="*/ 2087 h 3893"/>
                <a:gd name="T36" fmla="*/ 3461 w 3896"/>
                <a:gd name="T37" fmla="*/ 1670 h 3893"/>
                <a:gd name="T38" fmla="*/ 3337 w 3896"/>
                <a:gd name="T39" fmla="*/ 1287 h 3893"/>
                <a:gd name="T40" fmla="*/ 3124 w 3896"/>
                <a:gd name="T41" fmla="*/ 956 h 3893"/>
                <a:gd name="T42" fmla="*/ 2835 w 3896"/>
                <a:gd name="T43" fmla="*/ 691 h 3893"/>
                <a:gd name="T44" fmla="*/ 2484 w 3896"/>
                <a:gd name="T45" fmla="*/ 506 h 3893"/>
                <a:gd name="T46" fmla="*/ 2087 w 3896"/>
                <a:gd name="T47" fmla="*/ 416 h 3893"/>
                <a:gd name="T48" fmla="*/ 2101 w 3896"/>
                <a:gd name="T49" fmla="*/ 6 h 3893"/>
                <a:gd name="T50" fmla="*/ 2535 w 3896"/>
                <a:gd name="T51" fmla="*/ 89 h 3893"/>
                <a:gd name="T52" fmla="*/ 2930 w 3896"/>
                <a:gd name="T53" fmla="*/ 267 h 3893"/>
                <a:gd name="T54" fmla="*/ 3273 w 3896"/>
                <a:gd name="T55" fmla="*/ 520 h 3893"/>
                <a:gd name="T56" fmla="*/ 3553 w 3896"/>
                <a:gd name="T57" fmla="*/ 843 h 3893"/>
                <a:gd name="T58" fmla="*/ 3756 w 3896"/>
                <a:gd name="T59" fmla="*/ 1221 h 3893"/>
                <a:gd name="T60" fmla="*/ 3872 w 3896"/>
                <a:gd name="T61" fmla="*/ 1646 h 3893"/>
                <a:gd name="T62" fmla="*/ 3890 w 3896"/>
                <a:gd name="T63" fmla="*/ 2099 h 3893"/>
                <a:gd name="T64" fmla="*/ 3804 w 3896"/>
                <a:gd name="T65" fmla="*/ 2533 h 3893"/>
                <a:gd name="T66" fmla="*/ 3628 w 3896"/>
                <a:gd name="T67" fmla="*/ 2928 h 3893"/>
                <a:gd name="T68" fmla="*/ 3375 w 3896"/>
                <a:gd name="T69" fmla="*/ 3271 h 3893"/>
                <a:gd name="T70" fmla="*/ 3052 w 3896"/>
                <a:gd name="T71" fmla="*/ 3550 h 3893"/>
                <a:gd name="T72" fmla="*/ 2673 w 3896"/>
                <a:gd name="T73" fmla="*/ 3753 h 3893"/>
                <a:gd name="T74" fmla="*/ 2248 w 3896"/>
                <a:gd name="T75" fmla="*/ 3869 h 3893"/>
                <a:gd name="T76" fmla="*/ 1795 w 3896"/>
                <a:gd name="T77" fmla="*/ 3887 h 3893"/>
                <a:gd name="T78" fmla="*/ 1361 w 3896"/>
                <a:gd name="T79" fmla="*/ 3803 h 3893"/>
                <a:gd name="T80" fmla="*/ 966 w 3896"/>
                <a:gd name="T81" fmla="*/ 3627 h 3893"/>
                <a:gd name="T82" fmla="*/ 623 w 3896"/>
                <a:gd name="T83" fmla="*/ 3372 h 3893"/>
                <a:gd name="T84" fmla="*/ 343 w 3896"/>
                <a:gd name="T85" fmla="*/ 3049 h 3893"/>
                <a:gd name="T86" fmla="*/ 140 w 3896"/>
                <a:gd name="T87" fmla="*/ 2671 h 3893"/>
                <a:gd name="T88" fmla="*/ 24 w 3896"/>
                <a:gd name="T89" fmla="*/ 2248 h 3893"/>
                <a:gd name="T90" fmla="*/ 6 w 3896"/>
                <a:gd name="T91" fmla="*/ 1794 h 3893"/>
                <a:gd name="T92" fmla="*/ 90 w 3896"/>
                <a:gd name="T93" fmla="*/ 1359 h 3893"/>
                <a:gd name="T94" fmla="*/ 266 w 3896"/>
                <a:gd name="T95" fmla="*/ 964 h 3893"/>
                <a:gd name="T96" fmla="*/ 521 w 3896"/>
                <a:gd name="T97" fmla="*/ 621 h 3893"/>
                <a:gd name="T98" fmla="*/ 844 w 3896"/>
                <a:gd name="T99" fmla="*/ 342 h 3893"/>
                <a:gd name="T100" fmla="*/ 1223 w 3896"/>
                <a:gd name="T101" fmla="*/ 139 h 3893"/>
                <a:gd name="T102" fmla="*/ 1646 w 3896"/>
                <a:gd name="T103" fmla="*/ 2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6" h="3893">
                  <a:moveTo>
                    <a:pt x="1947" y="410"/>
                  </a:moveTo>
                  <a:lnTo>
                    <a:pt x="1807" y="416"/>
                  </a:lnTo>
                  <a:lnTo>
                    <a:pt x="1672" y="434"/>
                  </a:lnTo>
                  <a:lnTo>
                    <a:pt x="1540" y="464"/>
                  </a:lnTo>
                  <a:lnTo>
                    <a:pt x="1412" y="506"/>
                  </a:lnTo>
                  <a:lnTo>
                    <a:pt x="1289" y="558"/>
                  </a:lnTo>
                  <a:lnTo>
                    <a:pt x="1173" y="619"/>
                  </a:lnTo>
                  <a:lnTo>
                    <a:pt x="1061" y="691"/>
                  </a:lnTo>
                  <a:lnTo>
                    <a:pt x="958" y="771"/>
                  </a:lnTo>
                  <a:lnTo>
                    <a:pt x="862" y="861"/>
                  </a:lnTo>
                  <a:lnTo>
                    <a:pt x="772" y="956"/>
                  </a:lnTo>
                  <a:lnTo>
                    <a:pt x="692" y="1060"/>
                  </a:lnTo>
                  <a:lnTo>
                    <a:pt x="621" y="1172"/>
                  </a:lnTo>
                  <a:lnTo>
                    <a:pt x="559" y="1287"/>
                  </a:lnTo>
                  <a:lnTo>
                    <a:pt x="507" y="1411"/>
                  </a:lnTo>
                  <a:lnTo>
                    <a:pt x="465" y="1538"/>
                  </a:lnTo>
                  <a:lnTo>
                    <a:pt x="435" y="1670"/>
                  </a:lnTo>
                  <a:lnTo>
                    <a:pt x="417" y="1807"/>
                  </a:lnTo>
                  <a:lnTo>
                    <a:pt x="411" y="1947"/>
                  </a:lnTo>
                  <a:lnTo>
                    <a:pt x="417" y="2087"/>
                  </a:lnTo>
                  <a:lnTo>
                    <a:pt x="435" y="2222"/>
                  </a:lnTo>
                  <a:lnTo>
                    <a:pt x="465" y="2354"/>
                  </a:lnTo>
                  <a:lnTo>
                    <a:pt x="507" y="2481"/>
                  </a:lnTo>
                  <a:lnTo>
                    <a:pt x="559" y="2605"/>
                  </a:lnTo>
                  <a:lnTo>
                    <a:pt x="621" y="2720"/>
                  </a:lnTo>
                  <a:lnTo>
                    <a:pt x="692" y="2832"/>
                  </a:lnTo>
                  <a:lnTo>
                    <a:pt x="772" y="2936"/>
                  </a:lnTo>
                  <a:lnTo>
                    <a:pt x="862" y="3031"/>
                  </a:lnTo>
                  <a:lnTo>
                    <a:pt x="958" y="3121"/>
                  </a:lnTo>
                  <a:lnTo>
                    <a:pt x="1061" y="3201"/>
                  </a:lnTo>
                  <a:lnTo>
                    <a:pt x="1173" y="3273"/>
                  </a:lnTo>
                  <a:lnTo>
                    <a:pt x="1289" y="3334"/>
                  </a:lnTo>
                  <a:lnTo>
                    <a:pt x="1412" y="3386"/>
                  </a:lnTo>
                  <a:lnTo>
                    <a:pt x="1540" y="3428"/>
                  </a:lnTo>
                  <a:lnTo>
                    <a:pt x="1672" y="3458"/>
                  </a:lnTo>
                  <a:lnTo>
                    <a:pt x="1807" y="3476"/>
                  </a:lnTo>
                  <a:lnTo>
                    <a:pt x="1947" y="3482"/>
                  </a:lnTo>
                  <a:lnTo>
                    <a:pt x="2087" y="3476"/>
                  </a:lnTo>
                  <a:lnTo>
                    <a:pt x="2224" y="3458"/>
                  </a:lnTo>
                  <a:lnTo>
                    <a:pt x="2356" y="3428"/>
                  </a:lnTo>
                  <a:lnTo>
                    <a:pt x="2484" y="3386"/>
                  </a:lnTo>
                  <a:lnTo>
                    <a:pt x="2607" y="3334"/>
                  </a:lnTo>
                  <a:lnTo>
                    <a:pt x="2723" y="3273"/>
                  </a:lnTo>
                  <a:lnTo>
                    <a:pt x="2835" y="3201"/>
                  </a:lnTo>
                  <a:lnTo>
                    <a:pt x="2938" y="3121"/>
                  </a:lnTo>
                  <a:lnTo>
                    <a:pt x="3034" y="3031"/>
                  </a:lnTo>
                  <a:lnTo>
                    <a:pt x="3124" y="2936"/>
                  </a:lnTo>
                  <a:lnTo>
                    <a:pt x="3204" y="2832"/>
                  </a:lnTo>
                  <a:lnTo>
                    <a:pt x="3275" y="2720"/>
                  </a:lnTo>
                  <a:lnTo>
                    <a:pt x="3337" y="2605"/>
                  </a:lnTo>
                  <a:lnTo>
                    <a:pt x="3389" y="2481"/>
                  </a:lnTo>
                  <a:lnTo>
                    <a:pt x="3431" y="2354"/>
                  </a:lnTo>
                  <a:lnTo>
                    <a:pt x="3461" y="2222"/>
                  </a:lnTo>
                  <a:lnTo>
                    <a:pt x="3479" y="2087"/>
                  </a:lnTo>
                  <a:lnTo>
                    <a:pt x="3485" y="1947"/>
                  </a:lnTo>
                  <a:lnTo>
                    <a:pt x="3479" y="1807"/>
                  </a:lnTo>
                  <a:lnTo>
                    <a:pt x="3461" y="1670"/>
                  </a:lnTo>
                  <a:lnTo>
                    <a:pt x="3431" y="1538"/>
                  </a:lnTo>
                  <a:lnTo>
                    <a:pt x="3389" y="1411"/>
                  </a:lnTo>
                  <a:lnTo>
                    <a:pt x="3337" y="1287"/>
                  </a:lnTo>
                  <a:lnTo>
                    <a:pt x="3275" y="1172"/>
                  </a:lnTo>
                  <a:lnTo>
                    <a:pt x="3204" y="1060"/>
                  </a:lnTo>
                  <a:lnTo>
                    <a:pt x="3124" y="956"/>
                  </a:lnTo>
                  <a:lnTo>
                    <a:pt x="3034" y="861"/>
                  </a:lnTo>
                  <a:lnTo>
                    <a:pt x="2938" y="771"/>
                  </a:lnTo>
                  <a:lnTo>
                    <a:pt x="2835" y="691"/>
                  </a:lnTo>
                  <a:lnTo>
                    <a:pt x="2723" y="619"/>
                  </a:lnTo>
                  <a:lnTo>
                    <a:pt x="2607" y="558"/>
                  </a:lnTo>
                  <a:lnTo>
                    <a:pt x="2484" y="506"/>
                  </a:lnTo>
                  <a:lnTo>
                    <a:pt x="2356" y="464"/>
                  </a:lnTo>
                  <a:lnTo>
                    <a:pt x="2224" y="434"/>
                  </a:lnTo>
                  <a:lnTo>
                    <a:pt x="2087" y="416"/>
                  </a:lnTo>
                  <a:lnTo>
                    <a:pt x="1947" y="410"/>
                  </a:lnTo>
                  <a:close/>
                  <a:moveTo>
                    <a:pt x="1947" y="0"/>
                  </a:moveTo>
                  <a:lnTo>
                    <a:pt x="2101" y="6"/>
                  </a:lnTo>
                  <a:lnTo>
                    <a:pt x="2248" y="23"/>
                  </a:lnTo>
                  <a:lnTo>
                    <a:pt x="2394" y="51"/>
                  </a:lnTo>
                  <a:lnTo>
                    <a:pt x="2535" y="89"/>
                  </a:lnTo>
                  <a:lnTo>
                    <a:pt x="2673" y="139"/>
                  </a:lnTo>
                  <a:lnTo>
                    <a:pt x="2805" y="197"/>
                  </a:lnTo>
                  <a:lnTo>
                    <a:pt x="2930" y="267"/>
                  </a:lnTo>
                  <a:lnTo>
                    <a:pt x="3052" y="342"/>
                  </a:lnTo>
                  <a:lnTo>
                    <a:pt x="3166" y="428"/>
                  </a:lnTo>
                  <a:lnTo>
                    <a:pt x="3273" y="520"/>
                  </a:lnTo>
                  <a:lnTo>
                    <a:pt x="3375" y="621"/>
                  </a:lnTo>
                  <a:lnTo>
                    <a:pt x="3467" y="729"/>
                  </a:lnTo>
                  <a:lnTo>
                    <a:pt x="3553" y="843"/>
                  </a:lnTo>
                  <a:lnTo>
                    <a:pt x="3628" y="964"/>
                  </a:lnTo>
                  <a:lnTo>
                    <a:pt x="3696" y="1090"/>
                  </a:lnTo>
                  <a:lnTo>
                    <a:pt x="3756" y="1221"/>
                  </a:lnTo>
                  <a:lnTo>
                    <a:pt x="3804" y="1359"/>
                  </a:lnTo>
                  <a:lnTo>
                    <a:pt x="3844" y="1501"/>
                  </a:lnTo>
                  <a:lnTo>
                    <a:pt x="3872" y="1646"/>
                  </a:lnTo>
                  <a:lnTo>
                    <a:pt x="3890" y="1794"/>
                  </a:lnTo>
                  <a:lnTo>
                    <a:pt x="3896" y="1947"/>
                  </a:lnTo>
                  <a:lnTo>
                    <a:pt x="3890" y="2099"/>
                  </a:lnTo>
                  <a:lnTo>
                    <a:pt x="3872" y="2248"/>
                  </a:lnTo>
                  <a:lnTo>
                    <a:pt x="3844" y="2392"/>
                  </a:lnTo>
                  <a:lnTo>
                    <a:pt x="3804" y="2533"/>
                  </a:lnTo>
                  <a:lnTo>
                    <a:pt x="3756" y="2671"/>
                  </a:lnTo>
                  <a:lnTo>
                    <a:pt x="3696" y="2802"/>
                  </a:lnTo>
                  <a:lnTo>
                    <a:pt x="3628" y="2928"/>
                  </a:lnTo>
                  <a:lnTo>
                    <a:pt x="3553" y="3049"/>
                  </a:lnTo>
                  <a:lnTo>
                    <a:pt x="3467" y="3163"/>
                  </a:lnTo>
                  <a:lnTo>
                    <a:pt x="3375" y="3271"/>
                  </a:lnTo>
                  <a:lnTo>
                    <a:pt x="3273" y="3372"/>
                  </a:lnTo>
                  <a:lnTo>
                    <a:pt x="3166" y="3464"/>
                  </a:lnTo>
                  <a:lnTo>
                    <a:pt x="3052" y="3550"/>
                  </a:lnTo>
                  <a:lnTo>
                    <a:pt x="2930" y="3627"/>
                  </a:lnTo>
                  <a:lnTo>
                    <a:pt x="2805" y="3695"/>
                  </a:lnTo>
                  <a:lnTo>
                    <a:pt x="2673" y="3753"/>
                  </a:lnTo>
                  <a:lnTo>
                    <a:pt x="2535" y="3803"/>
                  </a:lnTo>
                  <a:lnTo>
                    <a:pt x="2394" y="3841"/>
                  </a:lnTo>
                  <a:lnTo>
                    <a:pt x="2248" y="3869"/>
                  </a:lnTo>
                  <a:lnTo>
                    <a:pt x="2101" y="3887"/>
                  </a:lnTo>
                  <a:lnTo>
                    <a:pt x="1947" y="3893"/>
                  </a:lnTo>
                  <a:lnTo>
                    <a:pt x="1795" y="3887"/>
                  </a:lnTo>
                  <a:lnTo>
                    <a:pt x="1646" y="3869"/>
                  </a:lnTo>
                  <a:lnTo>
                    <a:pt x="1502" y="3841"/>
                  </a:lnTo>
                  <a:lnTo>
                    <a:pt x="1361" y="3803"/>
                  </a:lnTo>
                  <a:lnTo>
                    <a:pt x="1223" y="3753"/>
                  </a:lnTo>
                  <a:lnTo>
                    <a:pt x="1091" y="3695"/>
                  </a:lnTo>
                  <a:lnTo>
                    <a:pt x="966" y="3627"/>
                  </a:lnTo>
                  <a:lnTo>
                    <a:pt x="844" y="3550"/>
                  </a:lnTo>
                  <a:lnTo>
                    <a:pt x="730" y="3464"/>
                  </a:lnTo>
                  <a:lnTo>
                    <a:pt x="623" y="3372"/>
                  </a:lnTo>
                  <a:lnTo>
                    <a:pt x="521" y="3271"/>
                  </a:lnTo>
                  <a:lnTo>
                    <a:pt x="429" y="3163"/>
                  </a:lnTo>
                  <a:lnTo>
                    <a:pt x="343" y="3049"/>
                  </a:lnTo>
                  <a:lnTo>
                    <a:pt x="266" y="2928"/>
                  </a:lnTo>
                  <a:lnTo>
                    <a:pt x="198" y="2802"/>
                  </a:lnTo>
                  <a:lnTo>
                    <a:pt x="140" y="2671"/>
                  </a:lnTo>
                  <a:lnTo>
                    <a:pt x="90" y="2533"/>
                  </a:lnTo>
                  <a:lnTo>
                    <a:pt x="52" y="2392"/>
                  </a:lnTo>
                  <a:lnTo>
                    <a:pt x="24" y="2248"/>
                  </a:lnTo>
                  <a:lnTo>
                    <a:pt x="6" y="2099"/>
                  </a:lnTo>
                  <a:lnTo>
                    <a:pt x="0" y="1947"/>
                  </a:lnTo>
                  <a:lnTo>
                    <a:pt x="6" y="1794"/>
                  </a:lnTo>
                  <a:lnTo>
                    <a:pt x="24" y="1646"/>
                  </a:lnTo>
                  <a:lnTo>
                    <a:pt x="52" y="1501"/>
                  </a:lnTo>
                  <a:lnTo>
                    <a:pt x="90" y="1359"/>
                  </a:lnTo>
                  <a:lnTo>
                    <a:pt x="140" y="1221"/>
                  </a:lnTo>
                  <a:lnTo>
                    <a:pt x="198" y="1090"/>
                  </a:lnTo>
                  <a:lnTo>
                    <a:pt x="266" y="964"/>
                  </a:lnTo>
                  <a:lnTo>
                    <a:pt x="343" y="843"/>
                  </a:lnTo>
                  <a:lnTo>
                    <a:pt x="429" y="729"/>
                  </a:lnTo>
                  <a:lnTo>
                    <a:pt x="521" y="621"/>
                  </a:lnTo>
                  <a:lnTo>
                    <a:pt x="623" y="520"/>
                  </a:lnTo>
                  <a:lnTo>
                    <a:pt x="730" y="428"/>
                  </a:lnTo>
                  <a:lnTo>
                    <a:pt x="844" y="342"/>
                  </a:lnTo>
                  <a:lnTo>
                    <a:pt x="966" y="267"/>
                  </a:lnTo>
                  <a:lnTo>
                    <a:pt x="1091" y="197"/>
                  </a:lnTo>
                  <a:lnTo>
                    <a:pt x="1223" y="139"/>
                  </a:lnTo>
                  <a:lnTo>
                    <a:pt x="1361" y="89"/>
                  </a:lnTo>
                  <a:lnTo>
                    <a:pt x="1502" y="51"/>
                  </a:lnTo>
                  <a:lnTo>
                    <a:pt x="1646" y="23"/>
                  </a:lnTo>
                  <a:lnTo>
                    <a:pt x="1795" y="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535353"/>
            </a:solidFill>
            <a:ln w="0">
              <a:solidFill>
                <a:srgbClr val="5353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9542270" y="2849188"/>
            <a:ext cx="1096280" cy="1095612"/>
            <a:chOff x="2198" y="519"/>
            <a:chExt cx="3280" cy="3278"/>
          </a:xfrm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198" y="519"/>
              <a:ext cx="3280" cy="3278"/>
            </a:xfrm>
            <a:custGeom>
              <a:avLst/>
              <a:gdLst>
                <a:gd name="T0" fmla="*/ 2744 w 6560"/>
                <a:gd name="T1" fmla="*/ 1838 h 6556"/>
                <a:gd name="T2" fmla="*/ 2194 w 6560"/>
                <a:gd name="T3" fmla="*/ 2193 h 6556"/>
                <a:gd name="T4" fmla="*/ 1839 w 6560"/>
                <a:gd name="T5" fmla="*/ 2743 h 6556"/>
                <a:gd name="T6" fmla="*/ 1749 w 6560"/>
                <a:gd name="T7" fmla="*/ 3419 h 6556"/>
                <a:gd name="T8" fmla="*/ 1953 w 6560"/>
                <a:gd name="T9" fmla="*/ 4052 h 6556"/>
                <a:gd name="T10" fmla="*/ 2393 w 6560"/>
                <a:gd name="T11" fmla="*/ 4533 h 6556"/>
                <a:gd name="T12" fmla="*/ 3004 w 6560"/>
                <a:gd name="T13" fmla="*/ 4790 h 6556"/>
                <a:gd name="T14" fmla="*/ 3688 w 6560"/>
                <a:gd name="T15" fmla="*/ 4760 h 6556"/>
                <a:gd name="T16" fmla="*/ 4270 w 6560"/>
                <a:gd name="T17" fmla="*/ 4453 h 6556"/>
                <a:gd name="T18" fmla="*/ 4669 w 6560"/>
                <a:gd name="T19" fmla="*/ 3937 h 6556"/>
                <a:gd name="T20" fmla="*/ 4817 w 6560"/>
                <a:gd name="T21" fmla="*/ 3279 h 6556"/>
                <a:gd name="T22" fmla="*/ 4669 w 6560"/>
                <a:gd name="T23" fmla="*/ 2619 h 6556"/>
                <a:gd name="T24" fmla="*/ 4270 w 6560"/>
                <a:gd name="T25" fmla="*/ 2103 h 6556"/>
                <a:gd name="T26" fmla="*/ 3688 w 6560"/>
                <a:gd name="T27" fmla="*/ 1796 h 6556"/>
                <a:gd name="T28" fmla="*/ 3588 w 6560"/>
                <a:gd name="T29" fmla="*/ 0 h 6556"/>
                <a:gd name="T30" fmla="*/ 3841 w 6560"/>
                <a:gd name="T31" fmla="*/ 136 h 6556"/>
                <a:gd name="T32" fmla="*/ 4047 w 6560"/>
                <a:gd name="T33" fmla="*/ 620 h 6556"/>
                <a:gd name="T34" fmla="*/ 4753 w 6560"/>
                <a:gd name="T35" fmla="*/ 937 h 6556"/>
                <a:gd name="T36" fmla="*/ 5138 w 6560"/>
                <a:gd name="T37" fmla="*/ 658 h 6556"/>
                <a:gd name="T38" fmla="*/ 5381 w 6560"/>
                <a:gd name="T39" fmla="*/ 743 h 6556"/>
                <a:gd name="T40" fmla="*/ 5906 w 6560"/>
                <a:gd name="T41" fmla="*/ 1369 h 6556"/>
                <a:gd name="T42" fmla="*/ 5816 w 6560"/>
                <a:gd name="T43" fmla="*/ 1613 h 6556"/>
                <a:gd name="T44" fmla="*/ 5892 w 6560"/>
                <a:gd name="T45" fmla="*/ 2364 h 6556"/>
                <a:gd name="T46" fmla="*/ 6373 w 6560"/>
                <a:gd name="T47" fmla="*/ 2687 h 6556"/>
                <a:gd name="T48" fmla="*/ 6554 w 6560"/>
                <a:gd name="T49" fmla="*/ 2908 h 6556"/>
                <a:gd name="T50" fmla="*/ 6506 w 6560"/>
                <a:gd name="T51" fmla="*/ 3757 h 6556"/>
                <a:gd name="T52" fmla="*/ 6253 w 6560"/>
                <a:gd name="T53" fmla="*/ 3893 h 6556"/>
                <a:gd name="T54" fmla="*/ 5774 w 6560"/>
                <a:gd name="T55" fmla="*/ 4479 h 6556"/>
                <a:gd name="T56" fmla="*/ 5878 w 6560"/>
                <a:gd name="T57" fmla="*/ 5033 h 6556"/>
                <a:gd name="T58" fmla="*/ 5878 w 6560"/>
                <a:gd name="T59" fmla="*/ 5290 h 6556"/>
                <a:gd name="T60" fmla="*/ 5293 w 6560"/>
                <a:gd name="T61" fmla="*/ 5874 h 6556"/>
                <a:gd name="T62" fmla="*/ 5034 w 6560"/>
                <a:gd name="T63" fmla="*/ 5874 h 6556"/>
                <a:gd name="T64" fmla="*/ 4482 w 6560"/>
                <a:gd name="T65" fmla="*/ 5771 h 6556"/>
                <a:gd name="T66" fmla="*/ 3895 w 6560"/>
                <a:gd name="T67" fmla="*/ 6249 h 6556"/>
                <a:gd name="T68" fmla="*/ 3760 w 6560"/>
                <a:gd name="T69" fmla="*/ 6504 h 6556"/>
                <a:gd name="T70" fmla="*/ 2910 w 6560"/>
                <a:gd name="T71" fmla="*/ 6550 h 6556"/>
                <a:gd name="T72" fmla="*/ 2689 w 6560"/>
                <a:gd name="T73" fmla="*/ 6369 h 6556"/>
                <a:gd name="T74" fmla="*/ 2366 w 6560"/>
                <a:gd name="T75" fmla="*/ 5888 h 6556"/>
                <a:gd name="T76" fmla="*/ 1614 w 6560"/>
                <a:gd name="T77" fmla="*/ 5813 h 6556"/>
                <a:gd name="T78" fmla="*/ 1368 w 6560"/>
                <a:gd name="T79" fmla="*/ 5898 h 6556"/>
                <a:gd name="T80" fmla="*/ 744 w 6560"/>
                <a:gd name="T81" fmla="*/ 5378 h 6556"/>
                <a:gd name="T82" fmla="*/ 654 w 6560"/>
                <a:gd name="T83" fmla="*/ 5135 h 6556"/>
                <a:gd name="T84" fmla="*/ 937 w 6560"/>
                <a:gd name="T85" fmla="*/ 4750 h 6556"/>
                <a:gd name="T86" fmla="*/ 620 w 6560"/>
                <a:gd name="T87" fmla="*/ 4044 h 6556"/>
                <a:gd name="T88" fmla="*/ 136 w 6560"/>
                <a:gd name="T89" fmla="*/ 3841 h 6556"/>
                <a:gd name="T90" fmla="*/ 0 w 6560"/>
                <a:gd name="T91" fmla="*/ 3586 h 6556"/>
                <a:gd name="T92" fmla="*/ 90 w 6560"/>
                <a:gd name="T93" fmla="*/ 2753 h 6556"/>
                <a:gd name="T94" fmla="*/ 582 w 6560"/>
                <a:gd name="T95" fmla="*/ 2663 h 6556"/>
                <a:gd name="T96" fmla="*/ 858 w 6560"/>
                <a:gd name="T97" fmla="*/ 1939 h 6556"/>
                <a:gd name="T98" fmla="*/ 664 w 6560"/>
                <a:gd name="T99" fmla="*/ 1473 h 6556"/>
                <a:gd name="T100" fmla="*/ 708 w 6560"/>
                <a:gd name="T101" fmla="*/ 1220 h 6556"/>
                <a:gd name="T102" fmla="*/ 1316 w 6560"/>
                <a:gd name="T103" fmla="*/ 666 h 6556"/>
                <a:gd name="T104" fmla="*/ 1572 w 6560"/>
                <a:gd name="T105" fmla="*/ 710 h 6556"/>
                <a:gd name="T106" fmla="*/ 2220 w 6560"/>
                <a:gd name="T107" fmla="*/ 722 h 6556"/>
                <a:gd name="T108" fmla="*/ 2671 w 6560"/>
                <a:gd name="T109" fmla="*/ 245 h 6556"/>
                <a:gd name="T110" fmla="*/ 2852 w 6560"/>
                <a:gd name="T111" fmla="*/ 2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60" h="6556">
                  <a:moveTo>
                    <a:pt x="3279" y="1742"/>
                  </a:moveTo>
                  <a:lnTo>
                    <a:pt x="3139" y="1748"/>
                  </a:lnTo>
                  <a:lnTo>
                    <a:pt x="3004" y="1766"/>
                  </a:lnTo>
                  <a:lnTo>
                    <a:pt x="2872" y="1796"/>
                  </a:lnTo>
                  <a:lnTo>
                    <a:pt x="2744" y="1838"/>
                  </a:lnTo>
                  <a:lnTo>
                    <a:pt x="2621" y="1890"/>
                  </a:lnTo>
                  <a:lnTo>
                    <a:pt x="2505" y="1951"/>
                  </a:lnTo>
                  <a:lnTo>
                    <a:pt x="2393" y="2023"/>
                  </a:lnTo>
                  <a:lnTo>
                    <a:pt x="2290" y="2103"/>
                  </a:lnTo>
                  <a:lnTo>
                    <a:pt x="2194" y="2193"/>
                  </a:lnTo>
                  <a:lnTo>
                    <a:pt x="2104" y="2288"/>
                  </a:lnTo>
                  <a:lnTo>
                    <a:pt x="2024" y="2392"/>
                  </a:lnTo>
                  <a:lnTo>
                    <a:pt x="1953" y="2504"/>
                  </a:lnTo>
                  <a:lnTo>
                    <a:pt x="1891" y="2619"/>
                  </a:lnTo>
                  <a:lnTo>
                    <a:pt x="1839" y="2743"/>
                  </a:lnTo>
                  <a:lnTo>
                    <a:pt x="1797" y="2870"/>
                  </a:lnTo>
                  <a:lnTo>
                    <a:pt x="1767" y="3002"/>
                  </a:lnTo>
                  <a:lnTo>
                    <a:pt x="1749" y="3139"/>
                  </a:lnTo>
                  <a:lnTo>
                    <a:pt x="1743" y="3279"/>
                  </a:lnTo>
                  <a:lnTo>
                    <a:pt x="1749" y="3419"/>
                  </a:lnTo>
                  <a:lnTo>
                    <a:pt x="1767" y="3554"/>
                  </a:lnTo>
                  <a:lnTo>
                    <a:pt x="1797" y="3686"/>
                  </a:lnTo>
                  <a:lnTo>
                    <a:pt x="1839" y="3813"/>
                  </a:lnTo>
                  <a:lnTo>
                    <a:pt x="1891" y="3937"/>
                  </a:lnTo>
                  <a:lnTo>
                    <a:pt x="1953" y="4052"/>
                  </a:lnTo>
                  <a:lnTo>
                    <a:pt x="2024" y="4164"/>
                  </a:lnTo>
                  <a:lnTo>
                    <a:pt x="2104" y="4268"/>
                  </a:lnTo>
                  <a:lnTo>
                    <a:pt x="2194" y="4363"/>
                  </a:lnTo>
                  <a:lnTo>
                    <a:pt x="2290" y="4453"/>
                  </a:lnTo>
                  <a:lnTo>
                    <a:pt x="2393" y="4533"/>
                  </a:lnTo>
                  <a:lnTo>
                    <a:pt x="2505" y="4605"/>
                  </a:lnTo>
                  <a:lnTo>
                    <a:pt x="2621" y="4666"/>
                  </a:lnTo>
                  <a:lnTo>
                    <a:pt x="2744" y="4718"/>
                  </a:lnTo>
                  <a:lnTo>
                    <a:pt x="2872" y="4760"/>
                  </a:lnTo>
                  <a:lnTo>
                    <a:pt x="3004" y="4790"/>
                  </a:lnTo>
                  <a:lnTo>
                    <a:pt x="3139" y="4808"/>
                  </a:lnTo>
                  <a:lnTo>
                    <a:pt x="3279" y="4814"/>
                  </a:lnTo>
                  <a:lnTo>
                    <a:pt x="3419" y="4808"/>
                  </a:lnTo>
                  <a:lnTo>
                    <a:pt x="3556" y="4790"/>
                  </a:lnTo>
                  <a:lnTo>
                    <a:pt x="3688" y="4760"/>
                  </a:lnTo>
                  <a:lnTo>
                    <a:pt x="3816" y="4718"/>
                  </a:lnTo>
                  <a:lnTo>
                    <a:pt x="3939" y="4666"/>
                  </a:lnTo>
                  <a:lnTo>
                    <a:pt x="4055" y="4605"/>
                  </a:lnTo>
                  <a:lnTo>
                    <a:pt x="4167" y="4533"/>
                  </a:lnTo>
                  <a:lnTo>
                    <a:pt x="4270" y="4453"/>
                  </a:lnTo>
                  <a:lnTo>
                    <a:pt x="4366" y="4363"/>
                  </a:lnTo>
                  <a:lnTo>
                    <a:pt x="4456" y="4268"/>
                  </a:lnTo>
                  <a:lnTo>
                    <a:pt x="4536" y="4164"/>
                  </a:lnTo>
                  <a:lnTo>
                    <a:pt x="4607" y="4052"/>
                  </a:lnTo>
                  <a:lnTo>
                    <a:pt x="4669" y="3937"/>
                  </a:lnTo>
                  <a:lnTo>
                    <a:pt x="4721" y="3813"/>
                  </a:lnTo>
                  <a:lnTo>
                    <a:pt x="4763" y="3686"/>
                  </a:lnTo>
                  <a:lnTo>
                    <a:pt x="4793" y="3554"/>
                  </a:lnTo>
                  <a:lnTo>
                    <a:pt x="4811" y="3419"/>
                  </a:lnTo>
                  <a:lnTo>
                    <a:pt x="4817" y="3279"/>
                  </a:lnTo>
                  <a:lnTo>
                    <a:pt x="4811" y="3139"/>
                  </a:lnTo>
                  <a:lnTo>
                    <a:pt x="4793" y="3002"/>
                  </a:lnTo>
                  <a:lnTo>
                    <a:pt x="4763" y="2870"/>
                  </a:lnTo>
                  <a:lnTo>
                    <a:pt x="4721" y="2743"/>
                  </a:lnTo>
                  <a:lnTo>
                    <a:pt x="4669" y="2619"/>
                  </a:lnTo>
                  <a:lnTo>
                    <a:pt x="4607" y="2504"/>
                  </a:lnTo>
                  <a:lnTo>
                    <a:pt x="4536" y="2392"/>
                  </a:lnTo>
                  <a:lnTo>
                    <a:pt x="4456" y="2288"/>
                  </a:lnTo>
                  <a:lnTo>
                    <a:pt x="4366" y="2193"/>
                  </a:lnTo>
                  <a:lnTo>
                    <a:pt x="4270" y="2103"/>
                  </a:lnTo>
                  <a:lnTo>
                    <a:pt x="4167" y="2023"/>
                  </a:lnTo>
                  <a:lnTo>
                    <a:pt x="4055" y="1951"/>
                  </a:lnTo>
                  <a:lnTo>
                    <a:pt x="3939" y="1890"/>
                  </a:lnTo>
                  <a:lnTo>
                    <a:pt x="3816" y="1838"/>
                  </a:lnTo>
                  <a:lnTo>
                    <a:pt x="3688" y="1796"/>
                  </a:lnTo>
                  <a:lnTo>
                    <a:pt x="3556" y="1766"/>
                  </a:lnTo>
                  <a:lnTo>
                    <a:pt x="3419" y="1748"/>
                  </a:lnTo>
                  <a:lnTo>
                    <a:pt x="3279" y="1742"/>
                  </a:lnTo>
                  <a:close/>
                  <a:moveTo>
                    <a:pt x="2972" y="0"/>
                  </a:moveTo>
                  <a:lnTo>
                    <a:pt x="3588" y="0"/>
                  </a:lnTo>
                  <a:lnTo>
                    <a:pt x="3650" y="6"/>
                  </a:lnTo>
                  <a:lnTo>
                    <a:pt x="3706" y="24"/>
                  </a:lnTo>
                  <a:lnTo>
                    <a:pt x="3760" y="54"/>
                  </a:lnTo>
                  <a:lnTo>
                    <a:pt x="3806" y="90"/>
                  </a:lnTo>
                  <a:lnTo>
                    <a:pt x="3841" y="136"/>
                  </a:lnTo>
                  <a:lnTo>
                    <a:pt x="3871" y="187"/>
                  </a:lnTo>
                  <a:lnTo>
                    <a:pt x="3889" y="245"/>
                  </a:lnTo>
                  <a:lnTo>
                    <a:pt x="3895" y="307"/>
                  </a:lnTo>
                  <a:lnTo>
                    <a:pt x="3895" y="582"/>
                  </a:lnTo>
                  <a:lnTo>
                    <a:pt x="4047" y="620"/>
                  </a:lnTo>
                  <a:lnTo>
                    <a:pt x="4195" y="668"/>
                  </a:lnTo>
                  <a:lnTo>
                    <a:pt x="4340" y="722"/>
                  </a:lnTo>
                  <a:lnTo>
                    <a:pt x="4482" y="785"/>
                  </a:lnTo>
                  <a:lnTo>
                    <a:pt x="4619" y="857"/>
                  </a:lnTo>
                  <a:lnTo>
                    <a:pt x="4753" y="937"/>
                  </a:lnTo>
                  <a:lnTo>
                    <a:pt x="4946" y="743"/>
                  </a:lnTo>
                  <a:lnTo>
                    <a:pt x="4988" y="710"/>
                  </a:lnTo>
                  <a:lnTo>
                    <a:pt x="5034" y="684"/>
                  </a:lnTo>
                  <a:lnTo>
                    <a:pt x="5086" y="666"/>
                  </a:lnTo>
                  <a:lnTo>
                    <a:pt x="5138" y="658"/>
                  </a:lnTo>
                  <a:lnTo>
                    <a:pt x="5190" y="658"/>
                  </a:lnTo>
                  <a:lnTo>
                    <a:pt x="5244" y="666"/>
                  </a:lnTo>
                  <a:lnTo>
                    <a:pt x="5293" y="684"/>
                  </a:lnTo>
                  <a:lnTo>
                    <a:pt x="5339" y="710"/>
                  </a:lnTo>
                  <a:lnTo>
                    <a:pt x="5381" y="743"/>
                  </a:lnTo>
                  <a:lnTo>
                    <a:pt x="5816" y="1178"/>
                  </a:lnTo>
                  <a:lnTo>
                    <a:pt x="5852" y="1220"/>
                  </a:lnTo>
                  <a:lnTo>
                    <a:pt x="5878" y="1268"/>
                  </a:lnTo>
                  <a:lnTo>
                    <a:pt x="5896" y="1318"/>
                  </a:lnTo>
                  <a:lnTo>
                    <a:pt x="5906" y="1369"/>
                  </a:lnTo>
                  <a:lnTo>
                    <a:pt x="5906" y="1421"/>
                  </a:lnTo>
                  <a:lnTo>
                    <a:pt x="5896" y="1473"/>
                  </a:lnTo>
                  <a:lnTo>
                    <a:pt x="5878" y="1523"/>
                  </a:lnTo>
                  <a:lnTo>
                    <a:pt x="5852" y="1571"/>
                  </a:lnTo>
                  <a:lnTo>
                    <a:pt x="5816" y="1613"/>
                  </a:lnTo>
                  <a:lnTo>
                    <a:pt x="5623" y="1806"/>
                  </a:lnTo>
                  <a:lnTo>
                    <a:pt x="5702" y="1939"/>
                  </a:lnTo>
                  <a:lnTo>
                    <a:pt x="5774" y="2077"/>
                  </a:lnTo>
                  <a:lnTo>
                    <a:pt x="5838" y="2219"/>
                  </a:lnTo>
                  <a:lnTo>
                    <a:pt x="5892" y="2364"/>
                  </a:lnTo>
                  <a:lnTo>
                    <a:pt x="5940" y="2512"/>
                  </a:lnTo>
                  <a:lnTo>
                    <a:pt x="5978" y="2663"/>
                  </a:lnTo>
                  <a:lnTo>
                    <a:pt x="6253" y="2663"/>
                  </a:lnTo>
                  <a:lnTo>
                    <a:pt x="6315" y="2669"/>
                  </a:lnTo>
                  <a:lnTo>
                    <a:pt x="6373" y="2687"/>
                  </a:lnTo>
                  <a:lnTo>
                    <a:pt x="6424" y="2717"/>
                  </a:lnTo>
                  <a:lnTo>
                    <a:pt x="6470" y="2753"/>
                  </a:lnTo>
                  <a:lnTo>
                    <a:pt x="6506" y="2799"/>
                  </a:lnTo>
                  <a:lnTo>
                    <a:pt x="6536" y="2850"/>
                  </a:lnTo>
                  <a:lnTo>
                    <a:pt x="6554" y="2908"/>
                  </a:lnTo>
                  <a:lnTo>
                    <a:pt x="6560" y="2970"/>
                  </a:lnTo>
                  <a:lnTo>
                    <a:pt x="6560" y="3586"/>
                  </a:lnTo>
                  <a:lnTo>
                    <a:pt x="6554" y="3648"/>
                  </a:lnTo>
                  <a:lnTo>
                    <a:pt x="6536" y="3706"/>
                  </a:lnTo>
                  <a:lnTo>
                    <a:pt x="6506" y="3757"/>
                  </a:lnTo>
                  <a:lnTo>
                    <a:pt x="6470" y="3803"/>
                  </a:lnTo>
                  <a:lnTo>
                    <a:pt x="6424" y="3841"/>
                  </a:lnTo>
                  <a:lnTo>
                    <a:pt x="6373" y="3869"/>
                  </a:lnTo>
                  <a:lnTo>
                    <a:pt x="6315" y="3887"/>
                  </a:lnTo>
                  <a:lnTo>
                    <a:pt x="6253" y="3893"/>
                  </a:lnTo>
                  <a:lnTo>
                    <a:pt x="5978" y="3893"/>
                  </a:lnTo>
                  <a:lnTo>
                    <a:pt x="5940" y="4044"/>
                  </a:lnTo>
                  <a:lnTo>
                    <a:pt x="5892" y="4192"/>
                  </a:lnTo>
                  <a:lnTo>
                    <a:pt x="5836" y="4337"/>
                  </a:lnTo>
                  <a:lnTo>
                    <a:pt x="5774" y="4479"/>
                  </a:lnTo>
                  <a:lnTo>
                    <a:pt x="5702" y="4617"/>
                  </a:lnTo>
                  <a:lnTo>
                    <a:pt x="5623" y="4750"/>
                  </a:lnTo>
                  <a:lnTo>
                    <a:pt x="5816" y="4943"/>
                  </a:lnTo>
                  <a:lnTo>
                    <a:pt x="5852" y="4987"/>
                  </a:lnTo>
                  <a:lnTo>
                    <a:pt x="5878" y="5033"/>
                  </a:lnTo>
                  <a:lnTo>
                    <a:pt x="5896" y="5083"/>
                  </a:lnTo>
                  <a:lnTo>
                    <a:pt x="5906" y="5135"/>
                  </a:lnTo>
                  <a:lnTo>
                    <a:pt x="5906" y="5187"/>
                  </a:lnTo>
                  <a:lnTo>
                    <a:pt x="5896" y="5238"/>
                  </a:lnTo>
                  <a:lnTo>
                    <a:pt x="5878" y="5290"/>
                  </a:lnTo>
                  <a:lnTo>
                    <a:pt x="5852" y="5336"/>
                  </a:lnTo>
                  <a:lnTo>
                    <a:pt x="5816" y="5378"/>
                  </a:lnTo>
                  <a:lnTo>
                    <a:pt x="5381" y="5813"/>
                  </a:lnTo>
                  <a:lnTo>
                    <a:pt x="5339" y="5848"/>
                  </a:lnTo>
                  <a:lnTo>
                    <a:pt x="5293" y="5874"/>
                  </a:lnTo>
                  <a:lnTo>
                    <a:pt x="5244" y="5890"/>
                  </a:lnTo>
                  <a:lnTo>
                    <a:pt x="5190" y="5898"/>
                  </a:lnTo>
                  <a:lnTo>
                    <a:pt x="5138" y="5898"/>
                  </a:lnTo>
                  <a:lnTo>
                    <a:pt x="5086" y="5890"/>
                  </a:lnTo>
                  <a:lnTo>
                    <a:pt x="5034" y="5874"/>
                  </a:lnTo>
                  <a:lnTo>
                    <a:pt x="4988" y="5848"/>
                  </a:lnTo>
                  <a:lnTo>
                    <a:pt x="4946" y="5813"/>
                  </a:lnTo>
                  <a:lnTo>
                    <a:pt x="4753" y="5619"/>
                  </a:lnTo>
                  <a:lnTo>
                    <a:pt x="4619" y="5699"/>
                  </a:lnTo>
                  <a:lnTo>
                    <a:pt x="4482" y="5771"/>
                  </a:lnTo>
                  <a:lnTo>
                    <a:pt x="4340" y="5834"/>
                  </a:lnTo>
                  <a:lnTo>
                    <a:pt x="4195" y="5888"/>
                  </a:lnTo>
                  <a:lnTo>
                    <a:pt x="4047" y="5936"/>
                  </a:lnTo>
                  <a:lnTo>
                    <a:pt x="3895" y="5974"/>
                  </a:lnTo>
                  <a:lnTo>
                    <a:pt x="3895" y="6249"/>
                  </a:lnTo>
                  <a:lnTo>
                    <a:pt x="3889" y="6311"/>
                  </a:lnTo>
                  <a:lnTo>
                    <a:pt x="3871" y="6369"/>
                  </a:lnTo>
                  <a:lnTo>
                    <a:pt x="3841" y="6421"/>
                  </a:lnTo>
                  <a:lnTo>
                    <a:pt x="3806" y="6466"/>
                  </a:lnTo>
                  <a:lnTo>
                    <a:pt x="3760" y="6504"/>
                  </a:lnTo>
                  <a:lnTo>
                    <a:pt x="3706" y="6532"/>
                  </a:lnTo>
                  <a:lnTo>
                    <a:pt x="3650" y="6550"/>
                  </a:lnTo>
                  <a:lnTo>
                    <a:pt x="3588" y="6556"/>
                  </a:lnTo>
                  <a:lnTo>
                    <a:pt x="2972" y="6556"/>
                  </a:lnTo>
                  <a:lnTo>
                    <a:pt x="2910" y="6550"/>
                  </a:lnTo>
                  <a:lnTo>
                    <a:pt x="2852" y="6532"/>
                  </a:lnTo>
                  <a:lnTo>
                    <a:pt x="2800" y="6504"/>
                  </a:lnTo>
                  <a:lnTo>
                    <a:pt x="2754" y="6466"/>
                  </a:lnTo>
                  <a:lnTo>
                    <a:pt x="2717" y="6421"/>
                  </a:lnTo>
                  <a:lnTo>
                    <a:pt x="2689" y="6369"/>
                  </a:lnTo>
                  <a:lnTo>
                    <a:pt x="2671" y="6311"/>
                  </a:lnTo>
                  <a:lnTo>
                    <a:pt x="2665" y="6249"/>
                  </a:lnTo>
                  <a:lnTo>
                    <a:pt x="2665" y="5974"/>
                  </a:lnTo>
                  <a:lnTo>
                    <a:pt x="2513" y="5936"/>
                  </a:lnTo>
                  <a:lnTo>
                    <a:pt x="2366" y="5888"/>
                  </a:lnTo>
                  <a:lnTo>
                    <a:pt x="2220" y="5834"/>
                  </a:lnTo>
                  <a:lnTo>
                    <a:pt x="2078" y="5771"/>
                  </a:lnTo>
                  <a:lnTo>
                    <a:pt x="1941" y="5699"/>
                  </a:lnTo>
                  <a:lnTo>
                    <a:pt x="1807" y="5619"/>
                  </a:lnTo>
                  <a:lnTo>
                    <a:pt x="1614" y="5813"/>
                  </a:lnTo>
                  <a:lnTo>
                    <a:pt x="1572" y="5848"/>
                  </a:lnTo>
                  <a:lnTo>
                    <a:pt x="1524" y="5874"/>
                  </a:lnTo>
                  <a:lnTo>
                    <a:pt x="1474" y="5890"/>
                  </a:lnTo>
                  <a:lnTo>
                    <a:pt x="1422" y="5898"/>
                  </a:lnTo>
                  <a:lnTo>
                    <a:pt x="1368" y="5898"/>
                  </a:lnTo>
                  <a:lnTo>
                    <a:pt x="1316" y="5890"/>
                  </a:lnTo>
                  <a:lnTo>
                    <a:pt x="1267" y="5874"/>
                  </a:lnTo>
                  <a:lnTo>
                    <a:pt x="1221" y="5848"/>
                  </a:lnTo>
                  <a:lnTo>
                    <a:pt x="1179" y="5813"/>
                  </a:lnTo>
                  <a:lnTo>
                    <a:pt x="744" y="5378"/>
                  </a:lnTo>
                  <a:lnTo>
                    <a:pt x="708" y="5336"/>
                  </a:lnTo>
                  <a:lnTo>
                    <a:pt x="680" y="5288"/>
                  </a:lnTo>
                  <a:lnTo>
                    <a:pt x="664" y="5238"/>
                  </a:lnTo>
                  <a:lnTo>
                    <a:pt x="654" y="5187"/>
                  </a:lnTo>
                  <a:lnTo>
                    <a:pt x="654" y="5135"/>
                  </a:lnTo>
                  <a:lnTo>
                    <a:pt x="664" y="5083"/>
                  </a:lnTo>
                  <a:lnTo>
                    <a:pt x="680" y="5033"/>
                  </a:lnTo>
                  <a:lnTo>
                    <a:pt x="708" y="4987"/>
                  </a:lnTo>
                  <a:lnTo>
                    <a:pt x="744" y="4943"/>
                  </a:lnTo>
                  <a:lnTo>
                    <a:pt x="937" y="4750"/>
                  </a:lnTo>
                  <a:lnTo>
                    <a:pt x="858" y="4617"/>
                  </a:lnTo>
                  <a:lnTo>
                    <a:pt x="786" y="4479"/>
                  </a:lnTo>
                  <a:lnTo>
                    <a:pt x="722" y="4337"/>
                  </a:lnTo>
                  <a:lnTo>
                    <a:pt x="668" y="4192"/>
                  </a:lnTo>
                  <a:lnTo>
                    <a:pt x="620" y="4044"/>
                  </a:lnTo>
                  <a:lnTo>
                    <a:pt x="582" y="3893"/>
                  </a:lnTo>
                  <a:lnTo>
                    <a:pt x="307" y="3893"/>
                  </a:lnTo>
                  <a:lnTo>
                    <a:pt x="245" y="3887"/>
                  </a:lnTo>
                  <a:lnTo>
                    <a:pt x="187" y="3869"/>
                  </a:lnTo>
                  <a:lnTo>
                    <a:pt x="136" y="3841"/>
                  </a:lnTo>
                  <a:lnTo>
                    <a:pt x="90" y="3803"/>
                  </a:lnTo>
                  <a:lnTo>
                    <a:pt x="52" y="3757"/>
                  </a:lnTo>
                  <a:lnTo>
                    <a:pt x="24" y="3706"/>
                  </a:lnTo>
                  <a:lnTo>
                    <a:pt x="6" y="3648"/>
                  </a:lnTo>
                  <a:lnTo>
                    <a:pt x="0" y="3586"/>
                  </a:lnTo>
                  <a:lnTo>
                    <a:pt x="0" y="2970"/>
                  </a:lnTo>
                  <a:lnTo>
                    <a:pt x="6" y="2908"/>
                  </a:lnTo>
                  <a:lnTo>
                    <a:pt x="24" y="2850"/>
                  </a:lnTo>
                  <a:lnTo>
                    <a:pt x="52" y="2799"/>
                  </a:lnTo>
                  <a:lnTo>
                    <a:pt x="90" y="2753"/>
                  </a:lnTo>
                  <a:lnTo>
                    <a:pt x="136" y="2717"/>
                  </a:lnTo>
                  <a:lnTo>
                    <a:pt x="187" y="2687"/>
                  </a:lnTo>
                  <a:lnTo>
                    <a:pt x="245" y="2669"/>
                  </a:lnTo>
                  <a:lnTo>
                    <a:pt x="307" y="2663"/>
                  </a:lnTo>
                  <a:lnTo>
                    <a:pt x="582" y="2663"/>
                  </a:lnTo>
                  <a:lnTo>
                    <a:pt x="620" y="2512"/>
                  </a:lnTo>
                  <a:lnTo>
                    <a:pt x="668" y="2364"/>
                  </a:lnTo>
                  <a:lnTo>
                    <a:pt x="722" y="2219"/>
                  </a:lnTo>
                  <a:lnTo>
                    <a:pt x="786" y="2079"/>
                  </a:lnTo>
                  <a:lnTo>
                    <a:pt x="858" y="1939"/>
                  </a:lnTo>
                  <a:lnTo>
                    <a:pt x="937" y="1806"/>
                  </a:lnTo>
                  <a:lnTo>
                    <a:pt x="744" y="1613"/>
                  </a:lnTo>
                  <a:lnTo>
                    <a:pt x="708" y="1571"/>
                  </a:lnTo>
                  <a:lnTo>
                    <a:pt x="680" y="1523"/>
                  </a:lnTo>
                  <a:lnTo>
                    <a:pt x="664" y="1473"/>
                  </a:lnTo>
                  <a:lnTo>
                    <a:pt x="654" y="1421"/>
                  </a:lnTo>
                  <a:lnTo>
                    <a:pt x="654" y="1369"/>
                  </a:lnTo>
                  <a:lnTo>
                    <a:pt x="664" y="1318"/>
                  </a:lnTo>
                  <a:lnTo>
                    <a:pt x="680" y="1268"/>
                  </a:lnTo>
                  <a:lnTo>
                    <a:pt x="708" y="1220"/>
                  </a:lnTo>
                  <a:lnTo>
                    <a:pt x="744" y="1178"/>
                  </a:lnTo>
                  <a:lnTo>
                    <a:pt x="1179" y="743"/>
                  </a:lnTo>
                  <a:lnTo>
                    <a:pt x="1221" y="710"/>
                  </a:lnTo>
                  <a:lnTo>
                    <a:pt x="1267" y="684"/>
                  </a:lnTo>
                  <a:lnTo>
                    <a:pt x="1316" y="666"/>
                  </a:lnTo>
                  <a:lnTo>
                    <a:pt x="1368" y="658"/>
                  </a:lnTo>
                  <a:lnTo>
                    <a:pt x="1422" y="658"/>
                  </a:lnTo>
                  <a:lnTo>
                    <a:pt x="1474" y="666"/>
                  </a:lnTo>
                  <a:lnTo>
                    <a:pt x="1524" y="684"/>
                  </a:lnTo>
                  <a:lnTo>
                    <a:pt x="1572" y="710"/>
                  </a:lnTo>
                  <a:lnTo>
                    <a:pt x="1614" y="743"/>
                  </a:lnTo>
                  <a:lnTo>
                    <a:pt x="1807" y="937"/>
                  </a:lnTo>
                  <a:lnTo>
                    <a:pt x="1941" y="857"/>
                  </a:lnTo>
                  <a:lnTo>
                    <a:pt x="2078" y="785"/>
                  </a:lnTo>
                  <a:lnTo>
                    <a:pt x="2220" y="722"/>
                  </a:lnTo>
                  <a:lnTo>
                    <a:pt x="2366" y="668"/>
                  </a:lnTo>
                  <a:lnTo>
                    <a:pt x="2513" y="620"/>
                  </a:lnTo>
                  <a:lnTo>
                    <a:pt x="2665" y="582"/>
                  </a:lnTo>
                  <a:lnTo>
                    <a:pt x="2665" y="307"/>
                  </a:lnTo>
                  <a:lnTo>
                    <a:pt x="2671" y="245"/>
                  </a:lnTo>
                  <a:lnTo>
                    <a:pt x="2689" y="187"/>
                  </a:lnTo>
                  <a:lnTo>
                    <a:pt x="2717" y="136"/>
                  </a:lnTo>
                  <a:lnTo>
                    <a:pt x="2754" y="90"/>
                  </a:lnTo>
                  <a:lnTo>
                    <a:pt x="2800" y="54"/>
                  </a:lnTo>
                  <a:lnTo>
                    <a:pt x="2852" y="24"/>
                  </a:lnTo>
                  <a:lnTo>
                    <a:pt x="2910" y="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1493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838" y="519"/>
              <a:ext cx="1640" cy="3278"/>
            </a:xfrm>
            <a:custGeom>
              <a:avLst/>
              <a:gdLst>
                <a:gd name="T0" fmla="*/ 371 w 3281"/>
                <a:gd name="T1" fmla="*/ 6 h 6556"/>
                <a:gd name="T2" fmla="*/ 527 w 3281"/>
                <a:gd name="T3" fmla="*/ 90 h 6556"/>
                <a:gd name="T4" fmla="*/ 610 w 3281"/>
                <a:gd name="T5" fmla="*/ 245 h 6556"/>
                <a:gd name="T6" fmla="*/ 768 w 3281"/>
                <a:gd name="T7" fmla="*/ 620 h 6556"/>
                <a:gd name="T8" fmla="*/ 1203 w 3281"/>
                <a:gd name="T9" fmla="*/ 785 h 6556"/>
                <a:gd name="T10" fmla="*/ 1667 w 3281"/>
                <a:gd name="T11" fmla="*/ 743 h 6556"/>
                <a:gd name="T12" fmla="*/ 1807 w 3281"/>
                <a:gd name="T13" fmla="*/ 666 h 6556"/>
                <a:gd name="T14" fmla="*/ 1965 w 3281"/>
                <a:gd name="T15" fmla="*/ 666 h 6556"/>
                <a:gd name="T16" fmla="*/ 2102 w 3281"/>
                <a:gd name="T17" fmla="*/ 743 h 6556"/>
                <a:gd name="T18" fmla="*/ 2599 w 3281"/>
                <a:gd name="T19" fmla="*/ 1268 h 6556"/>
                <a:gd name="T20" fmla="*/ 2627 w 3281"/>
                <a:gd name="T21" fmla="*/ 1421 h 6556"/>
                <a:gd name="T22" fmla="*/ 2573 w 3281"/>
                <a:gd name="T23" fmla="*/ 1571 h 6556"/>
                <a:gd name="T24" fmla="*/ 2423 w 3281"/>
                <a:gd name="T25" fmla="*/ 1939 h 6556"/>
                <a:gd name="T26" fmla="*/ 2613 w 3281"/>
                <a:gd name="T27" fmla="*/ 2364 h 6556"/>
                <a:gd name="T28" fmla="*/ 2974 w 3281"/>
                <a:gd name="T29" fmla="*/ 2663 h 6556"/>
                <a:gd name="T30" fmla="*/ 3145 w 3281"/>
                <a:gd name="T31" fmla="*/ 2717 h 6556"/>
                <a:gd name="T32" fmla="*/ 3257 w 3281"/>
                <a:gd name="T33" fmla="*/ 2850 h 6556"/>
                <a:gd name="T34" fmla="*/ 3281 w 3281"/>
                <a:gd name="T35" fmla="*/ 3586 h 6556"/>
                <a:gd name="T36" fmla="*/ 3227 w 3281"/>
                <a:gd name="T37" fmla="*/ 3757 h 6556"/>
                <a:gd name="T38" fmla="*/ 3094 w 3281"/>
                <a:gd name="T39" fmla="*/ 3869 h 6556"/>
                <a:gd name="T40" fmla="*/ 2699 w 3281"/>
                <a:gd name="T41" fmla="*/ 3893 h 6556"/>
                <a:gd name="T42" fmla="*/ 2559 w 3281"/>
                <a:gd name="T43" fmla="*/ 4337 h 6556"/>
                <a:gd name="T44" fmla="*/ 2344 w 3281"/>
                <a:gd name="T45" fmla="*/ 4750 h 6556"/>
                <a:gd name="T46" fmla="*/ 2599 w 3281"/>
                <a:gd name="T47" fmla="*/ 5033 h 6556"/>
                <a:gd name="T48" fmla="*/ 2627 w 3281"/>
                <a:gd name="T49" fmla="*/ 5187 h 6556"/>
                <a:gd name="T50" fmla="*/ 2573 w 3281"/>
                <a:gd name="T51" fmla="*/ 5336 h 6556"/>
                <a:gd name="T52" fmla="*/ 2060 w 3281"/>
                <a:gd name="T53" fmla="*/ 5848 h 6556"/>
                <a:gd name="T54" fmla="*/ 1911 w 3281"/>
                <a:gd name="T55" fmla="*/ 5898 h 6556"/>
                <a:gd name="T56" fmla="*/ 1755 w 3281"/>
                <a:gd name="T57" fmla="*/ 5874 h 6556"/>
                <a:gd name="T58" fmla="*/ 1474 w 3281"/>
                <a:gd name="T59" fmla="*/ 5619 h 6556"/>
                <a:gd name="T60" fmla="*/ 1061 w 3281"/>
                <a:gd name="T61" fmla="*/ 5834 h 6556"/>
                <a:gd name="T62" fmla="*/ 616 w 3281"/>
                <a:gd name="T63" fmla="*/ 5974 h 6556"/>
                <a:gd name="T64" fmla="*/ 592 w 3281"/>
                <a:gd name="T65" fmla="*/ 6369 h 6556"/>
                <a:gd name="T66" fmla="*/ 481 w 3281"/>
                <a:gd name="T67" fmla="*/ 6504 h 6556"/>
                <a:gd name="T68" fmla="*/ 309 w 3281"/>
                <a:gd name="T69" fmla="*/ 6556 h 6556"/>
                <a:gd name="T70" fmla="*/ 140 w 3281"/>
                <a:gd name="T71" fmla="*/ 4808 h 6556"/>
                <a:gd name="T72" fmla="*/ 537 w 3281"/>
                <a:gd name="T73" fmla="*/ 4718 h 6556"/>
                <a:gd name="T74" fmla="*/ 888 w 3281"/>
                <a:gd name="T75" fmla="*/ 4533 h 6556"/>
                <a:gd name="T76" fmla="*/ 1177 w 3281"/>
                <a:gd name="T77" fmla="*/ 4268 h 6556"/>
                <a:gd name="T78" fmla="*/ 1390 w 3281"/>
                <a:gd name="T79" fmla="*/ 3937 h 6556"/>
                <a:gd name="T80" fmla="*/ 1514 w 3281"/>
                <a:gd name="T81" fmla="*/ 3554 h 6556"/>
                <a:gd name="T82" fmla="*/ 1532 w 3281"/>
                <a:gd name="T83" fmla="*/ 3139 h 6556"/>
                <a:gd name="T84" fmla="*/ 1442 w 3281"/>
                <a:gd name="T85" fmla="*/ 2743 h 6556"/>
                <a:gd name="T86" fmla="*/ 1257 w 3281"/>
                <a:gd name="T87" fmla="*/ 2392 h 6556"/>
                <a:gd name="T88" fmla="*/ 991 w 3281"/>
                <a:gd name="T89" fmla="*/ 2103 h 6556"/>
                <a:gd name="T90" fmla="*/ 660 w 3281"/>
                <a:gd name="T91" fmla="*/ 1890 h 6556"/>
                <a:gd name="T92" fmla="*/ 277 w 3281"/>
                <a:gd name="T93" fmla="*/ 1766 h 6556"/>
                <a:gd name="T94" fmla="*/ 0 w 3281"/>
                <a:gd name="T9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81" h="6556">
                  <a:moveTo>
                    <a:pt x="0" y="0"/>
                  </a:moveTo>
                  <a:lnTo>
                    <a:pt x="309" y="0"/>
                  </a:lnTo>
                  <a:lnTo>
                    <a:pt x="371" y="6"/>
                  </a:lnTo>
                  <a:lnTo>
                    <a:pt x="427" y="24"/>
                  </a:lnTo>
                  <a:lnTo>
                    <a:pt x="481" y="54"/>
                  </a:lnTo>
                  <a:lnTo>
                    <a:pt x="527" y="90"/>
                  </a:lnTo>
                  <a:lnTo>
                    <a:pt x="562" y="136"/>
                  </a:lnTo>
                  <a:lnTo>
                    <a:pt x="592" y="187"/>
                  </a:lnTo>
                  <a:lnTo>
                    <a:pt x="610" y="245"/>
                  </a:lnTo>
                  <a:lnTo>
                    <a:pt x="616" y="307"/>
                  </a:lnTo>
                  <a:lnTo>
                    <a:pt x="616" y="582"/>
                  </a:lnTo>
                  <a:lnTo>
                    <a:pt x="768" y="620"/>
                  </a:lnTo>
                  <a:lnTo>
                    <a:pt x="916" y="668"/>
                  </a:lnTo>
                  <a:lnTo>
                    <a:pt x="1061" y="722"/>
                  </a:lnTo>
                  <a:lnTo>
                    <a:pt x="1203" y="785"/>
                  </a:lnTo>
                  <a:lnTo>
                    <a:pt x="1340" y="857"/>
                  </a:lnTo>
                  <a:lnTo>
                    <a:pt x="1474" y="937"/>
                  </a:lnTo>
                  <a:lnTo>
                    <a:pt x="1667" y="743"/>
                  </a:lnTo>
                  <a:lnTo>
                    <a:pt x="1709" y="710"/>
                  </a:lnTo>
                  <a:lnTo>
                    <a:pt x="1755" y="684"/>
                  </a:lnTo>
                  <a:lnTo>
                    <a:pt x="1807" y="666"/>
                  </a:lnTo>
                  <a:lnTo>
                    <a:pt x="1859" y="658"/>
                  </a:lnTo>
                  <a:lnTo>
                    <a:pt x="1911" y="658"/>
                  </a:lnTo>
                  <a:lnTo>
                    <a:pt x="1965" y="666"/>
                  </a:lnTo>
                  <a:lnTo>
                    <a:pt x="2014" y="684"/>
                  </a:lnTo>
                  <a:lnTo>
                    <a:pt x="2060" y="710"/>
                  </a:lnTo>
                  <a:lnTo>
                    <a:pt x="2102" y="743"/>
                  </a:lnTo>
                  <a:lnTo>
                    <a:pt x="2537" y="1178"/>
                  </a:lnTo>
                  <a:lnTo>
                    <a:pt x="2573" y="1220"/>
                  </a:lnTo>
                  <a:lnTo>
                    <a:pt x="2599" y="1268"/>
                  </a:lnTo>
                  <a:lnTo>
                    <a:pt x="2617" y="1318"/>
                  </a:lnTo>
                  <a:lnTo>
                    <a:pt x="2627" y="1369"/>
                  </a:lnTo>
                  <a:lnTo>
                    <a:pt x="2627" y="1421"/>
                  </a:lnTo>
                  <a:lnTo>
                    <a:pt x="2617" y="1473"/>
                  </a:lnTo>
                  <a:lnTo>
                    <a:pt x="2599" y="1523"/>
                  </a:lnTo>
                  <a:lnTo>
                    <a:pt x="2573" y="1571"/>
                  </a:lnTo>
                  <a:lnTo>
                    <a:pt x="2537" y="1613"/>
                  </a:lnTo>
                  <a:lnTo>
                    <a:pt x="2344" y="1806"/>
                  </a:lnTo>
                  <a:lnTo>
                    <a:pt x="2423" y="1939"/>
                  </a:lnTo>
                  <a:lnTo>
                    <a:pt x="2495" y="2077"/>
                  </a:lnTo>
                  <a:lnTo>
                    <a:pt x="2559" y="2219"/>
                  </a:lnTo>
                  <a:lnTo>
                    <a:pt x="2613" y="2364"/>
                  </a:lnTo>
                  <a:lnTo>
                    <a:pt x="2661" y="2512"/>
                  </a:lnTo>
                  <a:lnTo>
                    <a:pt x="2699" y="2663"/>
                  </a:lnTo>
                  <a:lnTo>
                    <a:pt x="2974" y="2663"/>
                  </a:lnTo>
                  <a:lnTo>
                    <a:pt x="3036" y="2669"/>
                  </a:lnTo>
                  <a:lnTo>
                    <a:pt x="3094" y="2687"/>
                  </a:lnTo>
                  <a:lnTo>
                    <a:pt x="3145" y="2717"/>
                  </a:lnTo>
                  <a:lnTo>
                    <a:pt x="3191" y="2753"/>
                  </a:lnTo>
                  <a:lnTo>
                    <a:pt x="3227" y="2799"/>
                  </a:lnTo>
                  <a:lnTo>
                    <a:pt x="3257" y="2850"/>
                  </a:lnTo>
                  <a:lnTo>
                    <a:pt x="3275" y="2908"/>
                  </a:lnTo>
                  <a:lnTo>
                    <a:pt x="3281" y="2970"/>
                  </a:lnTo>
                  <a:lnTo>
                    <a:pt x="3281" y="3586"/>
                  </a:lnTo>
                  <a:lnTo>
                    <a:pt x="3275" y="3648"/>
                  </a:lnTo>
                  <a:lnTo>
                    <a:pt x="3257" y="3706"/>
                  </a:lnTo>
                  <a:lnTo>
                    <a:pt x="3227" y="3757"/>
                  </a:lnTo>
                  <a:lnTo>
                    <a:pt x="3191" y="3803"/>
                  </a:lnTo>
                  <a:lnTo>
                    <a:pt x="3145" y="3841"/>
                  </a:lnTo>
                  <a:lnTo>
                    <a:pt x="3094" y="3869"/>
                  </a:lnTo>
                  <a:lnTo>
                    <a:pt x="3036" y="3887"/>
                  </a:lnTo>
                  <a:lnTo>
                    <a:pt x="2974" y="3893"/>
                  </a:lnTo>
                  <a:lnTo>
                    <a:pt x="2699" y="3893"/>
                  </a:lnTo>
                  <a:lnTo>
                    <a:pt x="2661" y="4044"/>
                  </a:lnTo>
                  <a:lnTo>
                    <a:pt x="2613" y="4192"/>
                  </a:lnTo>
                  <a:lnTo>
                    <a:pt x="2559" y="4337"/>
                  </a:lnTo>
                  <a:lnTo>
                    <a:pt x="2495" y="4479"/>
                  </a:lnTo>
                  <a:lnTo>
                    <a:pt x="2423" y="4617"/>
                  </a:lnTo>
                  <a:lnTo>
                    <a:pt x="2344" y="4750"/>
                  </a:lnTo>
                  <a:lnTo>
                    <a:pt x="2537" y="4943"/>
                  </a:lnTo>
                  <a:lnTo>
                    <a:pt x="2573" y="4987"/>
                  </a:lnTo>
                  <a:lnTo>
                    <a:pt x="2599" y="5033"/>
                  </a:lnTo>
                  <a:lnTo>
                    <a:pt x="2617" y="5083"/>
                  </a:lnTo>
                  <a:lnTo>
                    <a:pt x="2627" y="5135"/>
                  </a:lnTo>
                  <a:lnTo>
                    <a:pt x="2627" y="5187"/>
                  </a:lnTo>
                  <a:lnTo>
                    <a:pt x="2617" y="5238"/>
                  </a:lnTo>
                  <a:lnTo>
                    <a:pt x="2599" y="5290"/>
                  </a:lnTo>
                  <a:lnTo>
                    <a:pt x="2573" y="5336"/>
                  </a:lnTo>
                  <a:lnTo>
                    <a:pt x="2537" y="5378"/>
                  </a:lnTo>
                  <a:lnTo>
                    <a:pt x="2102" y="5813"/>
                  </a:lnTo>
                  <a:lnTo>
                    <a:pt x="2060" y="5848"/>
                  </a:lnTo>
                  <a:lnTo>
                    <a:pt x="2014" y="5874"/>
                  </a:lnTo>
                  <a:lnTo>
                    <a:pt x="1965" y="5890"/>
                  </a:lnTo>
                  <a:lnTo>
                    <a:pt x="1911" y="5898"/>
                  </a:lnTo>
                  <a:lnTo>
                    <a:pt x="1859" y="5898"/>
                  </a:lnTo>
                  <a:lnTo>
                    <a:pt x="1807" y="5890"/>
                  </a:lnTo>
                  <a:lnTo>
                    <a:pt x="1755" y="5874"/>
                  </a:lnTo>
                  <a:lnTo>
                    <a:pt x="1709" y="5848"/>
                  </a:lnTo>
                  <a:lnTo>
                    <a:pt x="1667" y="5813"/>
                  </a:lnTo>
                  <a:lnTo>
                    <a:pt x="1474" y="5619"/>
                  </a:lnTo>
                  <a:lnTo>
                    <a:pt x="1340" y="5699"/>
                  </a:lnTo>
                  <a:lnTo>
                    <a:pt x="1203" y="5771"/>
                  </a:lnTo>
                  <a:lnTo>
                    <a:pt x="1061" y="5834"/>
                  </a:lnTo>
                  <a:lnTo>
                    <a:pt x="916" y="5888"/>
                  </a:lnTo>
                  <a:lnTo>
                    <a:pt x="768" y="5936"/>
                  </a:lnTo>
                  <a:lnTo>
                    <a:pt x="616" y="5974"/>
                  </a:lnTo>
                  <a:lnTo>
                    <a:pt x="616" y="6249"/>
                  </a:lnTo>
                  <a:lnTo>
                    <a:pt x="610" y="6311"/>
                  </a:lnTo>
                  <a:lnTo>
                    <a:pt x="592" y="6369"/>
                  </a:lnTo>
                  <a:lnTo>
                    <a:pt x="562" y="6421"/>
                  </a:lnTo>
                  <a:lnTo>
                    <a:pt x="527" y="6466"/>
                  </a:lnTo>
                  <a:lnTo>
                    <a:pt x="481" y="6504"/>
                  </a:lnTo>
                  <a:lnTo>
                    <a:pt x="427" y="6532"/>
                  </a:lnTo>
                  <a:lnTo>
                    <a:pt x="371" y="6550"/>
                  </a:lnTo>
                  <a:lnTo>
                    <a:pt x="309" y="6556"/>
                  </a:lnTo>
                  <a:lnTo>
                    <a:pt x="0" y="6556"/>
                  </a:lnTo>
                  <a:lnTo>
                    <a:pt x="0" y="4814"/>
                  </a:lnTo>
                  <a:lnTo>
                    <a:pt x="140" y="4808"/>
                  </a:lnTo>
                  <a:lnTo>
                    <a:pt x="277" y="4790"/>
                  </a:lnTo>
                  <a:lnTo>
                    <a:pt x="409" y="4760"/>
                  </a:lnTo>
                  <a:lnTo>
                    <a:pt x="537" y="4718"/>
                  </a:lnTo>
                  <a:lnTo>
                    <a:pt x="660" y="4666"/>
                  </a:lnTo>
                  <a:lnTo>
                    <a:pt x="776" y="4605"/>
                  </a:lnTo>
                  <a:lnTo>
                    <a:pt x="888" y="4533"/>
                  </a:lnTo>
                  <a:lnTo>
                    <a:pt x="991" y="4453"/>
                  </a:lnTo>
                  <a:lnTo>
                    <a:pt x="1087" y="4363"/>
                  </a:lnTo>
                  <a:lnTo>
                    <a:pt x="1177" y="4268"/>
                  </a:lnTo>
                  <a:lnTo>
                    <a:pt x="1257" y="4164"/>
                  </a:lnTo>
                  <a:lnTo>
                    <a:pt x="1328" y="4052"/>
                  </a:lnTo>
                  <a:lnTo>
                    <a:pt x="1390" y="3937"/>
                  </a:lnTo>
                  <a:lnTo>
                    <a:pt x="1442" y="3813"/>
                  </a:lnTo>
                  <a:lnTo>
                    <a:pt x="1484" y="3686"/>
                  </a:lnTo>
                  <a:lnTo>
                    <a:pt x="1514" y="3554"/>
                  </a:lnTo>
                  <a:lnTo>
                    <a:pt x="1532" y="3419"/>
                  </a:lnTo>
                  <a:lnTo>
                    <a:pt x="1538" y="3279"/>
                  </a:lnTo>
                  <a:lnTo>
                    <a:pt x="1532" y="3139"/>
                  </a:lnTo>
                  <a:lnTo>
                    <a:pt x="1514" y="3002"/>
                  </a:lnTo>
                  <a:lnTo>
                    <a:pt x="1484" y="2870"/>
                  </a:lnTo>
                  <a:lnTo>
                    <a:pt x="1442" y="2743"/>
                  </a:lnTo>
                  <a:lnTo>
                    <a:pt x="1390" y="2619"/>
                  </a:lnTo>
                  <a:lnTo>
                    <a:pt x="1328" y="2504"/>
                  </a:lnTo>
                  <a:lnTo>
                    <a:pt x="1257" y="2392"/>
                  </a:lnTo>
                  <a:lnTo>
                    <a:pt x="1177" y="2288"/>
                  </a:lnTo>
                  <a:lnTo>
                    <a:pt x="1087" y="2193"/>
                  </a:lnTo>
                  <a:lnTo>
                    <a:pt x="991" y="2103"/>
                  </a:lnTo>
                  <a:lnTo>
                    <a:pt x="888" y="2023"/>
                  </a:lnTo>
                  <a:lnTo>
                    <a:pt x="776" y="1951"/>
                  </a:lnTo>
                  <a:lnTo>
                    <a:pt x="660" y="1890"/>
                  </a:lnTo>
                  <a:lnTo>
                    <a:pt x="537" y="1838"/>
                  </a:lnTo>
                  <a:lnTo>
                    <a:pt x="409" y="1796"/>
                  </a:lnTo>
                  <a:lnTo>
                    <a:pt x="277" y="1766"/>
                  </a:lnTo>
                  <a:lnTo>
                    <a:pt x="140" y="1748"/>
                  </a:lnTo>
                  <a:lnTo>
                    <a:pt x="0" y="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2864" y="1185"/>
              <a:ext cx="1948" cy="1946"/>
            </a:xfrm>
            <a:custGeom>
              <a:avLst/>
              <a:gdLst>
                <a:gd name="T0" fmla="*/ 1672 w 3896"/>
                <a:gd name="T1" fmla="*/ 434 h 3893"/>
                <a:gd name="T2" fmla="*/ 1289 w 3896"/>
                <a:gd name="T3" fmla="*/ 558 h 3893"/>
                <a:gd name="T4" fmla="*/ 958 w 3896"/>
                <a:gd name="T5" fmla="*/ 771 h 3893"/>
                <a:gd name="T6" fmla="*/ 692 w 3896"/>
                <a:gd name="T7" fmla="*/ 1060 h 3893"/>
                <a:gd name="T8" fmla="*/ 507 w 3896"/>
                <a:gd name="T9" fmla="*/ 1411 h 3893"/>
                <a:gd name="T10" fmla="*/ 417 w 3896"/>
                <a:gd name="T11" fmla="*/ 1807 h 3893"/>
                <a:gd name="T12" fmla="*/ 435 w 3896"/>
                <a:gd name="T13" fmla="*/ 2222 h 3893"/>
                <a:gd name="T14" fmla="*/ 559 w 3896"/>
                <a:gd name="T15" fmla="*/ 2605 h 3893"/>
                <a:gd name="T16" fmla="*/ 772 w 3896"/>
                <a:gd name="T17" fmla="*/ 2936 h 3893"/>
                <a:gd name="T18" fmla="*/ 1061 w 3896"/>
                <a:gd name="T19" fmla="*/ 3201 h 3893"/>
                <a:gd name="T20" fmla="*/ 1412 w 3896"/>
                <a:gd name="T21" fmla="*/ 3386 h 3893"/>
                <a:gd name="T22" fmla="*/ 1807 w 3896"/>
                <a:gd name="T23" fmla="*/ 3476 h 3893"/>
                <a:gd name="T24" fmla="*/ 2224 w 3896"/>
                <a:gd name="T25" fmla="*/ 3458 h 3893"/>
                <a:gd name="T26" fmla="*/ 2607 w 3896"/>
                <a:gd name="T27" fmla="*/ 3334 h 3893"/>
                <a:gd name="T28" fmla="*/ 2938 w 3896"/>
                <a:gd name="T29" fmla="*/ 3121 h 3893"/>
                <a:gd name="T30" fmla="*/ 3204 w 3896"/>
                <a:gd name="T31" fmla="*/ 2832 h 3893"/>
                <a:gd name="T32" fmla="*/ 3389 w 3896"/>
                <a:gd name="T33" fmla="*/ 2481 h 3893"/>
                <a:gd name="T34" fmla="*/ 3479 w 3896"/>
                <a:gd name="T35" fmla="*/ 2087 h 3893"/>
                <a:gd name="T36" fmla="*/ 3461 w 3896"/>
                <a:gd name="T37" fmla="*/ 1670 h 3893"/>
                <a:gd name="T38" fmla="*/ 3337 w 3896"/>
                <a:gd name="T39" fmla="*/ 1287 h 3893"/>
                <a:gd name="T40" fmla="*/ 3124 w 3896"/>
                <a:gd name="T41" fmla="*/ 956 h 3893"/>
                <a:gd name="T42" fmla="*/ 2835 w 3896"/>
                <a:gd name="T43" fmla="*/ 691 h 3893"/>
                <a:gd name="T44" fmla="*/ 2484 w 3896"/>
                <a:gd name="T45" fmla="*/ 506 h 3893"/>
                <a:gd name="T46" fmla="*/ 2087 w 3896"/>
                <a:gd name="T47" fmla="*/ 416 h 3893"/>
                <a:gd name="T48" fmla="*/ 2101 w 3896"/>
                <a:gd name="T49" fmla="*/ 6 h 3893"/>
                <a:gd name="T50" fmla="*/ 2535 w 3896"/>
                <a:gd name="T51" fmla="*/ 89 h 3893"/>
                <a:gd name="T52" fmla="*/ 2930 w 3896"/>
                <a:gd name="T53" fmla="*/ 267 h 3893"/>
                <a:gd name="T54" fmla="*/ 3273 w 3896"/>
                <a:gd name="T55" fmla="*/ 520 h 3893"/>
                <a:gd name="T56" fmla="*/ 3553 w 3896"/>
                <a:gd name="T57" fmla="*/ 843 h 3893"/>
                <a:gd name="T58" fmla="*/ 3756 w 3896"/>
                <a:gd name="T59" fmla="*/ 1221 h 3893"/>
                <a:gd name="T60" fmla="*/ 3872 w 3896"/>
                <a:gd name="T61" fmla="*/ 1646 h 3893"/>
                <a:gd name="T62" fmla="*/ 3890 w 3896"/>
                <a:gd name="T63" fmla="*/ 2099 h 3893"/>
                <a:gd name="T64" fmla="*/ 3804 w 3896"/>
                <a:gd name="T65" fmla="*/ 2533 h 3893"/>
                <a:gd name="T66" fmla="*/ 3628 w 3896"/>
                <a:gd name="T67" fmla="*/ 2928 h 3893"/>
                <a:gd name="T68" fmla="*/ 3375 w 3896"/>
                <a:gd name="T69" fmla="*/ 3271 h 3893"/>
                <a:gd name="T70" fmla="*/ 3052 w 3896"/>
                <a:gd name="T71" fmla="*/ 3550 h 3893"/>
                <a:gd name="T72" fmla="*/ 2673 w 3896"/>
                <a:gd name="T73" fmla="*/ 3753 h 3893"/>
                <a:gd name="T74" fmla="*/ 2248 w 3896"/>
                <a:gd name="T75" fmla="*/ 3869 h 3893"/>
                <a:gd name="T76" fmla="*/ 1795 w 3896"/>
                <a:gd name="T77" fmla="*/ 3887 h 3893"/>
                <a:gd name="T78" fmla="*/ 1361 w 3896"/>
                <a:gd name="T79" fmla="*/ 3803 h 3893"/>
                <a:gd name="T80" fmla="*/ 966 w 3896"/>
                <a:gd name="T81" fmla="*/ 3627 h 3893"/>
                <a:gd name="T82" fmla="*/ 623 w 3896"/>
                <a:gd name="T83" fmla="*/ 3372 h 3893"/>
                <a:gd name="T84" fmla="*/ 343 w 3896"/>
                <a:gd name="T85" fmla="*/ 3049 h 3893"/>
                <a:gd name="T86" fmla="*/ 140 w 3896"/>
                <a:gd name="T87" fmla="*/ 2671 h 3893"/>
                <a:gd name="T88" fmla="*/ 24 w 3896"/>
                <a:gd name="T89" fmla="*/ 2248 h 3893"/>
                <a:gd name="T90" fmla="*/ 6 w 3896"/>
                <a:gd name="T91" fmla="*/ 1794 h 3893"/>
                <a:gd name="T92" fmla="*/ 90 w 3896"/>
                <a:gd name="T93" fmla="*/ 1359 h 3893"/>
                <a:gd name="T94" fmla="*/ 266 w 3896"/>
                <a:gd name="T95" fmla="*/ 964 h 3893"/>
                <a:gd name="T96" fmla="*/ 521 w 3896"/>
                <a:gd name="T97" fmla="*/ 621 h 3893"/>
                <a:gd name="T98" fmla="*/ 844 w 3896"/>
                <a:gd name="T99" fmla="*/ 342 h 3893"/>
                <a:gd name="T100" fmla="*/ 1223 w 3896"/>
                <a:gd name="T101" fmla="*/ 139 h 3893"/>
                <a:gd name="T102" fmla="*/ 1646 w 3896"/>
                <a:gd name="T103" fmla="*/ 2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6" h="3893">
                  <a:moveTo>
                    <a:pt x="1947" y="410"/>
                  </a:moveTo>
                  <a:lnTo>
                    <a:pt x="1807" y="416"/>
                  </a:lnTo>
                  <a:lnTo>
                    <a:pt x="1672" y="434"/>
                  </a:lnTo>
                  <a:lnTo>
                    <a:pt x="1540" y="464"/>
                  </a:lnTo>
                  <a:lnTo>
                    <a:pt x="1412" y="506"/>
                  </a:lnTo>
                  <a:lnTo>
                    <a:pt x="1289" y="558"/>
                  </a:lnTo>
                  <a:lnTo>
                    <a:pt x="1173" y="619"/>
                  </a:lnTo>
                  <a:lnTo>
                    <a:pt x="1061" y="691"/>
                  </a:lnTo>
                  <a:lnTo>
                    <a:pt x="958" y="771"/>
                  </a:lnTo>
                  <a:lnTo>
                    <a:pt x="862" y="861"/>
                  </a:lnTo>
                  <a:lnTo>
                    <a:pt x="772" y="956"/>
                  </a:lnTo>
                  <a:lnTo>
                    <a:pt x="692" y="1060"/>
                  </a:lnTo>
                  <a:lnTo>
                    <a:pt x="621" y="1172"/>
                  </a:lnTo>
                  <a:lnTo>
                    <a:pt x="559" y="1287"/>
                  </a:lnTo>
                  <a:lnTo>
                    <a:pt x="507" y="1411"/>
                  </a:lnTo>
                  <a:lnTo>
                    <a:pt x="465" y="1538"/>
                  </a:lnTo>
                  <a:lnTo>
                    <a:pt x="435" y="1670"/>
                  </a:lnTo>
                  <a:lnTo>
                    <a:pt x="417" y="1807"/>
                  </a:lnTo>
                  <a:lnTo>
                    <a:pt x="411" y="1947"/>
                  </a:lnTo>
                  <a:lnTo>
                    <a:pt x="417" y="2087"/>
                  </a:lnTo>
                  <a:lnTo>
                    <a:pt x="435" y="2222"/>
                  </a:lnTo>
                  <a:lnTo>
                    <a:pt x="465" y="2354"/>
                  </a:lnTo>
                  <a:lnTo>
                    <a:pt x="507" y="2481"/>
                  </a:lnTo>
                  <a:lnTo>
                    <a:pt x="559" y="2605"/>
                  </a:lnTo>
                  <a:lnTo>
                    <a:pt x="621" y="2720"/>
                  </a:lnTo>
                  <a:lnTo>
                    <a:pt x="692" y="2832"/>
                  </a:lnTo>
                  <a:lnTo>
                    <a:pt x="772" y="2936"/>
                  </a:lnTo>
                  <a:lnTo>
                    <a:pt x="862" y="3031"/>
                  </a:lnTo>
                  <a:lnTo>
                    <a:pt x="958" y="3121"/>
                  </a:lnTo>
                  <a:lnTo>
                    <a:pt x="1061" y="3201"/>
                  </a:lnTo>
                  <a:lnTo>
                    <a:pt x="1173" y="3273"/>
                  </a:lnTo>
                  <a:lnTo>
                    <a:pt x="1289" y="3334"/>
                  </a:lnTo>
                  <a:lnTo>
                    <a:pt x="1412" y="3386"/>
                  </a:lnTo>
                  <a:lnTo>
                    <a:pt x="1540" y="3428"/>
                  </a:lnTo>
                  <a:lnTo>
                    <a:pt x="1672" y="3458"/>
                  </a:lnTo>
                  <a:lnTo>
                    <a:pt x="1807" y="3476"/>
                  </a:lnTo>
                  <a:lnTo>
                    <a:pt x="1947" y="3482"/>
                  </a:lnTo>
                  <a:lnTo>
                    <a:pt x="2087" y="3476"/>
                  </a:lnTo>
                  <a:lnTo>
                    <a:pt x="2224" y="3458"/>
                  </a:lnTo>
                  <a:lnTo>
                    <a:pt x="2356" y="3428"/>
                  </a:lnTo>
                  <a:lnTo>
                    <a:pt x="2484" y="3386"/>
                  </a:lnTo>
                  <a:lnTo>
                    <a:pt x="2607" y="3334"/>
                  </a:lnTo>
                  <a:lnTo>
                    <a:pt x="2723" y="3273"/>
                  </a:lnTo>
                  <a:lnTo>
                    <a:pt x="2835" y="3201"/>
                  </a:lnTo>
                  <a:lnTo>
                    <a:pt x="2938" y="3121"/>
                  </a:lnTo>
                  <a:lnTo>
                    <a:pt x="3034" y="3031"/>
                  </a:lnTo>
                  <a:lnTo>
                    <a:pt x="3124" y="2936"/>
                  </a:lnTo>
                  <a:lnTo>
                    <a:pt x="3204" y="2832"/>
                  </a:lnTo>
                  <a:lnTo>
                    <a:pt x="3275" y="2720"/>
                  </a:lnTo>
                  <a:lnTo>
                    <a:pt x="3337" y="2605"/>
                  </a:lnTo>
                  <a:lnTo>
                    <a:pt x="3389" y="2481"/>
                  </a:lnTo>
                  <a:lnTo>
                    <a:pt x="3431" y="2354"/>
                  </a:lnTo>
                  <a:lnTo>
                    <a:pt x="3461" y="2222"/>
                  </a:lnTo>
                  <a:lnTo>
                    <a:pt x="3479" y="2087"/>
                  </a:lnTo>
                  <a:lnTo>
                    <a:pt x="3485" y="1947"/>
                  </a:lnTo>
                  <a:lnTo>
                    <a:pt x="3479" y="1807"/>
                  </a:lnTo>
                  <a:lnTo>
                    <a:pt x="3461" y="1670"/>
                  </a:lnTo>
                  <a:lnTo>
                    <a:pt x="3431" y="1538"/>
                  </a:lnTo>
                  <a:lnTo>
                    <a:pt x="3389" y="1411"/>
                  </a:lnTo>
                  <a:lnTo>
                    <a:pt x="3337" y="1287"/>
                  </a:lnTo>
                  <a:lnTo>
                    <a:pt x="3275" y="1172"/>
                  </a:lnTo>
                  <a:lnTo>
                    <a:pt x="3204" y="1060"/>
                  </a:lnTo>
                  <a:lnTo>
                    <a:pt x="3124" y="956"/>
                  </a:lnTo>
                  <a:lnTo>
                    <a:pt x="3034" y="861"/>
                  </a:lnTo>
                  <a:lnTo>
                    <a:pt x="2938" y="771"/>
                  </a:lnTo>
                  <a:lnTo>
                    <a:pt x="2835" y="691"/>
                  </a:lnTo>
                  <a:lnTo>
                    <a:pt x="2723" y="619"/>
                  </a:lnTo>
                  <a:lnTo>
                    <a:pt x="2607" y="558"/>
                  </a:lnTo>
                  <a:lnTo>
                    <a:pt x="2484" y="506"/>
                  </a:lnTo>
                  <a:lnTo>
                    <a:pt x="2356" y="464"/>
                  </a:lnTo>
                  <a:lnTo>
                    <a:pt x="2224" y="434"/>
                  </a:lnTo>
                  <a:lnTo>
                    <a:pt x="2087" y="416"/>
                  </a:lnTo>
                  <a:lnTo>
                    <a:pt x="1947" y="410"/>
                  </a:lnTo>
                  <a:close/>
                  <a:moveTo>
                    <a:pt x="1947" y="0"/>
                  </a:moveTo>
                  <a:lnTo>
                    <a:pt x="2101" y="6"/>
                  </a:lnTo>
                  <a:lnTo>
                    <a:pt x="2248" y="23"/>
                  </a:lnTo>
                  <a:lnTo>
                    <a:pt x="2394" y="51"/>
                  </a:lnTo>
                  <a:lnTo>
                    <a:pt x="2535" y="89"/>
                  </a:lnTo>
                  <a:lnTo>
                    <a:pt x="2673" y="139"/>
                  </a:lnTo>
                  <a:lnTo>
                    <a:pt x="2805" y="197"/>
                  </a:lnTo>
                  <a:lnTo>
                    <a:pt x="2930" y="267"/>
                  </a:lnTo>
                  <a:lnTo>
                    <a:pt x="3052" y="342"/>
                  </a:lnTo>
                  <a:lnTo>
                    <a:pt x="3166" y="428"/>
                  </a:lnTo>
                  <a:lnTo>
                    <a:pt x="3273" y="520"/>
                  </a:lnTo>
                  <a:lnTo>
                    <a:pt x="3375" y="621"/>
                  </a:lnTo>
                  <a:lnTo>
                    <a:pt x="3467" y="729"/>
                  </a:lnTo>
                  <a:lnTo>
                    <a:pt x="3553" y="843"/>
                  </a:lnTo>
                  <a:lnTo>
                    <a:pt x="3628" y="964"/>
                  </a:lnTo>
                  <a:lnTo>
                    <a:pt x="3696" y="1090"/>
                  </a:lnTo>
                  <a:lnTo>
                    <a:pt x="3756" y="1221"/>
                  </a:lnTo>
                  <a:lnTo>
                    <a:pt x="3804" y="1359"/>
                  </a:lnTo>
                  <a:lnTo>
                    <a:pt x="3844" y="1501"/>
                  </a:lnTo>
                  <a:lnTo>
                    <a:pt x="3872" y="1646"/>
                  </a:lnTo>
                  <a:lnTo>
                    <a:pt x="3890" y="1794"/>
                  </a:lnTo>
                  <a:lnTo>
                    <a:pt x="3896" y="1947"/>
                  </a:lnTo>
                  <a:lnTo>
                    <a:pt x="3890" y="2099"/>
                  </a:lnTo>
                  <a:lnTo>
                    <a:pt x="3872" y="2248"/>
                  </a:lnTo>
                  <a:lnTo>
                    <a:pt x="3844" y="2392"/>
                  </a:lnTo>
                  <a:lnTo>
                    <a:pt x="3804" y="2533"/>
                  </a:lnTo>
                  <a:lnTo>
                    <a:pt x="3756" y="2671"/>
                  </a:lnTo>
                  <a:lnTo>
                    <a:pt x="3696" y="2802"/>
                  </a:lnTo>
                  <a:lnTo>
                    <a:pt x="3628" y="2928"/>
                  </a:lnTo>
                  <a:lnTo>
                    <a:pt x="3553" y="3049"/>
                  </a:lnTo>
                  <a:lnTo>
                    <a:pt x="3467" y="3163"/>
                  </a:lnTo>
                  <a:lnTo>
                    <a:pt x="3375" y="3271"/>
                  </a:lnTo>
                  <a:lnTo>
                    <a:pt x="3273" y="3372"/>
                  </a:lnTo>
                  <a:lnTo>
                    <a:pt x="3166" y="3464"/>
                  </a:lnTo>
                  <a:lnTo>
                    <a:pt x="3052" y="3550"/>
                  </a:lnTo>
                  <a:lnTo>
                    <a:pt x="2930" y="3627"/>
                  </a:lnTo>
                  <a:lnTo>
                    <a:pt x="2805" y="3695"/>
                  </a:lnTo>
                  <a:lnTo>
                    <a:pt x="2673" y="3753"/>
                  </a:lnTo>
                  <a:lnTo>
                    <a:pt x="2535" y="3803"/>
                  </a:lnTo>
                  <a:lnTo>
                    <a:pt x="2394" y="3841"/>
                  </a:lnTo>
                  <a:lnTo>
                    <a:pt x="2248" y="3869"/>
                  </a:lnTo>
                  <a:lnTo>
                    <a:pt x="2101" y="3887"/>
                  </a:lnTo>
                  <a:lnTo>
                    <a:pt x="1947" y="3893"/>
                  </a:lnTo>
                  <a:lnTo>
                    <a:pt x="1795" y="3887"/>
                  </a:lnTo>
                  <a:lnTo>
                    <a:pt x="1646" y="3869"/>
                  </a:lnTo>
                  <a:lnTo>
                    <a:pt x="1502" y="3841"/>
                  </a:lnTo>
                  <a:lnTo>
                    <a:pt x="1361" y="3803"/>
                  </a:lnTo>
                  <a:lnTo>
                    <a:pt x="1223" y="3753"/>
                  </a:lnTo>
                  <a:lnTo>
                    <a:pt x="1091" y="3695"/>
                  </a:lnTo>
                  <a:lnTo>
                    <a:pt x="966" y="3627"/>
                  </a:lnTo>
                  <a:lnTo>
                    <a:pt x="844" y="3550"/>
                  </a:lnTo>
                  <a:lnTo>
                    <a:pt x="730" y="3464"/>
                  </a:lnTo>
                  <a:lnTo>
                    <a:pt x="623" y="3372"/>
                  </a:lnTo>
                  <a:lnTo>
                    <a:pt x="521" y="3271"/>
                  </a:lnTo>
                  <a:lnTo>
                    <a:pt x="429" y="3163"/>
                  </a:lnTo>
                  <a:lnTo>
                    <a:pt x="343" y="3049"/>
                  </a:lnTo>
                  <a:lnTo>
                    <a:pt x="266" y="2928"/>
                  </a:lnTo>
                  <a:lnTo>
                    <a:pt x="198" y="2802"/>
                  </a:lnTo>
                  <a:lnTo>
                    <a:pt x="140" y="2671"/>
                  </a:lnTo>
                  <a:lnTo>
                    <a:pt x="90" y="2533"/>
                  </a:lnTo>
                  <a:lnTo>
                    <a:pt x="52" y="2392"/>
                  </a:lnTo>
                  <a:lnTo>
                    <a:pt x="24" y="2248"/>
                  </a:lnTo>
                  <a:lnTo>
                    <a:pt x="6" y="2099"/>
                  </a:lnTo>
                  <a:lnTo>
                    <a:pt x="0" y="1947"/>
                  </a:lnTo>
                  <a:lnTo>
                    <a:pt x="6" y="1794"/>
                  </a:lnTo>
                  <a:lnTo>
                    <a:pt x="24" y="1646"/>
                  </a:lnTo>
                  <a:lnTo>
                    <a:pt x="52" y="1501"/>
                  </a:lnTo>
                  <a:lnTo>
                    <a:pt x="90" y="1359"/>
                  </a:lnTo>
                  <a:lnTo>
                    <a:pt x="140" y="1221"/>
                  </a:lnTo>
                  <a:lnTo>
                    <a:pt x="198" y="1090"/>
                  </a:lnTo>
                  <a:lnTo>
                    <a:pt x="266" y="964"/>
                  </a:lnTo>
                  <a:lnTo>
                    <a:pt x="343" y="843"/>
                  </a:lnTo>
                  <a:lnTo>
                    <a:pt x="429" y="729"/>
                  </a:lnTo>
                  <a:lnTo>
                    <a:pt x="521" y="621"/>
                  </a:lnTo>
                  <a:lnTo>
                    <a:pt x="623" y="520"/>
                  </a:lnTo>
                  <a:lnTo>
                    <a:pt x="730" y="428"/>
                  </a:lnTo>
                  <a:lnTo>
                    <a:pt x="844" y="342"/>
                  </a:lnTo>
                  <a:lnTo>
                    <a:pt x="966" y="267"/>
                  </a:lnTo>
                  <a:lnTo>
                    <a:pt x="1091" y="197"/>
                  </a:lnTo>
                  <a:lnTo>
                    <a:pt x="1223" y="139"/>
                  </a:lnTo>
                  <a:lnTo>
                    <a:pt x="1361" y="89"/>
                  </a:lnTo>
                  <a:lnTo>
                    <a:pt x="1502" y="51"/>
                  </a:lnTo>
                  <a:lnTo>
                    <a:pt x="1646" y="23"/>
                  </a:lnTo>
                  <a:lnTo>
                    <a:pt x="1795" y="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535353"/>
            </a:solidFill>
            <a:ln w="0">
              <a:solidFill>
                <a:srgbClr val="5353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6877806" y="2849188"/>
            <a:ext cx="1096280" cy="1095612"/>
            <a:chOff x="2198" y="519"/>
            <a:chExt cx="3280" cy="3278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2198" y="519"/>
              <a:ext cx="3280" cy="3278"/>
            </a:xfrm>
            <a:custGeom>
              <a:avLst/>
              <a:gdLst>
                <a:gd name="T0" fmla="*/ 2744 w 6560"/>
                <a:gd name="T1" fmla="*/ 1838 h 6556"/>
                <a:gd name="T2" fmla="*/ 2194 w 6560"/>
                <a:gd name="T3" fmla="*/ 2193 h 6556"/>
                <a:gd name="T4" fmla="*/ 1839 w 6560"/>
                <a:gd name="T5" fmla="*/ 2743 h 6556"/>
                <a:gd name="T6" fmla="*/ 1749 w 6560"/>
                <a:gd name="T7" fmla="*/ 3419 h 6556"/>
                <a:gd name="T8" fmla="*/ 1953 w 6560"/>
                <a:gd name="T9" fmla="*/ 4052 h 6556"/>
                <a:gd name="T10" fmla="*/ 2393 w 6560"/>
                <a:gd name="T11" fmla="*/ 4533 h 6556"/>
                <a:gd name="T12" fmla="*/ 3004 w 6560"/>
                <a:gd name="T13" fmla="*/ 4790 h 6556"/>
                <a:gd name="T14" fmla="*/ 3688 w 6560"/>
                <a:gd name="T15" fmla="*/ 4760 h 6556"/>
                <a:gd name="T16" fmla="*/ 4270 w 6560"/>
                <a:gd name="T17" fmla="*/ 4453 h 6556"/>
                <a:gd name="T18" fmla="*/ 4669 w 6560"/>
                <a:gd name="T19" fmla="*/ 3937 h 6556"/>
                <a:gd name="T20" fmla="*/ 4817 w 6560"/>
                <a:gd name="T21" fmla="*/ 3279 h 6556"/>
                <a:gd name="T22" fmla="*/ 4669 w 6560"/>
                <a:gd name="T23" fmla="*/ 2619 h 6556"/>
                <a:gd name="T24" fmla="*/ 4270 w 6560"/>
                <a:gd name="T25" fmla="*/ 2103 h 6556"/>
                <a:gd name="T26" fmla="*/ 3688 w 6560"/>
                <a:gd name="T27" fmla="*/ 1796 h 6556"/>
                <a:gd name="T28" fmla="*/ 3588 w 6560"/>
                <a:gd name="T29" fmla="*/ 0 h 6556"/>
                <a:gd name="T30" fmla="*/ 3841 w 6560"/>
                <a:gd name="T31" fmla="*/ 136 h 6556"/>
                <a:gd name="T32" fmla="*/ 4047 w 6560"/>
                <a:gd name="T33" fmla="*/ 620 h 6556"/>
                <a:gd name="T34" fmla="*/ 4753 w 6560"/>
                <a:gd name="T35" fmla="*/ 937 h 6556"/>
                <a:gd name="T36" fmla="*/ 5138 w 6560"/>
                <a:gd name="T37" fmla="*/ 658 h 6556"/>
                <a:gd name="T38" fmla="*/ 5381 w 6560"/>
                <a:gd name="T39" fmla="*/ 743 h 6556"/>
                <a:gd name="T40" fmla="*/ 5906 w 6560"/>
                <a:gd name="T41" fmla="*/ 1369 h 6556"/>
                <a:gd name="T42" fmla="*/ 5816 w 6560"/>
                <a:gd name="T43" fmla="*/ 1613 h 6556"/>
                <a:gd name="T44" fmla="*/ 5892 w 6560"/>
                <a:gd name="T45" fmla="*/ 2364 h 6556"/>
                <a:gd name="T46" fmla="*/ 6373 w 6560"/>
                <a:gd name="T47" fmla="*/ 2687 h 6556"/>
                <a:gd name="T48" fmla="*/ 6554 w 6560"/>
                <a:gd name="T49" fmla="*/ 2908 h 6556"/>
                <a:gd name="T50" fmla="*/ 6506 w 6560"/>
                <a:gd name="T51" fmla="*/ 3757 h 6556"/>
                <a:gd name="T52" fmla="*/ 6253 w 6560"/>
                <a:gd name="T53" fmla="*/ 3893 h 6556"/>
                <a:gd name="T54" fmla="*/ 5774 w 6560"/>
                <a:gd name="T55" fmla="*/ 4479 h 6556"/>
                <a:gd name="T56" fmla="*/ 5878 w 6560"/>
                <a:gd name="T57" fmla="*/ 5033 h 6556"/>
                <a:gd name="T58" fmla="*/ 5878 w 6560"/>
                <a:gd name="T59" fmla="*/ 5290 h 6556"/>
                <a:gd name="T60" fmla="*/ 5293 w 6560"/>
                <a:gd name="T61" fmla="*/ 5874 h 6556"/>
                <a:gd name="T62" fmla="*/ 5034 w 6560"/>
                <a:gd name="T63" fmla="*/ 5874 h 6556"/>
                <a:gd name="T64" fmla="*/ 4482 w 6560"/>
                <a:gd name="T65" fmla="*/ 5771 h 6556"/>
                <a:gd name="T66" fmla="*/ 3895 w 6560"/>
                <a:gd name="T67" fmla="*/ 6249 h 6556"/>
                <a:gd name="T68" fmla="*/ 3760 w 6560"/>
                <a:gd name="T69" fmla="*/ 6504 h 6556"/>
                <a:gd name="T70" fmla="*/ 2910 w 6560"/>
                <a:gd name="T71" fmla="*/ 6550 h 6556"/>
                <a:gd name="T72" fmla="*/ 2689 w 6560"/>
                <a:gd name="T73" fmla="*/ 6369 h 6556"/>
                <a:gd name="T74" fmla="*/ 2366 w 6560"/>
                <a:gd name="T75" fmla="*/ 5888 h 6556"/>
                <a:gd name="T76" fmla="*/ 1614 w 6560"/>
                <a:gd name="T77" fmla="*/ 5813 h 6556"/>
                <a:gd name="T78" fmla="*/ 1368 w 6560"/>
                <a:gd name="T79" fmla="*/ 5898 h 6556"/>
                <a:gd name="T80" fmla="*/ 744 w 6560"/>
                <a:gd name="T81" fmla="*/ 5378 h 6556"/>
                <a:gd name="T82" fmla="*/ 654 w 6560"/>
                <a:gd name="T83" fmla="*/ 5135 h 6556"/>
                <a:gd name="T84" fmla="*/ 937 w 6560"/>
                <a:gd name="T85" fmla="*/ 4750 h 6556"/>
                <a:gd name="T86" fmla="*/ 620 w 6560"/>
                <a:gd name="T87" fmla="*/ 4044 h 6556"/>
                <a:gd name="T88" fmla="*/ 136 w 6560"/>
                <a:gd name="T89" fmla="*/ 3841 h 6556"/>
                <a:gd name="T90" fmla="*/ 0 w 6560"/>
                <a:gd name="T91" fmla="*/ 3586 h 6556"/>
                <a:gd name="T92" fmla="*/ 90 w 6560"/>
                <a:gd name="T93" fmla="*/ 2753 h 6556"/>
                <a:gd name="T94" fmla="*/ 582 w 6560"/>
                <a:gd name="T95" fmla="*/ 2663 h 6556"/>
                <a:gd name="T96" fmla="*/ 858 w 6560"/>
                <a:gd name="T97" fmla="*/ 1939 h 6556"/>
                <a:gd name="T98" fmla="*/ 664 w 6560"/>
                <a:gd name="T99" fmla="*/ 1473 h 6556"/>
                <a:gd name="T100" fmla="*/ 708 w 6560"/>
                <a:gd name="T101" fmla="*/ 1220 h 6556"/>
                <a:gd name="T102" fmla="*/ 1316 w 6560"/>
                <a:gd name="T103" fmla="*/ 666 h 6556"/>
                <a:gd name="T104" fmla="*/ 1572 w 6560"/>
                <a:gd name="T105" fmla="*/ 710 h 6556"/>
                <a:gd name="T106" fmla="*/ 2220 w 6560"/>
                <a:gd name="T107" fmla="*/ 722 h 6556"/>
                <a:gd name="T108" fmla="*/ 2671 w 6560"/>
                <a:gd name="T109" fmla="*/ 245 h 6556"/>
                <a:gd name="T110" fmla="*/ 2852 w 6560"/>
                <a:gd name="T111" fmla="*/ 2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60" h="6556">
                  <a:moveTo>
                    <a:pt x="3279" y="1742"/>
                  </a:moveTo>
                  <a:lnTo>
                    <a:pt x="3139" y="1748"/>
                  </a:lnTo>
                  <a:lnTo>
                    <a:pt x="3004" y="1766"/>
                  </a:lnTo>
                  <a:lnTo>
                    <a:pt x="2872" y="1796"/>
                  </a:lnTo>
                  <a:lnTo>
                    <a:pt x="2744" y="1838"/>
                  </a:lnTo>
                  <a:lnTo>
                    <a:pt x="2621" y="1890"/>
                  </a:lnTo>
                  <a:lnTo>
                    <a:pt x="2505" y="1951"/>
                  </a:lnTo>
                  <a:lnTo>
                    <a:pt x="2393" y="2023"/>
                  </a:lnTo>
                  <a:lnTo>
                    <a:pt x="2290" y="2103"/>
                  </a:lnTo>
                  <a:lnTo>
                    <a:pt x="2194" y="2193"/>
                  </a:lnTo>
                  <a:lnTo>
                    <a:pt x="2104" y="2288"/>
                  </a:lnTo>
                  <a:lnTo>
                    <a:pt x="2024" y="2392"/>
                  </a:lnTo>
                  <a:lnTo>
                    <a:pt x="1953" y="2504"/>
                  </a:lnTo>
                  <a:lnTo>
                    <a:pt x="1891" y="2619"/>
                  </a:lnTo>
                  <a:lnTo>
                    <a:pt x="1839" y="2743"/>
                  </a:lnTo>
                  <a:lnTo>
                    <a:pt x="1797" y="2870"/>
                  </a:lnTo>
                  <a:lnTo>
                    <a:pt x="1767" y="3002"/>
                  </a:lnTo>
                  <a:lnTo>
                    <a:pt x="1749" y="3139"/>
                  </a:lnTo>
                  <a:lnTo>
                    <a:pt x="1743" y="3279"/>
                  </a:lnTo>
                  <a:lnTo>
                    <a:pt x="1749" y="3419"/>
                  </a:lnTo>
                  <a:lnTo>
                    <a:pt x="1767" y="3554"/>
                  </a:lnTo>
                  <a:lnTo>
                    <a:pt x="1797" y="3686"/>
                  </a:lnTo>
                  <a:lnTo>
                    <a:pt x="1839" y="3813"/>
                  </a:lnTo>
                  <a:lnTo>
                    <a:pt x="1891" y="3937"/>
                  </a:lnTo>
                  <a:lnTo>
                    <a:pt x="1953" y="4052"/>
                  </a:lnTo>
                  <a:lnTo>
                    <a:pt x="2024" y="4164"/>
                  </a:lnTo>
                  <a:lnTo>
                    <a:pt x="2104" y="4268"/>
                  </a:lnTo>
                  <a:lnTo>
                    <a:pt x="2194" y="4363"/>
                  </a:lnTo>
                  <a:lnTo>
                    <a:pt x="2290" y="4453"/>
                  </a:lnTo>
                  <a:lnTo>
                    <a:pt x="2393" y="4533"/>
                  </a:lnTo>
                  <a:lnTo>
                    <a:pt x="2505" y="4605"/>
                  </a:lnTo>
                  <a:lnTo>
                    <a:pt x="2621" y="4666"/>
                  </a:lnTo>
                  <a:lnTo>
                    <a:pt x="2744" y="4718"/>
                  </a:lnTo>
                  <a:lnTo>
                    <a:pt x="2872" y="4760"/>
                  </a:lnTo>
                  <a:lnTo>
                    <a:pt x="3004" y="4790"/>
                  </a:lnTo>
                  <a:lnTo>
                    <a:pt x="3139" y="4808"/>
                  </a:lnTo>
                  <a:lnTo>
                    <a:pt x="3279" y="4814"/>
                  </a:lnTo>
                  <a:lnTo>
                    <a:pt x="3419" y="4808"/>
                  </a:lnTo>
                  <a:lnTo>
                    <a:pt x="3556" y="4790"/>
                  </a:lnTo>
                  <a:lnTo>
                    <a:pt x="3688" y="4760"/>
                  </a:lnTo>
                  <a:lnTo>
                    <a:pt x="3816" y="4718"/>
                  </a:lnTo>
                  <a:lnTo>
                    <a:pt x="3939" y="4666"/>
                  </a:lnTo>
                  <a:lnTo>
                    <a:pt x="4055" y="4605"/>
                  </a:lnTo>
                  <a:lnTo>
                    <a:pt x="4167" y="4533"/>
                  </a:lnTo>
                  <a:lnTo>
                    <a:pt x="4270" y="4453"/>
                  </a:lnTo>
                  <a:lnTo>
                    <a:pt x="4366" y="4363"/>
                  </a:lnTo>
                  <a:lnTo>
                    <a:pt x="4456" y="4268"/>
                  </a:lnTo>
                  <a:lnTo>
                    <a:pt x="4536" y="4164"/>
                  </a:lnTo>
                  <a:lnTo>
                    <a:pt x="4607" y="4052"/>
                  </a:lnTo>
                  <a:lnTo>
                    <a:pt x="4669" y="3937"/>
                  </a:lnTo>
                  <a:lnTo>
                    <a:pt x="4721" y="3813"/>
                  </a:lnTo>
                  <a:lnTo>
                    <a:pt x="4763" y="3686"/>
                  </a:lnTo>
                  <a:lnTo>
                    <a:pt x="4793" y="3554"/>
                  </a:lnTo>
                  <a:lnTo>
                    <a:pt x="4811" y="3419"/>
                  </a:lnTo>
                  <a:lnTo>
                    <a:pt x="4817" y="3279"/>
                  </a:lnTo>
                  <a:lnTo>
                    <a:pt x="4811" y="3139"/>
                  </a:lnTo>
                  <a:lnTo>
                    <a:pt x="4793" y="3002"/>
                  </a:lnTo>
                  <a:lnTo>
                    <a:pt x="4763" y="2870"/>
                  </a:lnTo>
                  <a:lnTo>
                    <a:pt x="4721" y="2743"/>
                  </a:lnTo>
                  <a:lnTo>
                    <a:pt x="4669" y="2619"/>
                  </a:lnTo>
                  <a:lnTo>
                    <a:pt x="4607" y="2504"/>
                  </a:lnTo>
                  <a:lnTo>
                    <a:pt x="4536" y="2392"/>
                  </a:lnTo>
                  <a:lnTo>
                    <a:pt x="4456" y="2288"/>
                  </a:lnTo>
                  <a:lnTo>
                    <a:pt x="4366" y="2193"/>
                  </a:lnTo>
                  <a:lnTo>
                    <a:pt x="4270" y="2103"/>
                  </a:lnTo>
                  <a:lnTo>
                    <a:pt x="4167" y="2023"/>
                  </a:lnTo>
                  <a:lnTo>
                    <a:pt x="4055" y="1951"/>
                  </a:lnTo>
                  <a:lnTo>
                    <a:pt x="3939" y="1890"/>
                  </a:lnTo>
                  <a:lnTo>
                    <a:pt x="3816" y="1838"/>
                  </a:lnTo>
                  <a:lnTo>
                    <a:pt x="3688" y="1796"/>
                  </a:lnTo>
                  <a:lnTo>
                    <a:pt x="3556" y="1766"/>
                  </a:lnTo>
                  <a:lnTo>
                    <a:pt x="3419" y="1748"/>
                  </a:lnTo>
                  <a:lnTo>
                    <a:pt x="3279" y="1742"/>
                  </a:lnTo>
                  <a:close/>
                  <a:moveTo>
                    <a:pt x="2972" y="0"/>
                  </a:moveTo>
                  <a:lnTo>
                    <a:pt x="3588" y="0"/>
                  </a:lnTo>
                  <a:lnTo>
                    <a:pt x="3650" y="6"/>
                  </a:lnTo>
                  <a:lnTo>
                    <a:pt x="3706" y="24"/>
                  </a:lnTo>
                  <a:lnTo>
                    <a:pt x="3760" y="54"/>
                  </a:lnTo>
                  <a:lnTo>
                    <a:pt x="3806" y="90"/>
                  </a:lnTo>
                  <a:lnTo>
                    <a:pt x="3841" y="136"/>
                  </a:lnTo>
                  <a:lnTo>
                    <a:pt x="3871" y="187"/>
                  </a:lnTo>
                  <a:lnTo>
                    <a:pt x="3889" y="245"/>
                  </a:lnTo>
                  <a:lnTo>
                    <a:pt x="3895" y="307"/>
                  </a:lnTo>
                  <a:lnTo>
                    <a:pt x="3895" y="582"/>
                  </a:lnTo>
                  <a:lnTo>
                    <a:pt x="4047" y="620"/>
                  </a:lnTo>
                  <a:lnTo>
                    <a:pt x="4195" y="668"/>
                  </a:lnTo>
                  <a:lnTo>
                    <a:pt x="4340" y="722"/>
                  </a:lnTo>
                  <a:lnTo>
                    <a:pt x="4482" y="785"/>
                  </a:lnTo>
                  <a:lnTo>
                    <a:pt x="4619" y="857"/>
                  </a:lnTo>
                  <a:lnTo>
                    <a:pt x="4753" y="937"/>
                  </a:lnTo>
                  <a:lnTo>
                    <a:pt x="4946" y="743"/>
                  </a:lnTo>
                  <a:lnTo>
                    <a:pt x="4988" y="710"/>
                  </a:lnTo>
                  <a:lnTo>
                    <a:pt x="5034" y="684"/>
                  </a:lnTo>
                  <a:lnTo>
                    <a:pt x="5086" y="666"/>
                  </a:lnTo>
                  <a:lnTo>
                    <a:pt x="5138" y="658"/>
                  </a:lnTo>
                  <a:lnTo>
                    <a:pt x="5190" y="658"/>
                  </a:lnTo>
                  <a:lnTo>
                    <a:pt x="5244" y="666"/>
                  </a:lnTo>
                  <a:lnTo>
                    <a:pt x="5293" y="684"/>
                  </a:lnTo>
                  <a:lnTo>
                    <a:pt x="5339" y="710"/>
                  </a:lnTo>
                  <a:lnTo>
                    <a:pt x="5381" y="743"/>
                  </a:lnTo>
                  <a:lnTo>
                    <a:pt x="5816" y="1178"/>
                  </a:lnTo>
                  <a:lnTo>
                    <a:pt x="5852" y="1220"/>
                  </a:lnTo>
                  <a:lnTo>
                    <a:pt x="5878" y="1268"/>
                  </a:lnTo>
                  <a:lnTo>
                    <a:pt x="5896" y="1318"/>
                  </a:lnTo>
                  <a:lnTo>
                    <a:pt x="5906" y="1369"/>
                  </a:lnTo>
                  <a:lnTo>
                    <a:pt x="5906" y="1421"/>
                  </a:lnTo>
                  <a:lnTo>
                    <a:pt x="5896" y="1473"/>
                  </a:lnTo>
                  <a:lnTo>
                    <a:pt x="5878" y="1523"/>
                  </a:lnTo>
                  <a:lnTo>
                    <a:pt x="5852" y="1571"/>
                  </a:lnTo>
                  <a:lnTo>
                    <a:pt x="5816" y="1613"/>
                  </a:lnTo>
                  <a:lnTo>
                    <a:pt x="5623" y="1806"/>
                  </a:lnTo>
                  <a:lnTo>
                    <a:pt x="5702" y="1939"/>
                  </a:lnTo>
                  <a:lnTo>
                    <a:pt x="5774" y="2077"/>
                  </a:lnTo>
                  <a:lnTo>
                    <a:pt x="5838" y="2219"/>
                  </a:lnTo>
                  <a:lnTo>
                    <a:pt x="5892" y="2364"/>
                  </a:lnTo>
                  <a:lnTo>
                    <a:pt x="5940" y="2512"/>
                  </a:lnTo>
                  <a:lnTo>
                    <a:pt x="5978" y="2663"/>
                  </a:lnTo>
                  <a:lnTo>
                    <a:pt x="6253" y="2663"/>
                  </a:lnTo>
                  <a:lnTo>
                    <a:pt x="6315" y="2669"/>
                  </a:lnTo>
                  <a:lnTo>
                    <a:pt x="6373" y="2687"/>
                  </a:lnTo>
                  <a:lnTo>
                    <a:pt x="6424" y="2717"/>
                  </a:lnTo>
                  <a:lnTo>
                    <a:pt x="6470" y="2753"/>
                  </a:lnTo>
                  <a:lnTo>
                    <a:pt x="6506" y="2799"/>
                  </a:lnTo>
                  <a:lnTo>
                    <a:pt x="6536" y="2850"/>
                  </a:lnTo>
                  <a:lnTo>
                    <a:pt x="6554" y="2908"/>
                  </a:lnTo>
                  <a:lnTo>
                    <a:pt x="6560" y="2970"/>
                  </a:lnTo>
                  <a:lnTo>
                    <a:pt x="6560" y="3586"/>
                  </a:lnTo>
                  <a:lnTo>
                    <a:pt x="6554" y="3648"/>
                  </a:lnTo>
                  <a:lnTo>
                    <a:pt x="6536" y="3706"/>
                  </a:lnTo>
                  <a:lnTo>
                    <a:pt x="6506" y="3757"/>
                  </a:lnTo>
                  <a:lnTo>
                    <a:pt x="6470" y="3803"/>
                  </a:lnTo>
                  <a:lnTo>
                    <a:pt x="6424" y="3841"/>
                  </a:lnTo>
                  <a:lnTo>
                    <a:pt x="6373" y="3869"/>
                  </a:lnTo>
                  <a:lnTo>
                    <a:pt x="6315" y="3887"/>
                  </a:lnTo>
                  <a:lnTo>
                    <a:pt x="6253" y="3893"/>
                  </a:lnTo>
                  <a:lnTo>
                    <a:pt x="5978" y="3893"/>
                  </a:lnTo>
                  <a:lnTo>
                    <a:pt x="5940" y="4044"/>
                  </a:lnTo>
                  <a:lnTo>
                    <a:pt x="5892" y="4192"/>
                  </a:lnTo>
                  <a:lnTo>
                    <a:pt x="5836" y="4337"/>
                  </a:lnTo>
                  <a:lnTo>
                    <a:pt x="5774" y="4479"/>
                  </a:lnTo>
                  <a:lnTo>
                    <a:pt x="5702" y="4617"/>
                  </a:lnTo>
                  <a:lnTo>
                    <a:pt x="5623" y="4750"/>
                  </a:lnTo>
                  <a:lnTo>
                    <a:pt x="5816" y="4943"/>
                  </a:lnTo>
                  <a:lnTo>
                    <a:pt x="5852" y="4987"/>
                  </a:lnTo>
                  <a:lnTo>
                    <a:pt x="5878" y="5033"/>
                  </a:lnTo>
                  <a:lnTo>
                    <a:pt x="5896" y="5083"/>
                  </a:lnTo>
                  <a:lnTo>
                    <a:pt x="5906" y="5135"/>
                  </a:lnTo>
                  <a:lnTo>
                    <a:pt x="5906" y="5187"/>
                  </a:lnTo>
                  <a:lnTo>
                    <a:pt x="5896" y="5238"/>
                  </a:lnTo>
                  <a:lnTo>
                    <a:pt x="5878" y="5290"/>
                  </a:lnTo>
                  <a:lnTo>
                    <a:pt x="5852" y="5336"/>
                  </a:lnTo>
                  <a:lnTo>
                    <a:pt x="5816" y="5378"/>
                  </a:lnTo>
                  <a:lnTo>
                    <a:pt x="5381" y="5813"/>
                  </a:lnTo>
                  <a:lnTo>
                    <a:pt x="5339" y="5848"/>
                  </a:lnTo>
                  <a:lnTo>
                    <a:pt x="5293" y="5874"/>
                  </a:lnTo>
                  <a:lnTo>
                    <a:pt x="5244" y="5890"/>
                  </a:lnTo>
                  <a:lnTo>
                    <a:pt x="5190" y="5898"/>
                  </a:lnTo>
                  <a:lnTo>
                    <a:pt x="5138" y="5898"/>
                  </a:lnTo>
                  <a:lnTo>
                    <a:pt x="5086" y="5890"/>
                  </a:lnTo>
                  <a:lnTo>
                    <a:pt x="5034" y="5874"/>
                  </a:lnTo>
                  <a:lnTo>
                    <a:pt x="4988" y="5848"/>
                  </a:lnTo>
                  <a:lnTo>
                    <a:pt x="4946" y="5813"/>
                  </a:lnTo>
                  <a:lnTo>
                    <a:pt x="4753" y="5619"/>
                  </a:lnTo>
                  <a:lnTo>
                    <a:pt x="4619" y="5699"/>
                  </a:lnTo>
                  <a:lnTo>
                    <a:pt x="4482" y="5771"/>
                  </a:lnTo>
                  <a:lnTo>
                    <a:pt x="4340" y="5834"/>
                  </a:lnTo>
                  <a:lnTo>
                    <a:pt x="4195" y="5888"/>
                  </a:lnTo>
                  <a:lnTo>
                    <a:pt x="4047" y="5936"/>
                  </a:lnTo>
                  <a:lnTo>
                    <a:pt x="3895" y="5974"/>
                  </a:lnTo>
                  <a:lnTo>
                    <a:pt x="3895" y="6249"/>
                  </a:lnTo>
                  <a:lnTo>
                    <a:pt x="3889" y="6311"/>
                  </a:lnTo>
                  <a:lnTo>
                    <a:pt x="3871" y="6369"/>
                  </a:lnTo>
                  <a:lnTo>
                    <a:pt x="3841" y="6421"/>
                  </a:lnTo>
                  <a:lnTo>
                    <a:pt x="3806" y="6466"/>
                  </a:lnTo>
                  <a:lnTo>
                    <a:pt x="3760" y="6504"/>
                  </a:lnTo>
                  <a:lnTo>
                    <a:pt x="3706" y="6532"/>
                  </a:lnTo>
                  <a:lnTo>
                    <a:pt x="3650" y="6550"/>
                  </a:lnTo>
                  <a:lnTo>
                    <a:pt x="3588" y="6556"/>
                  </a:lnTo>
                  <a:lnTo>
                    <a:pt x="2972" y="6556"/>
                  </a:lnTo>
                  <a:lnTo>
                    <a:pt x="2910" y="6550"/>
                  </a:lnTo>
                  <a:lnTo>
                    <a:pt x="2852" y="6532"/>
                  </a:lnTo>
                  <a:lnTo>
                    <a:pt x="2800" y="6504"/>
                  </a:lnTo>
                  <a:lnTo>
                    <a:pt x="2754" y="6466"/>
                  </a:lnTo>
                  <a:lnTo>
                    <a:pt x="2717" y="6421"/>
                  </a:lnTo>
                  <a:lnTo>
                    <a:pt x="2689" y="6369"/>
                  </a:lnTo>
                  <a:lnTo>
                    <a:pt x="2671" y="6311"/>
                  </a:lnTo>
                  <a:lnTo>
                    <a:pt x="2665" y="6249"/>
                  </a:lnTo>
                  <a:lnTo>
                    <a:pt x="2665" y="5974"/>
                  </a:lnTo>
                  <a:lnTo>
                    <a:pt x="2513" y="5936"/>
                  </a:lnTo>
                  <a:lnTo>
                    <a:pt x="2366" y="5888"/>
                  </a:lnTo>
                  <a:lnTo>
                    <a:pt x="2220" y="5834"/>
                  </a:lnTo>
                  <a:lnTo>
                    <a:pt x="2078" y="5771"/>
                  </a:lnTo>
                  <a:lnTo>
                    <a:pt x="1941" y="5699"/>
                  </a:lnTo>
                  <a:lnTo>
                    <a:pt x="1807" y="5619"/>
                  </a:lnTo>
                  <a:lnTo>
                    <a:pt x="1614" y="5813"/>
                  </a:lnTo>
                  <a:lnTo>
                    <a:pt x="1572" y="5848"/>
                  </a:lnTo>
                  <a:lnTo>
                    <a:pt x="1524" y="5874"/>
                  </a:lnTo>
                  <a:lnTo>
                    <a:pt x="1474" y="5890"/>
                  </a:lnTo>
                  <a:lnTo>
                    <a:pt x="1422" y="5898"/>
                  </a:lnTo>
                  <a:lnTo>
                    <a:pt x="1368" y="5898"/>
                  </a:lnTo>
                  <a:lnTo>
                    <a:pt x="1316" y="5890"/>
                  </a:lnTo>
                  <a:lnTo>
                    <a:pt x="1267" y="5874"/>
                  </a:lnTo>
                  <a:lnTo>
                    <a:pt x="1221" y="5848"/>
                  </a:lnTo>
                  <a:lnTo>
                    <a:pt x="1179" y="5813"/>
                  </a:lnTo>
                  <a:lnTo>
                    <a:pt x="744" y="5378"/>
                  </a:lnTo>
                  <a:lnTo>
                    <a:pt x="708" y="5336"/>
                  </a:lnTo>
                  <a:lnTo>
                    <a:pt x="680" y="5288"/>
                  </a:lnTo>
                  <a:lnTo>
                    <a:pt x="664" y="5238"/>
                  </a:lnTo>
                  <a:lnTo>
                    <a:pt x="654" y="5187"/>
                  </a:lnTo>
                  <a:lnTo>
                    <a:pt x="654" y="5135"/>
                  </a:lnTo>
                  <a:lnTo>
                    <a:pt x="664" y="5083"/>
                  </a:lnTo>
                  <a:lnTo>
                    <a:pt x="680" y="5033"/>
                  </a:lnTo>
                  <a:lnTo>
                    <a:pt x="708" y="4987"/>
                  </a:lnTo>
                  <a:lnTo>
                    <a:pt x="744" y="4943"/>
                  </a:lnTo>
                  <a:lnTo>
                    <a:pt x="937" y="4750"/>
                  </a:lnTo>
                  <a:lnTo>
                    <a:pt x="858" y="4617"/>
                  </a:lnTo>
                  <a:lnTo>
                    <a:pt x="786" y="4479"/>
                  </a:lnTo>
                  <a:lnTo>
                    <a:pt x="722" y="4337"/>
                  </a:lnTo>
                  <a:lnTo>
                    <a:pt x="668" y="4192"/>
                  </a:lnTo>
                  <a:lnTo>
                    <a:pt x="620" y="4044"/>
                  </a:lnTo>
                  <a:lnTo>
                    <a:pt x="582" y="3893"/>
                  </a:lnTo>
                  <a:lnTo>
                    <a:pt x="307" y="3893"/>
                  </a:lnTo>
                  <a:lnTo>
                    <a:pt x="245" y="3887"/>
                  </a:lnTo>
                  <a:lnTo>
                    <a:pt x="187" y="3869"/>
                  </a:lnTo>
                  <a:lnTo>
                    <a:pt x="136" y="3841"/>
                  </a:lnTo>
                  <a:lnTo>
                    <a:pt x="90" y="3803"/>
                  </a:lnTo>
                  <a:lnTo>
                    <a:pt x="52" y="3757"/>
                  </a:lnTo>
                  <a:lnTo>
                    <a:pt x="24" y="3706"/>
                  </a:lnTo>
                  <a:lnTo>
                    <a:pt x="6" y="3648"/>
                  </a:lnTo>
                  <a:lnTo>
                    <a:pt x="0" y="3586"/>
                  </a:lnTo>
                  <a:lnTo>
                    <a:pt x="0" y="2970"/>
                  </a:lnTo>
                  <a:lnTo>
                    <a:pt x="6" y="2908"/>
                  </a:lnTo>
                  <a:lnTo>
                    <a:pt x="24" y="2850"/>
                  </a:lnTo>
                  <a:lnTo>
                    <a:pt x="52" y="2799"/>
                  </a:lnTo>
                  <a:lnTo>
                    <a:pt x="90" y="2753"/>
                  </a:lnTo>
                  <a:lnTo>
                    <a:pt x="136" y="2717"/>
                  </a:lnTo>
                  <a:lnTo>
                    <a:pt x="187" y="2687"/>
                  </a:lnTo>
                  <a:lnTo>
                    <a:pt x="245" y="2669"/>
                  </a:lnTo>
                  <a:lnTo>
                    <a:pt x="307" y="2663"/>
                  </a:lnTo>
                  <a:lnTo>
                    <a:pt x="582" y="2663"/>
                  </a:lnTo>
                  <a:lnTo>
                    <a:pt x="620" y="2512"/>
                  </a:lnTo>
                  <a:lnTo>
                    <a:pt x="668" y="2364"/>
                  </a:lnTo>
                  <a:lnTo>
                    <a:pt x="722" y="2219"/>
                  </a:lnTo>
                  <a:lnTo>
                    <a:pt x="786" y="2079"/>
                  </a:lnTo>
                  <a:lnTo>
                    <a:pt x="858" y="1939"/>
                  </a:lnTo>
                  <a:lnTo>
                    <a:pt x="937" y="1806"/>
                  </a:lnTo>
                  <a:lnTo>
                    <a:pt x="744" y="1613"/>
                  </a:lnTo>
                  <a:lnTo>
                    <a:pt x="708" y="1571"/>
                  </a:lnTo>
                  <a:lnTo>
                    <a:pt x="680" y="1523"/>
                  </a:lnTo>
                  <a:lnTo>
                    <a:pt x="664" y="1473"/>
                  </a:lnTo>
                  <a:lnTo>
                    <a:pt x="654" y="1421"/>
                  </a:lnTo>
                  <a:lnTo>
                    <a:pt x="654" y="1369"/>
                  </a:lnTo>
                  <a:lnTo>
                    <a:pt x="664" y="1318"/>
                  </a:lnTo>
                  <a:lnTo>
                    <a:pt x="680" y="1268"/>
                  </a:lnTo>
                  <a:lnTo>
                    <a:pt x="708" y="1220"/>
                  </a:lnTo>
                  <a:lnTo>
                    <a:pt x="744" y="1178"/>
                  </a:lnTo>
                  <a:lnTo>
                    <a:pt x="1179" y="743"/>
                  </a:lnTo>
                  <a:lnTo>
                    <a:pt x="1221" y="710"/>
                  </a:lnTo>
                  <a:lnTo>
                    <a:pt x="1267" y="684"/>
                  </a:lnTo>
                  <a:lnTo>
                    <a:pt x="1316" y="666"/>
                  </a:lnTo>
                  <a:lnTo>
                    <a:pt x="1368" y="658"/>
                  </a:lnTo>
                  <a:lnTo>
                    <a:pt x="1422" y="658"/>
                  </a:lnTo>
                  <a:lnTo>
                    <a:pt x="1474" y="666"/>
                  </a:lnTo>
                  <a:lnTo>
                    <a:pt x="1524" y="684"/>
                  </a:lnTo>
                  <a:lnTo>
                    <a:pt x="1572" y="710"/>
                  </a:lnTo>
                  <a:lnTo>
                    <a:pt x="1614" y="743"/>
                  </a:lnTo>
                  <a:lnTo>
                    <a:pt x="1807" y="937"/>
                  </a:lnTo>
                  <a:lnTo>
                    <a:pt x="1941" y="857"/>
                  </a:lnTo>
                  <a:lnTo>
                    <a:pt x="2078" y="785"/>
                  </a:lnTo>
                  <a:lnTo>
                    <a:pt x="2220" y="722"/>
                  </a:lnTo>
                  <a:lnTo>
                    <a:pt x="2366" y="668"/>
                  </a:lnTo>
                  <a:lnTo>
                    <a:pt x="2513" y="620"/>
                  </a:lnTo>
                  <a:lnTo>
                    <a:pt x="2665" y="582"/>
                  </a:lnTo>
                  <a:lnTo>
                    <a:pt x="2665" y="307"/>
                  </a:lnTo>
                  <a:lnTo>
                    <a:pt x="2671" y="245"/>
                  </a:lnTo>
                  <a:lnTo>
                    <a:pt x="2689" y="187"/>
                  </a:lnTo>
                  <a:lnTo>
                    <a:pt x="2717" y="136"/>
                  </a:lnTo>
                  <a:lnTo>
                    <a:pt x="2754" y="90"/>
                  </a:lnTo>
                  <a:lnTo>
                    <a:pt x="2800" y="54"/>
                  </a:lnTo>
                  <a:lnTo>
                    <a:pt x="2852" y="24"/>
                  </a:lnTo>
                  <a:lnTo>
                    <a:pt x="2910" y="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1493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838" y="519"/>
              <a:ext cx="1640" cy="3278"/>
            </a:xfrm>
            <a:custGeom>
              <a:avLst/>
              <a:gdLst>
                <a:gd name="T0" fmla="*/ 371 w 3281"/>
                <a:gd name="T1" fmla="*/ 6 h 6556"/>
                <a:gd name="T2" fmla="*/ 527 w 3281"/>
                <a:gd name="T3" fmla="*/ 90 h 6556"/>
                <a:gd name="T4" fmla="*/ 610 w 3281"/>
                <a:gd name="T5" fmla="*/ 245 h 6556"/>
                <a:gd name="T6" fmla="*/ 768 w 3281"/>
                <a:gd name="T7" fmla="*/ 620 h 6556"/>
                <a:gd name="T8" fmla="*/ 1203 w 3281"/>
                <a:gd name="T9" fmla="*/ 785 h 6556"/>
                <a:gd name="T10" fmla="*/ 1667 w 3281"/>
                <a:gd name="T11" fmla="*/ 743 h 6556"/>
                <a:gd name="T12" fmla="*/ 1807 w 3281"/>
                <a:gd name="T13" fmla="*/ 666 h 6556"/>
                <a:gd name="T14" fmla="*/ 1965 w 3281"/>
                <a:gd name="T15" fmla="*/ 666 h 6556"/>
                <a:gd name="T16" fmla="*/ 2102 w 3281"/>
                <a:gd name="T17" fmla="*/ 743 h 6556"/>
                <a:gd name="T18" fmla="*/ 2599 w 3281"/>
                <a:gd name="T19" fmla="*/ 1268 h 6556"/>
                <a:gd name="T20" fmla="*/ 2627 w 3281"/>
                <a:gd name="T21" fmla="*/ 1421 h 6556"/>
                <a:gd name="T22" fmla="*/ 2573 w 3281"/>
                <a:gd name="T23" fmla="*/ 1571 h 6556"/>
                <a:gd name="T24" fmla="*/ 2423 w 3281"/>
                <a:gd name="T25" fmla="*/ 1939 h 6556"/>
                <a:gd name="T26" fmla="*/ 2613 w 3281"/>
                <a:gd name="T27" fmla="*/ 2364 h 6556"/>
                <a:gd name="T28" fmla="*/ 2974 w 3281"/>
                <a:gd name="T29" fmla="*/ 2663 h 6556"/>
                <a:gd name="T30" fmla="*/ 3145 w 3281"/>
                <a:gd name="T31" fmla="*/ 2717 h 6556"/>
                <a:gd name="T32" fmla="*/ 3257 w 3281"/>
                <a:gd name="T33" fmla="*/ 2850 h 6556"/>
                <a:gd name="T34" fmla="*/ 3281 w 3281"/>
                <a:gd name="T35" fmla="*/ 3586 h 6556"/>
                <a:gd name="T36" fmla="*/ 3227 w 3281"/>
                <a:gd name="T37" fmla="*/ 3757 h 6556"/>
                <a:gd name="T38" fmla="*/ 3094 w 3281"/>
                <a:gd name="T39" fmla="*/ 3869 h 6556"/>
                <a:gd name="T40" fmla="*/ 2699 w 3281"/>
                <a:gd name="T41" fmla="*/ 3893 h 6556"/>
                <a:gd name="T42" fmla="*/ 2559 w 3281"/>
                <a:gd name="T43" fmla="*/ 4337 h 6556"/>
                <a:gd name="T44" fmla="*/ 2344 w 3281"/>
                <a:gd name="T45" fmla="*/ 4750 h 6556"/>
                <a:gd name="T46" fmla="*/ 2599 w 3281"/>
                <a:gd name="T47" fmla="*/ 5033 h 6556"/>
                <a:gd name="T48" fmla="*/ 2627 w 3281"/>
                <a:gd name="T49" fmla="*/ 5187 h 6556"/>
                <a:gd name="T50" fmla="*/ 2573 w 3281"/>
                <a:gd name="T51" fmla="*/ 5336 h 6556"/>
                <a:gd name="T52" fmla="*/ 2060 w 3281"/>
                <a:gd name="T53" fmla="*/ 5848 h 6556"/>
                <a:gd name="T54" fmla="*/ 1911 w 3281"/>
                <a:gd name="T55" fmla="*/ 5898 h 6556"/>
                <a:gd name="T56" fmla="*/ 1755 w 3281"/>
                <a:gd name="T57" fmla="*/ 5874 h 6556"/>
                <a:gd name="T58" fmla="*/ 1474 w 3281"/>
                <a:gd name="T59" fmla="*/ 5619 h 6556"/>
                <a:gd name="T60" fmla="*/ 1061 w 3281"/>
                <a:gd name="T61" fmla="*/ 5834 h 6556"/>
                <a:gd name="T62" fmla="*/ 616 w 3281"/>
                <a:gd name="T63" fmla="*/ 5974 h 6556"/>
                <a:gd name="T64" fmla="*/ 592 w 3281"/>
                <a:gd name="T65" fmla="*/ 6369 h 6556"/>
                <a:gd name="T66" fmla="*/ 481 w 3281"/>
                <a:gd name="T67" fmla="*/ 6504 h 6556"/>
                <a:gd name="T68" fmla="*/ 309 w 3281"/>
                <a:gd name="T69" fmla="*/ 6556 h 6556"/>
                <a:gd name="T70" fmla="*/ 140 w 3281"/>
                <a:gd name="T71" fmla="*/ 4808 h 6556"/>
                <a:gd name="T72" fmla="*/ 537 w 3281"/>
                <a:gd name="T73" fmla="*/ 4718 h 6556"/>
                <a:gd name="T74" fmla="*/ 888 w 3281"/>
                <a:gd name="T75" fmla="*/ 4533 h 6556"/>
                <a:gd name="T76" fmla="*/ 1177 w 3281"/>
                <a:gd name="T77" fmla="*/ 4268 h 6556"/>
                <a:gd name="T78" fmla="*/ 1390 w 3281"/>
                <a:gd name="T79" fmla="*/ 3937 h 6556"/>
                <a:gd name="T80" fmla="*/ 1514 w 3281"/>
                <a:gd name="T81" fmla="*/ 3554 h 6556"/>
                <a:gd name="T82" fmla="*/ 1532 w 3281"/>
                <a:gd name="T83" fmla="*/ 3139 h 6556"/>
                <a:gd name="T84" fmla="*/ 1442 w 3281"/>
                <a:gd name="T85" fmla="*/ 2743 h 6556"/>
                <a:gd name="T86" fmla="*/ 1257 w 3281"/>
                <a:gd name="T87" fmla="*/ 2392 h 6556"/>
                <a:gd name="T88" fmla="*/ 991 w 3281"/>
                <a:gd name="T89" fmla="*/ 2103 h 6556"/>
                <a:gd name="T90" fmla="*/ 660 w 3281"/>
                <a:gd name="T91" fmla="*/ 1890 h 6556"/>
                <a:gd name="T92" fmla="*/ 277 w 3281"/>
                <a:gd name="T93" fmla="*/ 1766 h 6556"/>
                <a:gd name="T94" fmla="*/ 0 w 3281"/>
                <a:gd name="T9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81" h="6556">
                  <a:moveTo>
                    <a:pt x="0" y="0"/>
                  </a:moveTo>
                  <a:lnTo>
                    <a:pt x="309" y="0"/>
                  </a:lnTo>
                  <a:lnTo>
                    <a:pt x="371" y="6"/>
                  </a:lnTo>
                  <a:lnTo>
                    <a:pt x="427" y="24"/>
                  </a:lnTo>
                  <a:lnTo>
                    <a:pt x="481" y="54"/>
                  </a:lnTo>
                  <a:lnTo>
                    <a:pt x="527" y="90"/>
                  </a:lnTo>
                  <a:lnTo>
                    <a:pt x="562" y="136"/>
                  </a:lnTo>
                  <a:lnTo>
                    <a:pt x="592" y="187"/>
                  </a:lnTo>
                  <a:lnTo>
                    <a:pt x="610" y="245"/>
                  </a:lnTo>
                  <a:lnTo>
                    <a:pt x="616" y="307"/>
                  </a:lnTo>
                  <a:lnTo>
                    <a:pt x="616" y="582"/>
                  </a:lnTo>
                  <a:lnTo>
                    <a:pt x="768" y="620"/>
                  </a:lnTo>
                  <a:lnTo>
                    <a:pt x="916" y="668"/>
                  </a:lnTo>
                  <a:lnTo>
                    <a:pt x="1061" y="722"/>
                  </a:lnTo>
                  <a:lnTo>
                    <a:pt x="1203" y="785"/>
                  </a:lnTo>
                  <a:lnTo>
                    <a:pt x="1340" y="857"/>
                  </a:lnTo>
                  <a:lnTo>
                    <a:pt x="1474" y="937"/>
                  </a:lnTo>
                  <a:lnTo>
                    <a:pt x="1667" y="743"/>
                  </a:lnTo>
                  <a:lnTo>
                    <a:pt x="1709" y="710"/>
                  </a:lnTo>
                  <a:lnTo>
                    <a:pt x="1755" y="684"/>
                  </a:lnTo>
                  <a:lnTo>
                    <a:pt x="1807" y="666"/>
                  </a:lnTo>
                  <a:lnTo>
                    <a:pt x="1859" y="658"/>
                  </a:lnTo>
                  <a:lnTo>
                    <a:pt x="1911" y="658"/>
                  </a:lnTo>
                  <a:lnTo>
                    <a:pt x="1965" y="666"/>
                  </a:lnTo>
                  <a:lnTo>
                    <a:pt x="2014" y="684"/>
                  </a:lnTo>
                  <a:lnTo>
                    <a:pt x="2060" y="710"/>
                  </a:lnTo>
                  <a:lnTo>
                    <a:pt x="2102" y="743"/>
                  </a:lnTo>
                  <a:lnTo>
                    <a:pt x="2537" y="1178"/>
                  </a:lnTo>
                  <a:lnTo>
                    <a:pt x="2573" y="1220"/>
                  </a:lnTo>
                  <a:lnTo>
                    <a:pt x="2599" y="1268"/>
                  </a:lnTo>
                  <a:lnTo>
                    <a:pt x="2617" y="1318"/>
                  </a:lnTo>
                  <a:lnTo>
                    <a:pt x="2627" y="1369"/>
                  </a:lnTo>
                  <a:lnTo>
                    <a:pt x="2627" y="1421"/>
                  </a:lnTo>
                  <a:lnTo>
                    <a:pt x="2617" y="1473"/>
                  </a:lnTo>
                  <a:lnTo>
                    <a:pt x="2599" y="1523"/>
                  </a:lnTo>
                  <a:lnTo>
                    <a:pt x="2573" y="1571"/>
                  </a:lnTo>
                  <a:lnTo>
                    <a:pt x="2537" y="1613"/>
                  </a:lnTo>
                  <a:lnTo>
                    <a:pt x="2344" y="1806"/>
                  </a:lnTo>
                  <a:lnTo>
                    <a:pt x="2423" y="1939"/>
                  </a:lnTo>
                  <a:lnTo>
                    <a:pt x="2495" y="2077"/>
                  </a:lnTo>
                  <a:lnTo>
                    <a:pt x="2559" y="2219"/>
                  </a:lnTo>
                  <a:lnTo>
                    <a:pt x="2613" y="2364"/>
                  </a:lnTo>
                  <a:lnTo>
                    <a:pt x="2661" y="2512"/>
                  </a:lnTo>
                  <a:lnTo>
                    <a:pt x="2699" y="2663"/>
                  </a:lnTo>
                  <a:lnTo>
                    <a:pt x="2974" y="2663"/>
                  </a:lnTo>
                  <a:lnTo>
                    <a:pt x="3036" y="2669"/>
                  </a:lnTo>
                  <a:lnTo>
                    <a:pt x="3094" y="2687"/>
                  </a:lnTo>
                  <a:lnTo>
                    <a:pt x="3145" y="2717"/>
                  </a:lnTo>
                  <a:lnTo>
                    <a:pt x="3191" y="2753"/>
                  </a:lnTo>
                  <a:lnTo>
                    <a:pt x="3227" y="2799"/>
                  </a:lnTo>
                  <a:lnTo>
                    <a:pt x="3257" y="2850"/>
                  </a:lnTo>
                  <a:lnTo>
                    <a:pt x="3275" y="2908"/>
                  </a:lnTo>
                  <a:lnTo>
                    <a:pt x="3281" y="2970"/>
                  </a:lnTo>
                  <a:lnTo>
                    <a:pt x="3281" y="3586"/>
                  </a:lnTo>
                  <a:lnTo>
                    <a:pt x="3275" y="3648"/>
                  </a:lnTo>
                  <a:lnTo>
                    <a:pt x="3257" y="3706"/>
                  </a:lnTo>
                  <a:lnTo>
                    <a:pt x="3227" y="3757"/>
                  </a:lnTo>
                  <a:lnTo>
                    <a:pt x="3191" y="3803"/>
                  </a:lnTo>
                  <a:lnTo>
                    <a:pt x="3145" y="3841"/>
                  </a:lnTo>
                  <a:lnTo>
                    <a:pt x="3094" y="3869"/>
                  </a:lnTo>
                  <a:lnTo>
                    <a:pt x="3036" y="3887"/>
                  </a:lnTo>
                  <a:lnTo>
                    <a:pt x="2974" y="3893"/>
                  </a:lnTo>
                  <a:lnTo>
                    <a:pt x="2699" y="3893"/>
                  </a:lnTo>
                  <a:lnTo>
                    <a:pt x="2661" y="4044"/>
                  </a:lnTo>
                  <a:lnTo>
                    <a:pt x="2613" y="4192"/>
                  </a:lnTo>
                  <a:lnTo>
                    <a:pt x="2559" y="4337"/>
                  </a:lnTo>
                  <a:lnTo>
                    <a:pt x="2495" y="4479"/>
                  </a:lnTo>
                  <a:lnTo>
                    <a:pt x="2423" y="4617"/>
                  </a:lnTo>
                  <a:lnTo>
                    <a:pt x="2344" y="4750"/>
                  </a:lnTo>
                  <a:lnTo>
                    <a:pt x="2537" y="4943"/>
                  </a:lnTo>
                  <a:lnTo>
                    <a:pt x="2573" y="4987"/>
                  </a:lnTo>
                  <a:lnTo>
                    <a:pt x="2599" y="5033"/>
                  </a:lnTo>
                  <a:lnTo>
                    <a:pt x="2617" y="5083"/>
                  </a:lnTo>
                  <a:lnTo>
                    <a:pt x="2627" y="5135"/>
                  </a:lnTo>
                  <a:lnTo>
                    <a:pt x="2627" y="5187"/>
                  </a:lnTo>
                  <a:lnTo>
                    <a:pt x="2617" y="5238"/>
                  </a:lnTo>
                  <a:lnTo>
                    <a:pt x="2599" y="5290"/>
                  </a:lnTo>
                  <a:lnTo>
                    <a:pt x="2573" y="5336"/>
                  </a:lnTo>
                  <a:lnTo>
                    <a:pt x="2537" y="5378"/>
                  </a:lnTo>
                  <a:lnTo>
                    <a:pt x="2102" y="5813"/>
                  </a:lnTo>
                  <a:lnTo>
                    <a:pt x="2060" y="5848"/>
                  </a:lnTo>
                  <a:lnTo>
                    <a:pt x="2014" y="5874"/>
                  </a:lnTo>
                  <a:lnTo>
                    <a:pt x="1965" y="5890"/>
                  </a:lnTo>
                  <a:lnTo>
                    <a:pt x="1911" y="5898"/>
                  </a:lnTo>
                  <a:lnTo>
                    <a:pt x="1859" y="5898"/>
                  </a:lnTo>
                  <a:lnTo>
                    <a:pt x="1807" y="5890"/>
                  </a:lnTo>
                  <a:lnTo>
                    <a:pt x="1755" y="5874"/>
                  </a:lnTo>
                  <a:lnTo>
                    <a:pt x="1709" y="5848"/>
                  </a:lnTo>
                  <a:lnTo>
                    <a:pt x="1667" y="5813"/>
                  </a:lnTo>
                  <a:lnTo>
                    <a:pt x="1474" y="5619"/>
                  </a:lnTo>
                  <a:lnTo>
                    <a:pt x="1340" y="5699"/>
                  </a:lnTo>
                  <a:lnTo>
                    <a:pt x="1203" y="5771"/>
                  </a:lnTo>
                  <a:lnTo>
                    <a:pt x="1061" y="5834"/>
                  </a:lnTo>
                  <a:lnTo>
                    <a:pt x="916" y="5888"/>
                  </a:lnTo>
                  <a:lnTo>
                    <a:pt x="768" y="5936"/>
                  </a:lnTo>
                  <a:lnTo>
                    <a:pt x="616" y="5974"/>
                  </a:lnTo>
                  <a:lnTo>
                    <a:pt x="616" y="6249"/>
                  </a:lnTo>
                  <a:lnTo>
                    <a:pt x="610" y="6311"/>
                  </a:lnTo>
                  <a:lnTo>
                    <a:pt x="592" y="6369"/>
                  </a:lnTo>
                  <a:lnTo>
                    <a:pt x="562" y="6421"/>
                  </a:lnTo>
                  <a:lnTo>
                    <a:pt x="527" y="6466"/>
                  </a:lnTo>
                  <a:lnTo>
                    <a:pt x="481" y="6504"/>
                  </a:lnTo>
                  <a:lnTo>
                    <a:pt x="427" y="6532"/>
                  </a:lnTo>
                  <a:lnTo>
                    <a:pt x="371" y="6550"/>
                  </a:lnTo>
                  <a:lnTo>
                    <a:pt x="309" y="6556"/>
                  </a:lnTo>
                  <a:lnTo>
                    <a:pt x="0" y="6556"/>
                  </a:lnTo>
                  <a:lnTo>
                    <a:pt x="0" y="4814"/>
                  </a:lnTo>
                  <a:lnTo>
                    <a:pt x="140" y="4808"/>
                  </a:lnTo>
                  <a:lnTo>
                    <a:pt x="277" y="4790"/>
                  </a:lnTo>
                  <a:lnTo>
                    <a:pt x="409" y="4760"/>
                  </a:lnTo>
                  <a:lnTo>
                    <a:pt x="537" y="4718"/>
                  </a:lnTo>
                  <a:lnTo>
                    <a:pt x="660" y="4666"/>
                  </a:lnTo>
                  <a:lnTo>
                    <a:pt x="776" y="4605"/>
                  </a:lnTo>
                  <a:lnTo>
                    <a:pt x="888" y="4533"/>
                  </a:lnTo>
                  <a:lnTo>
                    <a:pt x="991" y="4453"/>
                  </a:lnTo>
                  <a:lnTo>
                    <a:pt x="1087" y="4363"/>
                  </a:lnTo>
                  <a:lnTo>
                    <a:pt x="1177" y="4268"/>
                  </a:lnTo>
                  <a:lnTo>
                    <a:pt x="1257" y="4164"/>
                  </a:lnTo>
                  <a:lnTo>
                    <a:pt x="1328" y="4052"/>
                  </a:lnTo>
                  <a:lnTo>
                    <a:pt x="1390" y="3937"/>
                  </a:lnTo>
                  <a:lnTo>
                    <a:pt x="1442" y="3813"/>
                  </a:lnTo>
                  <a:lnTo>
                    <a:pt x="1484" y="3686"/>
                  </a:lnTo>
                  <a:lnTo>
                    <a:pt x="1514" y="3554"/>
                  </a:lnTo>
                  <a:lnTo>
                    <a:pt x="1532" y="3419"/>
                  </a:lnTo>
                  <a:lnTo>
                    <a:pt x="1538" y="3279"/>
                  </a:lnTo>
                  <a:lnTo>
                    <a:pt x="1532" y="3139"/>
                  </a:lnTo>
                  <a:lnTo>
                    <a:pt x="1514" y="3002"/>
                  </a:lnTo>
                  <a:lnTo>
                    <a:pt x="1484" y="2870"/>
                  </a:lnTo>
                  <a:lnTo>
                    <a:pt x="1442" y="2743"/>
                  </a:lnTo>
                  <a:lnTo>
                    <a:pt x="1390" y="2619"/>
                  </a:lnTo>
                  <a:lnTo>
                    <a:pt x="1328" y="2504"/>
                  </a:lnTo>
                  <a:lnTo>
                    <a:pt x="1257" y="2392"/>
                  </a:lnTo>
                  <a:lnTo>
                    <a:pt x="1177" y="2288"/>
                  </a:lnTo>
                  <a:lnTo>
                    <a:pt x="1087" y="2193"/>
                  </a:lnTo>
                  <a:lnTo>
                    <a:pt x="991" y="2103"/>
                  </a:lnTo>
                  <a:lnTo>
                    <a:pt x="888" y="2023"/>
                  </a:lnTo>
                  <a:lnTo>
                    <a:pt x="776" y="1951"/>
                  </a:lnTo>
                  <a:lnTo>
                    <a:pt x="660" y="1890"/>
                  </a:lnTo>
                  <a:lnTo>
                    <a:pt x="537" y="1838"/>
                  </a:lnTo>
                  <a:lnTo>
                    <a:pt x="409" y="1796"/>
                  </a:lnTo>
                  <a:lnTo>
                    <a:pt x="277" y="1766"/>
                  </a:lnTo>
                  <a:lnTo>
                    <a:pt x="140" y="1748"/>
                  </a:lnTo>
                  <a:lnTo>
                    <a:pt x="0" y="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2864" y="1185"/>
              <a:ext cx="1948" cy="1946"/>
            </a:xfrm>
            <a:custGeom>
              <a:avLst/>
              <a:gdLst>
                <a:gd name="T0" fmla="*/ 1672 w 3896"/>
                <a:gd name="T1" fmla="*/ 434 h 3893"/>
                <a:gd name="T2" fmla="*/ 1289 w 3896"/>
                <a:gd name="T3" fmla="*/ 558 h 3893"/>
                <a:gd name="T4" fmla="*/ 958 w 3896"/>
                <a:gd name="T5" fmla="*/ 771 h 3893"/>
                <a:gd name="T6" fmla="*/ 692 w 3896"/>
                <a:gd name="T7" fmla="*/ 1060 h 3893"/>
                <a:gd name="T8" fmla="*/ 507 w 3896"/>
                <a:gd name="T9" fmla="*/ 1411 h 3893"/>
                <a:gd name="T10" fmla="*/ 417 w 3896"/>
                <a:gd name="T11" fmla="*/ 1807 h 3893"/>
                <a:gd name="T12" fmla="*/ 435 w 3896"/>
                <a:gd name="T13" fmla="*/ 2222 h 3893"/>
                <a:gd name="T14" fmla="*/ 559 w 3896"/>
                <a:gd name="T15" fmla="*/ 2605 h 3893"/>
                <a:gd name="T16" fmla="*/ 772 w 3896"/>
                <a:gd name="T17" fmla="*/ 2936 h 3893"/>
                <a:gd name="T18" fmla="*/ 1061 w 3896"/>
                <a:gd name="T19" fmla="*/ 3201 h 3893"/>
                <a:gd name="T20" fmla="*/ 1412 w 3896"/>
                <a:gd name="T21" fmla="*/ 3386 h 3893"/>
                <a:gd name="T22" fmla="*/ 1807 w 3896"/>
                <a:gd name="T23" fmla="*/ 3476 h 3893"/>
                <a:gd name="T24" fmla="*/ 2224 w 3896"/>
                <a:gd name="T25" fmla="*/ 3458 h 3893"/>
                <a:gd name="T26" fmla="*/ 2607 w 3896"/>
                <a:gd name="T27" fmla="*/ 3334 h 3893"/>
                <a:gd name="T28" fmla="*/ 2938 w 3896"/>
                <a:gd name="T29" fmla="*/ 3121 h 3893"/>
                <a:gd name="T30" fmla="*/ 3204 w 3896"/>
                <a:gd name="T31" fmla="*/ 2832 h 3893"/>
                <a:gd name="T32" fmla="*/ 3389 w 3896"/>
                <a:gd name="T33" fmla="*/ 2481 h 3893"/>
                <a:gd name="T34" fmla="*/ 3479 w 3896"/>
                <a:gd name="T35" fmla="*/ 2087 h 3893"/>
                <a:gd name="T36" fmla="*/ 3461 w 3896"/>
                <a:gd name="T37" fmla="*/ 1670 h 3893"/>
                <a:gd name="T38" fmla="*/ 3337 w 3896"/>
                <a:gd name="T39" fmla="*/ 1287 h 3893"/>
                <a:gd name="T40" fmla="*/ 3124 w 3896"/>
                <a:gd name="T41" fmla="*/ 956 h 3893"/>
                <a:gd name="T42" fmla="*/ 2835 w 3896"/>
                <a:gd name="T43" fmla="*/ 691 h 3893"/>
                <a:gd name="T44" fmla="*/ 2484 w 3896"/>
                <a:gd name="T45" fmla="*/ 506 h 3893"/>
                <a:gd name="T46" fmla="*/ 2087 w 3896"/>
                <a:gd name="T47" fmla="*/ 416 h 3893"/>
                <a:gd name="T48" fmla="*/ 2101 w 3896"/>
                <a:gd name="T49" fmla="*/ 6 h 3893"/>
                <a:gd name="T50" fmla="*/ 2535 w 3896"/>
                <a:gd name="T51" fmla="*/ 89 h 3893"/>
                <a:gd name="T52" fmla="*/ 2930 w 3896"/>
                <a:gd name="T53" fmla="*/ 267 h 3893"/>
                <a:gd name="T54" fmla="*/ 3273 w 3896"/>
                <a:gd name="T55" fmla="*/ 520 h 3893"/>
                <a:gd name="T56" fmla="*/ 3553 w 3896"/>
                <a:gd name="T57" fmla="*/ 843 h 3893"/>
                <a:gd name="T58" fmla="*/ 3756 w 3896"/>
                <a:gd name="T59" fmla="*/ 1221 h 3893"/>
                <a:gd name="T60" fmla="*/ 3872 w 3896"/>
                <a:gd name="T61" fmla="*/ 1646 h 3893"/>
                <a:gd name="T62" fmla="*/ 3890 w 3896"/>
                <a:gd name="T63" fmla="*/ 2099 h 3893"/>
                <a:gd name="T64" fmla="*/ 3804 w 3896"/>
                <a:gd name="T65" fmla="*/ 2533 h 3893"/>
                <a:gd name="T66" fmla="*/ 3628 w 3896"/>
                <a:gd name="T67" fmla="*/ 2928 h 3893"/>
                <a:gd name="T68" fmla="*/ 3375 w 3896"/>
                <a:gd name="T69" fmla="*/ 3271 h 3893"/>
                <a:gd name="T70" fmla="*/ 3052 w 3896"/>
                <a:gd name="T71" fmla="*/ 3550 h 3893"/>
                <a:gd name="T72" fmla="*/ 2673 w 3896"/>
                <a:gd name="T73" fmla="*/ 3753 h 3893"/>
                <a:gd name="T74" fmla="*/ 2248 w 3896"/>
                <a:gd name="T75" fmla="*/ 3869 h 3893"/>
                <a:gd name="T76" fmla="*/ 1795 w 3896"/>
                <a:gd name="T77" fmla="*/ 3887 h 3893"/>
                <a:gd name="T78" fmla="*/ 1361 w 3896"/>
                <a:gd name="T79" fmla="*/ 3803 h 3893"/>
                <a:gd name="T80" fmla="*/ 966 w 3896"/>
                <a:gd name="T81" fmla="*/ 3627 h 3893"/>
                <a:gd name="T82" fmla="*/ 623 w 3896"/>
                <a:gd name="T83" fmla="*/ 3372 h 3893"/>
                <a:gd name="T84" fmla="*/ 343 w 3896"/>
                <a:gd name="T85" fmla="*/ 3049 h 3893"/>
                <a:gd name="T86" fmla="*/ 140 w 3896"/>
                <a:gd name="T87" fmla="*/ 2671 h 3893"/>
                <a:gd name="T88" fmla="*/ 24 w 3896"/>
                <a:gd name="T89" fmla="*/ 2248 h 3893"/>
                <a:gd name="T90" fmla="*/ 6 w 3896"/>
                <a:gd name="T91" fmla="*/ 1794 h 3893"/>
                <a:gd name="T92" fmla="*/ 90 w 3896"/>
                <a:gd name="T93" fmla="*/ 1359 h 3893"/>
                <a:gd name="T94" fmla="*/ 266 w 3896"/>
                <a:gd name="T95" fmla="*/ 964 h 3893"/>
                <a:gd name="T96" fmla="*/ 521 w 3896"/>
                <a:gd name="T97" fmla="*/ 621 h 3893"/>
                <a:gd name="T98" fmla="*/ 844 w 3896"/>
                <a:gd name="T99" fmla="*/ 342 h 3893"/>
                <a:gd name="T100" fmla="*/ 1223 w 3896"/>
                <a:gd name="T101" fmla="*/ 139 h 3893"/>
                <a:gd name="T102" fmla="*/ 1646 w 3896"/>
                <a:gd name="T103" fmla="*/ 2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6" h="3893">
                  <a:moveTo>
                    <a:pt x="1947" y="410"/>
                  </a:moveTo>
                  <a:lnTo>
                    <a:pt x="1807" y="416"/>
                  </a:lnTo>
                  <a:lnTo>
                    <a:pt x="1672" y="434"/>
                  </a:lnTo>
                  <a:lnTo>
                    <a:pt x="1540" y="464"/>
                  </a:lnTo>
                  <a:lnTo>
                    <a:pt x="1412" y="506"/>
                  </a:lnTo>
                  <a:lnTo>
                    <a:pt x="1289" y="558"/>
                  </a:lnTo>
                  <a:lnTo>
                    <a:pt x="1173" y="619"/>
                  </a:lnTo>
                  <a:lnTo>
                    <a:pt x="1061" y="691"/>
                  </a:lnTo>
                  <a:lnTo>
                    <a:pt x="958" y="771"/>
                  </a:lnTo>
                  <a:lnTo>
                    <a:pt x="862" y="861"/>
                  </a:lnTo>
                  <a:lnTo>
                    <a:pt x="772" y="956"/>
                  </a:lnTo>
                  <a:lnTo>
                    <a:pt x="692" y="1060"/>
                  </a:lnTo>
                  <a:lnTo>
                    <a:pt x="621" y="1172"/>
                  </a:lnTo>
                  <a:lnTo>
                    <a:pt x="559" y="1287"/>
                  </a:lnTo>
                  <a:lnTo>
                    <a:pt x="507" y="1411"/>
                  </a:lnTo>
                  <a:lnTo>
                    <a:pt x="465" y="1538"/>
                  </a:lnTo>
                  <a:lnTo>
                    <a:pt x="435" y="1670"/>
                  </a:lnTo>
                  <a:lnTo>
                    <a:pt x="417" y="1807"/>
                  </a:lnTo>
                  <a:lnTo>
                    <a:pt x="411" y="1947"/>
                  </a:lnTo>
                  <a:lnTo>
                    <a:pt x="417" y="2087"/>
                  </a:lnTo>
                  <a:lnTo>
                    <a:pt x="435" y="2222"/>
                  </a:lnTo>
                  <a:lnTo>
                    <a:pt x="465" y="2354"/>
                  </a:lnTo>
                  <a:lnTo>
                    <a:pt x="507" y="2481"/>
                  </a:lnTo>
                  <a:lnTo>
                    <a:pt x="559" y="2605"/>
                  </a:lnTo>
                  <a:lnTo>
                    <a:pt x="621" y="2720"/>
                  </a:lnTo>
                  <a:lnTo>
                    <a:pt x="692" y="2832"/>
                  </a:lnTo>
                  <a:lnTo>
                    <a:pt x="772" y="2936"/>
                  </a:lnTo>
                  <a:lnTo>
                    <a:pt x="862" y="3031"/>
                  </a:lnTo>
                  <a:lnTo>
                    <a:pt x="958" y="3121"/>
                  </a:lnTo>
                  <a:lnTo>
                    <a:pt x="1061" y="3201"/>
                  </a:lnTo>
                  <a:lnTo>
                    <a:pt x="1173" y="3273"/>
                  </a:lnTo>
                  <a:lnTo>
                    <a:pt x="1289" y="3334"/>
                  </a:lnTo>
                  <a:lnTo>
                    <a:pt x="1412" y="3386"/>
                  </a:lnTo>
                  <a:lnTo>
                    <a:pt x="1540" y="3428"/>
                  </a:lnTo>
                  <a:lnTo>
                    <a:pt x="1672" y="3458"/>
                  </a:lnTo>
                  <a:lnTo>
                    <a:pt x="1807" y="3476"/>
                  </a:lnTo>
                  <a:lnTo>
                    <a:pt x="1947" y="3482"/>
                  </a:lnTo>
                  <a:lnTo>
                    <a:pt x="2087" y="3476"/>
                  </a:lnTo>
                  <a:lnTo>
                    <a:pt x="2224" y="3458"/>
                  </a:lnTo>
                  <a:lnTo>
                    <a:pt x="2356" y="3428"/>
                  </a:lnTo>
                  <a:lnTo>
                    <a:pt x="2484" y="3386"/>
                  </a:lnTo>
                  <a:lnTo>
                    <a:pt x="2607" y="3334"/>
                  </a:lnTo>
                  <a:lnTo>
                    <a:pt x="2723" y="3273"/>
                  </a:lnTo>
                  <a:lnTo>
                    <a:pt x="2835" y="3201"/>
                  </a:lnTo>
                  <a:lnTo>
                    <a:pt x="2938" y="3121"/>
                  </a:lnTo>
                  <a:lnTo>
                    <a:pt x="3034" y="3031"/>
                  </a:lnTo>
                  <a:lnTo>
                    <a:pt x="3124" y="2936"/>
                  </a:lnTo>
                  <a:lnTo>
                    <a:pt x="3204" y="2832"/>
                  </a:lnTo>
                  <a:lnTo>
                    <a:pt x="3275" y="2720"/>
                  </a:lnTo>
                  <a:lnTo>
                    <a:pt x="3337" y="2605"/>
                  </a:lnTo>
                  <a:lnTo>
                    <a:pt x="3389" y="2481"/>
                  </a:lnTo>
                  <a:lnTo>
                    <a:pt x="3431" y="2354"/>
                  </a:lnTo>
                  <a:lnTo>
                    <a:pt x="3461" y="2222"/>
                  </a:lnTo>
                  <a:lnTo>
                    <a:pt x="3479" y="2087"/>
                  </a:lnTo>
                  <a:lnTo>
                    <a:pt x="3485" y="1947"/>
                  </a:lnTo>
                  <a:lnTo>
                    <a:pt x="3479" y="1807"/>
                  </a:lnTo>
                  <a:lnTo>
                    <a:pt x="3461" y="1670"/>
                  </a:lnTo>
                  <a:lnTo>
                    <a:pt x="3431" y="1538"/>
                  </a:lnTo>
                  <a:lnTo>
                    <a:pt x="3389" y="1411"/>
                  </a:lnTo>
                  <a:lnTo>
                    <a:pt x="3337" y="1287"/>
                  </a:lnTo>
                  <a:lnTo>
                    <a:pt x="3275" y="1172"/>
                  </a:lnTo>
                  <a:lnTo>
                    <a:pt x="3204" y="1060"/>
                  </a:lnTo>
                  <a:lnTo>
                    <a:pt x="3124" y="956"/>
                  </a:lnTo>
                  <a:lnTo>
                    <a:pt x="3034" y="861"/>
                  </a:lnTo>
                  <a:lnTo>
                    <a:pt x="2938" y="771"/>
                  </a:lnTo>
                  <a:lnTo>
                    <a:pt x="2835" y="691"/>
                  </a:lnTo>
                  <a:lnTo>
                    <a:pt x="2723" y="619"/>
                  </a:lnTo>
                  <a:lnTo>
                    <a:pt x="2607" y="558"/>
                  </a:lnTo>
                  <a:lnTo>
                    <a:pt x="2484" y="506"/>
                  </a:lnTo>
                  <a:lnTo>
                    <a:pt x="2356" y="464"/>
                  </a:lnTo>
                  <a:lnTo>
                    <a:pt x="2224" y="434"/>
                  </a:lnTo>
                  <a:lnTo>
                    <a:pt x="2087" y="416"/>
                  </a:lnTo>
                  <a:lnTo>
                    <a:pt x="1947" y="410"/>
                  </a:lnTo>
                  <a:close/>
                  <a:moveTo>
                    <a:pt x="1947" y="0"/>
                  </a:moveTo>
                  <a:lnTo>
                    <a:pt x="2101" y="6"/>
                  </a:lnTo>
                  <a:lnTo>
                    <a:pt x="2248" y="23"/>
                  </a:lnTo>
                  <a:lnTo>
                    <a:pt x="2394" y="51"/>
                  </a:lnTo>
                  <a:lnTo>
                    <a:pt x="2535" y="89"/>
                  </a:lnTo>
                  <a:lnTo>
                    <a:pt x="2673" y="139"/>
                  </a:lnTo>
                  <a:lnTo>
                    <a:pt x="2805" y="197"/>
                  </a:lnTo>
                  <a:lnTo>
                    <a:pt x="2930" y="267"/>
                  </a:lnTo>
                  <a:lnTo>
                    <a:pt x="3052" y="342"/>
                  </a:lnTo>
                  <a:lnTo>
                    <a:pt x="3166" y="428"/>
                  </a:lnTo>
                  <a:lnTo>
                    <a:pt x="3273" y="520"/>
                  </a:lnTo>
                  <a:lnTo>
                    <a:pt x="3375" y="621"/>
                  </a:lnTo>
                  <a:lnTo>
                    <a:pt x="3467" y="729"/>
                  </a:lnTo>
                  <a:lnTo>
                    <a:pt x="3553" y="843"/>
                  </a:lnTo>
                  <a:lnTo>
                    <a:pt x="3628" y="964"/>
                  </a:lnTo>
                  <a:lnTo>
                    <a:pt x="3696" y="1090"/>
                  </a:lnTo>
                  <a:lnTo>
                    <a:pt x="3756" y="1221"/>
                  </a:lnTo>
                  <a:lnTo>
                    <a:pt x="3804" y="1359"/>
                  </a:lnTo>
                  <a:lnTo>
                    <a:pt x="3844" y="1501"/>
                  </a:lnTo>
                  <a:lnTo>
                    <a:pt x="3872" y="1646"/>
                  </a:lnTo>
                  <a:lnTo>
                    <a:pt x="3890" y="1794"/>
                  </a:lnTo>
                  <a:lnTo>
                    <a:pt x="3896" y="1947"/>
                  </a:lnTo>
                  <a:lnTo>
                    <a:pt x="3890" y="2099"/>
                  </a:lnTo>
                  <a:lnTo>
                    <a:pt x="3872" y="2248"/>
                  </a:lnTo>
                  <a:lnTo>
                    <a:pt x="3844" y="2392"/>
                  </a:lnTo>
                  <a:lnTo>
                    <a:pt x="3804" y="2533"/>
                  </a:lnTo>
                  <a:lnTo>
                    <a:pt x="3756" y="2671"/>
                  </a:lnTo>
                  <a:lnTo>
                    <a:pt x="3696" y="2802"/>
                  </a:lnTo>
                  <a:lnTo>
                    <a:pt x="3628" y="2928"/>
                  </a:lnTo>
                  <a:lnTo>
                    <a:pt x="3553" y="3049"/>
                  </a:lnTo>
                  <a:lnTo>
                    <a:pt x="3467" y="3163"/>
                  </a:lnTo>
                  <a:lnTo>
                    <a:pt x="3375" y="3271"/>
                  </a:lnTo>
                  <a:lnTo>
                    <a:pt x="3273" y="3372"/>
                  </a:lnTo>
                  <a:lnTo>
                    <a:pt x="3166" y="3464"/>
                  </a:lnTo>
                  <a:lnTo>
                    <a:pt x="3052" y="3550"/>
                  </a:lnTo>
                  <a:lnTo>
                    <a:pt x="2930" y="3627"/>
                  </a:lnTo>
                  <a:lnTo>
                    <a:pt x="2805" y="3695"/>
                  </a:lnTo>
                  <a:lnTo>
                    <a:pt x="2673" y="3753"/>
                  </a:lnTo>
                  <a:lnTo>
                    <a:pt x="2535" y="3803"/>
                  </a:lnTo>
                  <a:lnTo>
                    <a:pt x="2394" y="3841"/>
                  </a:lnTo>
                  <a:lnTo>
                    <a:pt x="2248" y="3869"/>
                  </a:lnTo>
                  <a:lnTo>
                    <a:pt x="2101" y="3887"/>
                  </a:lnTo>
                  <a:lnTo>
                    <a:pt x="1947" y="3893"/>
                  </a:lnTo>
                  <a:lnTo>
                    <a:pt x="1795" y="3887"/>
                  </a:lnTo>
                  <a:lnTo>
                    <a:pt x="1646" y="3869"/>
                  </a:lnTo>
                  <a:lnTo>
                    <a:pt x="1502" y="3841"/>
                  </a:lnTo>
                  <a:lnTo>
                    <a:pt x="1361" y="3803"/>
                  </a:lnTo>
                  <a:lnTo>
                    <a:pt x="1223" y="3753"/>
                  </a:lnTo>
                  <a:lnTo>
                    <a:pt x="1091" y="3695"/>
                  </a:lnTo>
                  <a:lnTo>
                    <a:pt x="966" y="3627"/>
                  </a:lnTo>
                  <a:lnTo>
                    <a:pt x="844" y="3550"/>
                  </a:lnTo>
                  <a:lnTo>
                    <a:pt x="730" y="3464"/>
                  </a:lnTo>
                  <a:lnTo>
                    <a:pt x="623" y="3372"/>
                  </a:lnTo>
                  <a:lnTo>
                    <a:pt x="521" y="3271"/>
                  </a:lnTo>
                  <a:lnTo>
                    <a:pt x="429" y="3163"/>
                  </a:lnTo>
                  <a:lnTo>
                    <a:pt x="343" y="3049"/>
                  </a:lnTo>
                  <a:lnTo>
                    <a:pt x="266" y="2928"/>
                  </a:lnTo>
                  <a:lnTo>
                    <a:pt x="198" y="2802"/>
                  </a:lnTo>
                  <a:lnTo>
                    <a:pt x="140" y="2671"/>
                  </a:lnTo>
                  <a:lnTo>
                    <a:pt x="90" y="2533"/>
                  </a:lnTo>
                  <a:lnTo>
                    <a:pt x="52" y="2392"/>
                  </a:lnTo>
                  <a:lnTo>
                    <a:pt x="24" y="2248"/>
                  </a:lnTo>
                  <a:lnTo>
                    <a:pt x="6" y="2099"/>
                  </a:lnTo>
                  <a:lnTo>
                    <a:pt x="0" y="1947"/>
                  </a:lnTo>
                  <a:lnTo>
                    <a:pt x="6" y="1794"/>
                  </a:lnTo>
                  <a:lnTo>
                    <a:pt x="24" y="1646"/>
                  </a:lnTo>
                  <a:lnTo>
                    <a:pt x="52" y="1501"/>
                  </a:lnTo>
                  <a:lnTo>
                    <a:pt x="90" y="1359"/>
                  </a:lnTo>
                  <a:lnTo>
                    <a:pt x="140" y="1221"/>
                  </a:lnTo>
                  <a:lnTo>
                    <a:pt x="198" y="1090"/>
                  </a:lnTo>
                  <a:lnTo>
                    <a:pt x="266" y="964"/>
                  </a:lnTo>
                  <a:lnTo>
                    <a:pt x="343" y="843"/>
                  </a:lnTo>
                  <a:lnTo>
                    <a:pt x="429" y="729"/>
                  </a:lnTo>
                  <a:lnTo>
                    <a:pt x="521" y="621"/>
                  </a:lnTo>
                  <a:lnTo>
                    <a:pt x="623" y="520"/>
                  </a:lnTo>
                  <a:lnTo>
                    <a:pt x="730" y="428"/>
                  </a:lnTo>
                  <a:lnTo>
                    <a:pt x="844" y="342"/>
                  </a:lnTo>
                  <a:lnTo>
                    <a:pt x="966" y="267"/>
                  </a:lnTo>
                  <a:lnTo>
                    <a:pt x="1091" y="197"/>
                  </a:lnTo>
                  <a:lnTo>
                    <a:pt x="1223" y="139"/>
                  </a:lnTo>
                  <a:lnTo>
                    <a:pt x="1361" y="89"/>
                  </a:lnTo>
                  <a:lnTo>
                    <a:pt x="1502" y="51"/>
                  </a:lnTo>
                  <a:lnTo>
                    <a:pt x="1646" y="23"/>
                  </a:lnTo>
                  <a:lnTo>
                    <a:pt x="1795" y="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535353"/>
            </a:solidFill>
            <a:ln w="0">
              <a:solidFill>
                <a:srgbClr val="5353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>
            <a:off x="4221900" y="2849188"/>
            <a:ext cx="1096280" cy="1095612"/>
            <a:chOff x="2198" y="519"/>
            <a:chExt cx="3280" cy="3278"/>
          </a:xfrm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2198" y="519"/>
              <a:ext cx="3280" cy="3278"/>
            </a:xfrm>
            <a:custGeom>
              <a:avLst/>
              <a:gdLst>
                <a:gd name="T0" fmla="*/ 2744 w 6560"/>
                <a:gd name="T1" fmla="*/ 1838 h 6556"/>
                <a:gd name="T2" fmla="*/ 2194 w 6560"/>
                <a:gd name="T3" fmla="*/ 2193 h 6556"/>
                <a:gd name="T4" fmla="*/ 1839 w 6560"/>
                <a:gd name="T5" fmla="*/ 2743 h 6556"/>
                <a:gd name="T6" fmla="*/ 1749 w 6560"/>
                <a:gd name="T7" fmla="*/ 3419 h 6556"/>
                <a:gd name="T8" fmla="*/ 1953 w 6560"/>
                <a:gd name="T9" fmla="*/ 4052 h 6556"/>
                <a:gd name="T10" fmla="*/ 2393 w 6560"/>
                <a:gd name="T11" fmla="*/ 4533 h 6556"/>
                <a:gd name="T12" fmla="*/ 3004 w 6560"/>
                <a:gd name="T13" fmla="*/ 4790 h 6556"/>
                <a:gd name="T14" fmla="*/ 3688 w 6560"/>
                <a:gd name="T15" fmla="*/ 4760 h 6556"/>
                <a:gd name="T16" fmla="*/ 4270 w 6560"/>
                <a:gd name="T17" fmla="*/ 4453 h 6556"/>
                <a:gd name="T18" fmla="*/ 4669 w 6560"/>
                <a:gd name="T19" fmla="*/ 3937 h 6556"/>
                <a:gd name="T20" fmla="*/ 4817 w 6560"/>
                <a:gd name="T21" fmla="*/ 3279 h 6556"/>
                <a:gd name="T22" fmla="*/ 4669 w 6560"/>
                <a:gd name="T23" fmla="*/ 2619 h 6556"/>
                <a:gd name="T24" fmla="*/ 4270 w 6560"/>
                <a:gd name="T25" fmla="*/ 2103 h 6556"/>
                <a:gd name="T26" fmla="*/ 3688 w 6560"/>
                <a:gd name="T27" fmla="*/ 1796 h 6556"/>
                <a:gd name="T28" fmla="*/ 3588 w 6560"/>
                <a:gd name="T29" fmla="*/ 0 h 6556"/>
                <a:gd name="T30" fmla="*/ 3841 w 6560"/>
                <a:gd name="T31" fmla="*/ 136 h 6556"/>
                <a:gd name="T32" fmla="*/ 4047 w 6560"/>
                <a:gd name="T33" fmla="*/ 620 h 6556"/>
                <a:gd name="T34" fmla="*/ 4753 w 6560"/>
                <a:gd name="T35" fmla="*/ 937 h 6556"/>
                <a:gd name="T36" fmla="*/ 5138 w 6560"/>
                <a:gd name="T37" fmla="*/ 658 h 6556"/>
                <a:gd name="T38" fmla="*/ 5381 w 6560"/>
                <a:gd name="T39" fmla="*/ 743 h 6556"/>
                <a:gd name="T40" fmla="*/ 5906 w 6560"/>
                <a:gd name="T41" fmla="*/ 1369 h 6556"/>
                <a:gd name="T42" fmla="*/ 5816 w 6560"/>
                <a:gd name="T43" fmla="*/ 1613 h 6556"/>
                <a:gd name="T44" fmla="*/ 5892 w 6560"/>
                <a:gd name="T45" fmla="*/ 2364 h 6556"/>
                <a:gd name="T46" fmla="*/ 6373 w 6560"/>
                <a:gd name="T47" fmla="*/ 2687 h 6556"/>
                <a:gd name="T48" fmla="*/ 6554 w 6560"/>
                <a:gd name="T49" fmla="*/ 2908 h 6556"/>
                <a:gd name="T50" fmla="*/ 6506 w 6560"/>
                <a:gd name="T51" fmla="*/ 3757 h 6556"/>
                <a:gd name="T52" fmla="*/ 6253 w 6560"/>
                <a:gd name="T53" fmla="*/ 3893 h 6556"/>
                <a:gd name="T54" fmla="*/ 5774 w 6560"/>
                <a:gd name="T55" fmla="*/ 4479 h 6556"/>
                <a:gd name="T56" fmla="*/ 5878 w 6560"/>
                <a:gd name="T57" fmla="*/ 5033 h 6556"/>
                <a:gd name="T58" fmla="*/ 5878 w 6560"/>
                <a:gd name="T59" fmla="*/ 5290 h 6556"/>
                <a:gd name="T60" fmla="*/ 5293 w 6560"/>
                <a:gd name="T61" fmla="*/ 5874 h 6556"/>
                <a:gd name="T62" fmla="*/ 5034 w 6560"/>
                <a:gd name="T63" fmla="*/ 5874 h 6556"/>
                <a:gd name="T64" fmla="*/ 4482 w 6560"/>
                <a:gd name="T65" fmla="*/ 5771 h 6556"/>
                <a:gd name="T66" fmla="*/ 3895 w 6560"/>
                <a:gd name="T67" fmla="*/ 6249 h 6556"/>
                <a:gd name="T68" fmla="*/ 3760 w 6560"/>
                <a:gd name="T69" fmla="*/ 6504 h 6556"/>
                <a:gd name="T70" fmla="*/ 2910 w 6560"/>
                <a:gd name="T71" fmla="*/ 6550 h 6556"/>
                <a:gd name="T72" fmla="*/ 2689 w 6560"/>
                <a:gd name="T73" fmla="*/ 6369 h 6556"/>
                <a:gd name="T74" fmla="*/ 2366 w 6560"/>
                <a:gd name="T75" fmla="*/ 5888 h 6556"/>
                <a:gd name="T76" fmla="*/ 1614 w 6560"/>
                <a:gd name="T77" fmla="*/ 5813 h 6556"/>
                <a:gd name="T78" fmla="*/ 1368 w 6560"/>
                <a:gd name="T79" fmla="*/ 5898 h 6556"/>
                <a:gd name="T80" fmla="*/ 744 w 6560"/>
                <a:gd name="T81" fmla="*/ 5378 h 6556"/>
                <a:gd name="T82" fmla="*/ 654 w 6560"/>
                <a:gd name="T83" fmla="*/ 5135 h 6556"/>
                <a:gd name="T84" fmla="*/ 937 w 6560"/>
                <a:gd name="T85" fmla="*/ 4750 h 6556"/>
                <a:gd name="T86" fmla="*/ 620 w 6560"/>
                <a:gd name="T87" fmla="*/ 4044 h 6556"/>
                <a:gd name="T88" fmla="*/ 136 w 6560"/>
                <a:gd name="T89" fmla="*/ 3841 h 6556"/>
                <a:gd name="T90" fmla="*/ 0 w 6560"/>
                <a:gd name="T91" fmla="*/ 3586 h 6556"/>
                <a:gd name="T92" fmla="*/ 90 w 6560"/>
                <a:gd name="T93" fmla="*/ 2753 h 6556"/>
                <a:gd name="T94" fmla="*/ 582 w 6560"/>
                <a:gd name="T95" fmla="*/ 2663 h 6556"/>
                <a:gd name="T96" fmla="*/ 858 w 6560"/>
                <a:gd name="T97" fmla="*/ 1939 h 6556"/>
                <a:gd name="T98" fmla="*/ 664 w 6560"/>
                <a:gd name="T99" fmla="*/ 1473 h 6556"/>
                <a:gd name="T100" fmla="*/ 708 w 6560"/>
                <a:gd name="T101" fmla="*/ 1220 h 6556"/>
                <a:gd name="T102" fmla="*/ 1316 w 6560"/>
                <a:gd name="T103" fmla="*/ 666 h 6556"/>
                <a:gd name="T104" fmla="*/ 1572 w 6560"/>
                <a:gd name="T105" fmla="*/ 710 h 6556"/>
                <a:gd name="T106" fmla="*/ 2220 w 6560"/>
                <a:gd name="T107" fmla="*/ 722 h 6556"/>
                <a:gd name="T108" fmla="*/ 2671 w 6560"/>
                <a:gd name="T109" fmla="*/ 245 h 6556"/>
                <a:gd name="T110" fmla="*/ 2852 w 6560"/>
                <a:gd name="T111" fmla="*/ 2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560" h="6556">
                  <a:moveTo>
                    <a:pt x="3279" y="1742"/>
                  </a:moveTo>
                  <a:lnTo>
                    <a:pt x="3139" y="1748"/>
                  </a:lnTo>
                  <a:lnTo>
                    <a:pt x="3004" y="1766"/>
                  </a:lnTo>
                  <a:lnTo>
                    <a:pt x="2872" y="1796"/>
                  </a:lnTo>
                  <a:lnTo>
                    <a:pt x="2744" y="1838"/>
                  </a:lnTo>
                  <a:lnTo>
                    <a:pt x="2621" y="1890"/>
                  </a:lnTo>
                  <a:lnTo>
                    <a:pt x="2505" y="1951"/>
                  </a:lnTo>
                  <a:lnTo>
                    <a:pt x="2393" y="2023"/>
                  </a:lnTo>
                  <a:lnTo>
                    <a:pt x="2290" y="2103"/>
                  </a:lnTo>
                  <a:lnTo>
                    <a:pt x="2194" y="2193"/>
                  </a:lnTo>
                  <a:lnTo>
                    <a:pt x="2104" y="2288"/>
                  </a:lnTo>
                  <a:lnTo>
                    <a:pt x="2024" y="2392"/>
                  </a:lnTo>
                  <a:lnTo>
                    <a:pt x="1953" y="2504"/>
                  </a:lnTo>
                  <a:lnTo>
                    <a:pt x="1891" y="2619"/>
                  </a:lnTo>
                  <a:lnTo>
                    <a:pt x="1839" y="2743"/>
                  </a:lnTo>
                  <a:lnTo>
                    <a:pt x="1797" y="2870"/>
                  </a:lnTo>
                  <a:lnTo>
                    <a:pt x="1767" y="3002"/>
                  </a:lnTo>
                  <a:lnTo>
                    <a:pt x="1749" y="3139"/>
                  </a:lnTo>
                  <a:lnTo>
                    <a:pt x="1743" y="3279"/>
                  </a:lnTo>
                  <a:lnTo>
                    <a:pt x="1749" y="3419"/>
                  </a:lnTo>
                  <a:lnTo>
                    <a:pt x="1767" y="3554"/>
                  </a:lnTo>
                  <a:lnTo>
                    <a:pt x="1797" y="3686"/>
                  </a:lnTo>
                  <a:lnTo>
                    <a:pt x="1839" y="3813"/>
                  </a:lnTo>
                  <a:lnTo>
                    <a:pt x="1891" y="3937"/>
                  </a:lnTo>
                  <a:lnTo>
                    <a:pt x="1953" y="4052"/>
                  </a:lnTo>
                  <a:lnTo>
                    <a:pt x="2024" y="4164"/>
                  </a:lnTo>
                  <a:lnTo>
                    <a:pt x="2104" y="4268"/>
                  </a:lnTo>
                  <a:lnTo>
                    <a:pt x="2194" y="4363"/>
                  </a:lnTo>
                  <a:lnTo>
                    <a:pt x="2290" y="4453"/>
                  </a:lnTo>
                  <a:lnTo>
                    <a:pt x="2393" y="4533"/>
                  </a:lnTo>
                  <a:lnTo>
                    <a:pt x="2505" y="4605"/>
                  </a:lnTo>
                  <a:lnTo>
                    <a:pt x="2621" y="4666"/>
                  </a:lnTo>
                  <a:lnTo>
                    <a:pt x="2744" y="4718"/>
                  </a:lnTo>
                  <a:lnTo>
                    <a:pt x="2872" y="4760"/>
                  </a:lnTo>
                  <a:lnTo>
                    <a:pt x="3004" y="4790"/>
                  </a:lnTo>
                  <a:lnTo>
                    <a:pt x="3139" y="4808"/>
                  </a:lnTo>
                  <a:lnTo>
                    <a:pt x="3279" y="4814"/>
                  </a:lnTo>
                  <a:lnTo>
                    <a:pt x="3419" y="4808"/>
                  </a:lnTo>
                  <a:lnTo>
                    <a:pt x="3556" y="4790"/>
                  </a:lnTo>
                  <a:lnTo>
                    <a:pt x="3688" y="4760"/>
                  </a:lnTo>
                  <a:lnTo>
                    <a:pt x="3816" y="4718"/>
                  </a:lnTo>
                  <a:lnTo>
                    <a:pt x="3939" y="4666"/>
                  </a:lnTo>
                  <a:lnTo>
                    <a:pt x="4055" y="4605"/>
                  </a:lnTo>
                  <a:lnTo>
                    <a:pt x="4167" y="4533"/>
                  </a:lnTo>
                  <a:lnTo>
                    <a:pt x="4270" y="4453"/>
                  </a:lnTo>
                  <a:lnTo>
                    <a:pt x="4366" y="4363"/>
                  </a:lnTo>
                  <a:lnTo>
                    <a:pt x="4456" y="4268"/>
                  </a:lnTo>
                  <a:lnTo>
                    <a:pt x="4536" y="4164"/>
                  </a:lnTo>
                  <a:lnTo>
                    <a:pt x="4607" y="4052"/>
                  </a:lnTo>
                  <a:lnTo>
                    <a:pt x="4669" y="3937"/>
                  </a:lnTo>
                  <a:lnTo>
                    <a:pt x="4721" y="3813"/>
                  </a:lnTo>
                  <a:lnTo>
                    <a:pt x="4763" y="3686"/>
                  </a:lnTo>
                  <a:lnTo>
                    <a:pt x="4793" y="3554"/>
                  </a:lnTo>
                  <a:lnTo>
                    <a:pt x="4811" y="3419"/>
                  </a:lnTo>
                  <a:lnTo>
                    <a:pt x="4817" y="3279"/>
                  </a:lnTo>
                  <a:lnTo>
                    <a:pt x="4811" y="3139"/>
                  </a:lnTo>
                  <a:lnTo>
                    <a:pt x="4793" y="3002"/>
                  </a:lnTo>
                  <a:lnTo>
                    <a:pt x="4763" y="2870"/>
                  </a:lnTo>
                  <a:lnTo>
                    <a:pt x="4721" y="2743"/>
                  </a:lnTo>
                  <a:lnTo>
                    <a:pt x="4669" y="2619"/>
                  </a:lnTo>
                  <a:lnTo>
                    <a:pt x="4607" y="2504"/>
                  </a:lnTo>
                  <a:lnTo>
                    <a:pt x="4536" y="2392"/>
                  </a:lnTo>
                  <a:lnTo>
                    <a:pt x="4456" y="2288"/>
                  </a:lnTo>
                  <a:lnTo>
                    <a:pt x="4366" y="2193"/>
                  </a:lnTo>
                  <a:lnTo>
                    <a:pt x="4270" y="2103"/>
                  </a:lnTo>
                  <a:lnTo>
                    <a:pt x="4167" y="2023"/>
                  </a:lnTo>
                  <a:lnTo>
                    <a:pt x="4055" y="1951"/>
                  </a:lnTo>
                  <a:lnTo>
                    <a:pt x="3939" y="1890"/>
                  </a:lnTo>
                  <a:lnTo>
                    <a:pt x="3816" y="1838"/>
                  </a:lnTo>
                  <a:lnTo>
                    <a:pt x="3688" y="1796"/>
                  </a:lnTo>
                  <a:lnTo>
                    <a:pt x="3556" y="1766"/>
                  </a:lnTo>
                  <a:lnTo>
                    <a:pt x="3419" y="1748"/>
                  </a:lnTo>
                  <a:lnTo>
                    <a:pt x="3279" y="1742"/>
                  </a:lnTo>
                  <a:close/>
                  <a:moveTo>
                    <a:pt x="2972" y="0"/>
                  </a:moveTo>
                  <a:lnTo>
                    <a:pt x="3588" y="0"/>
                  </a:lnTo>
                  <a:lnTo>
                    <a:pt x="3650" y="6"/>
                  </a:lnTo>
                  <a:lnTo>
                    <a:pt x="3706" y="24"/>
                  </a:lnTo>
                  <a:lnTo>
                    <a:pt x="3760" y="54"/>
                  </a:lnTo>
                  <a:lnTo>
                    <a:pt x="3806" y="90"/>
                  </a:lnTo>
                  <a:lnTo>
                    <a:pt x="3841" y="136"/>
                  </a:lnTo>
                  <a:lnTo>
                    <a:pt x="3871" y="187"/>
                  </a:lnTo>
                  <a:lnTo>
                    <a:pt x="3889" y="245"/>
                  </a:lnTo>
                  <a:lnTo>
                    <a:pt x="3895" y="307"/>
                  </a:lnTo>
                  <a:lnTo>
                    <a:pt x="3895" y="582"/>
                  </a:lnTo>
                  <a:lnTo>
                    <a:pt x="4047" y="620"/>
                  </a:lnTo>
                  <a:lnTo>
                    <a:pt x="4195" y="668"/>
                  </a:lnTo>
                  <a:lnTo>
                    <a:pt x="4340" y="722"/>
                  </a:lnTo>
                  <a:lnTo>
                    <a:pt x="4482" y="785"/>
                  </a:lnTo>
                  <a:lnTo>
                    <a:pt x="4619" y="857"/>
                  </a:lnTo>
                  <a:lnTo>
                    <a:pt x="4753" y="937"/>
                  </a:lnTo>
                  <a:lnTo>
                    <a:pt x="4946" y="743"/>
                  </a:lnTo>
                  <a:lnTo>
                    <a:pt x="4988" y="710"/>
                  </a:lnTo>
                  <a:lnTo>
                    <a:pt x="5034" y="684"/>
                  </a:lnTo>
                  <a:lnTo>
                    <a:pt x="5086" y="666"/>
                  </a:lnTo>
                  <a:lnTo>
                    <a:pt x="5138" y="658"/>
                  </a:lnTo>
                  <a:lnTo>
                    <a:pt x="5190" y="658"/>
                  </a:lnTo>
                  <a:lnTo>
                    <a:pt x="5244" y="666"/>
                  </a:lnTo>
                  <a:lnTo>
                    <a:pt x="5293" y="684"/>
                  </a:lnTo>
                  <a:lnTo>
                    <a:pt x="5339" y="710"/>
                  </a:lnTo>
                  <a:lnTo>
                    <a:pt x="5381" y="743"/>
                  </a:lnTo>
                  <a:lnTo>
                    <a:pt x="5816" y="1178"/>
                  </a:lnTo>
                  <a:lnTo>
                    <a:pt x="5852" y="1220"/>
                  </a:lnTo>
                  <a:lnTo>
                    <a:pt x="5878" y="1268"/>
                  </a:lnTo>
                  <a:lnTo>
                    <a:pt x="5896" y="1318"/>
                  </a:lnTo>
                  <a:lnTo>
                    <a:pt x="5906" y="1369"/>
                  </a:lnTo>
                  <a:lnTo>
                    <a:pt x="5906" y="1421"/>
                  </a:lnTo>
                  <a:lnTo>
                    <a:pt x="5896" y="1473"/>
                  </a:lnTo>
                  <a:lnTo>
                    <a:pt x="5878" y="1523"/>
                  </a:lnTo>
                  <a:lnTo>
                    <a:pt x="5852" y="1571"/>
                  </a:lnTo>
                  <a:lnTo>
                    <a:pt x="5816" y="1613"/>
                  </a:lnTo>
                  <a:lnTo>
                    <a:pt x="5623" y="1806"/>
                  </a:lnTo>
                  <a:lnTo>
                    <a:pt x="5702" y="1939"/>
                  </a:lnTo>
                  <a:lnTo>
                    <a:pt x="5774" y="2077"/>
                  </a:lnTo>
                  <a:lnTo>
                    <a:pt x="5838" y="2219"/>
                  </a:lnTo>
                  <a:lnTo>
                    <a:pt x="5892" y="2364"/>
                  </a:lnTo>
                  <a:lnTo>
                    <a:pt x="5940" y="2512"/>
                  </a:lnTo>
                  <a:lnTo>
                    <a:pt x="5978" y="2663"/>
                  </a:lnTo>
                  <a:lnTo>
                    <a:pt x="6253" y="2663"/>
                  </a:lnTo>
                  <a:lnTo>
                    <a:pt x="6315" y="2669"/>
                  </a:lnTo>
                  <a:lnTo>
                    <a:pt x="6373" y="2687"/>
                  </a:lnTo>
                  <a:lnTo>
                    <a:pt x="6424" y="2717"/>
                  </a:lnTo>
                  <a:lnTo>
                    <a:pt x="6470" y="2753"/>
                  </a:lnTo>
                  <a:lnTo>
                    <a:pt x="6506" y="2799"/>
                  </a:lnTo>
                  <a:lnTo>
                    <a:pt x="6536" y="2850"/>
                  </a:lnTo>
                  <a:lnTo>
                    <a:pt x="6554" y="2908"/>
                  </a:lnTo>
                  <a:lnTo>
                    <a:pt x="6560" y="2970"/>
                  </a:lnTo>
                  <a:lnTo>
                    <a:pt x="6560" y="3586"/>
                  </a:lnTo>
                  <a:lnTo>
                    <a:pt x="6554" y="3648"/>
                  </a:lnTo>
                  <a:lnTo>
                    <a:pt x="6536" y="3706"/>
                  </a:lnTo>
                  <a:lnTo>
                    <a:pt x="6506" y="3757"/>
                  </a:lnTo>
                  <a:lnTo>
                    <a:pt x="6470" y="3803"/>
                  </a:lnTo>
                  <a:lnTo>
                    <a:pt x="6424" y="3841"/>
                  </a:lnTo>
                  <a:lnTo>
                    <a:pt x="6373" y="3869"/>
                  </a:lnTo>
                  <a:lnTo>
                    <a:pt x="6315" y="3887"/>
                  </a:lnTo>
                  <a:lnTo>
                    <a:pt x="6253" y="3893"/>
                  </a:lnTo>
                  <a:lnTo>
                    <a:pt x="5978" y="3893"/>
                  </a:lnTo>
                  <a:lnTo>
                    <a:pt x="5940" y="4044"/>
                  </a:lnTo>
                  <a:lnTo>
                    <a:pt x="5892" y="4192"/>
                  </a:lnTo>
                  <a:lnTo>
                    <a:pt x="5836" y="4337"/>
                  </a:lnTo>
                  <a:lnTo>
                    <a:pt x="5774" y="4479"/>
                  </a:lnTo>
                  <a:lnTo>
                    <a:pt x="5702" y="4617"/>
                  </a:lnTo>
                  <a:lnTo>
                    <a:pt x="5623" y="4750"/>
                  </a:lnTo>
                  <a:lnTo>
                    <a:pt x="5816" y="4943"/>
                  </a:lnTo>
                  <a:lnTo>
                    <a:pt x="5852" y="4987"/>
                  </a:lnTo>
                  <a:lnTo>
                    <a:pt x="5878" y="5033"/>
                  </a:lnTo>
                  <a:lnTo>
                    <a:pt x="5896" y="5083"/>
                  </a:lnTo>
                  <a:lnTo>
                    <a:pt x="5906" y="5135"/>
                  </a:lnTo>
                  <a:lnTo>
                    <a:pt x="5906" y="5187"/>
                  </a:lnTo>
                  <a:lnTo>
                    <a:pt x="5896" y="5238"/>
                  </a:lnTo>
                  <a:lnTo>
                    <a:pt x="5878" y="5290"/>
                  </a:lnTo>
                  <a:lnTo>
                    <a:pt x="5852" y="5336"/>
                  </a:lnTo>
                  <a:lnTo>
                    <a:pt x="5816" y="5378"/>
                  </a:lnTo>
                  <a:lnTo>
                    <a:pt x="5381" y="5813"/>
                  </a:lnTo>
                  <a:lnTo>
                    <a:pt x="5339" y="5848"/>
                  </a:lnTo>
                  <a:lnTo>
                    <a:pt x="5293" y="5874"/>
                  </a:lnTo>
                  <a:lnTo>
                    <a:pt x="5244" y="5890"/>
                  </a:lnTo>
                  <a:lnTo>
                    <a:pt x="5190" y="5898"/>
                  </a:lnTo>
                  <a:lnTo>
                    <a:pt x="5138" y="5898"/>
                  </a:lnTo>
                  <a:lnTo>
                    <a:pt x="5086" y="5890"/>
                  </a:lnTo>
                  <a:lnTo>
                    <a:pt x="5034" y="5874"/>
                  </a:lnTo>
                  <a:lnTo>
                    <a:pt x="4988" y="5848"/>
                  </a:lnTo>
                  <a:lnTo>
                    <a:pt x="4946" y="5813"/>
                  </a:lnTo>
                  <a:lnTo>
                    <a:pt x="4753" y="5619"/>
                  </a:lnTo>
                  <a:lnTo>
                    <a:pt x="4619" y="5699"/>
                  </a:lnTo>
                  <a:lnTo>
                    <a:pt x="4482" y="5771"/>
                  </a:lnTo>
                  <a:lnTo>
                    <a:pt x="4340" y="5834"/>
                  </a:lnTo>
                  <a:lnTo>
                    <a:pt x="4195" y="5888"/>
                  </a:lnTo>
                  <a:lnTo>
                    <a:pt x="4047" y="5936"/>
                  </a:lnTo>
                  <a:lnTo>
                    <a:pt x="3895" y="5974"/>
                  </a:lnTo>
                  <a:lnTo>
                    <a:pt x="3895" y="6249"/>
                  </a:lnTo>
                  <a:lnTo>
                    <a:pt x="3889" y="6311"/>
                  </a:lnTo>
                  <a:lnTo>
                    <a:pt x="3871" y="6369"/>
                  </a:lnTo>
                  <a:lnTo>
                    <a:pt x="3841" y="6421"/>
                  </a:lnTo>
                  <a:lnTo>
                    <a:pt x="3806" y="6466"/>
                  </a:lnTo>
                  <a:lnTo>
                    <a:pt x="3760" y="6504"/>
                  </a:lnTo>
                  <a:lnTo>
                    <a:pt x="3706" y="6532"/>
                  </a:lnTo>
                  <a:lnTo>
                    <a:pt x="3650" y="6550"/>
                  </a:lnTo>
                  <a:lnTo>
                    <a:pt x="3588" y="6556"/>
                  </a:lnTo>
                  <a:lnTo>
                    <a:pt x="2972" y="6556"/>
                  </a:lnTo>
                  <a:lnTo>
                    <a:pt x="2910" y="6550"/>
                  </a:lnTo>
                  <a:lnTo>
                    <a:pt x="2852" y="6532"/>
                  </a:lnTo>
                  <a:lnTo>
                    <a:pt x="2800" y="6504"/>
                  </a:lnTo>
                  <a:lnTo>
                    <a:pt x="2754" y="6466"/>
                  </a:lnTo>
                  <a:lnTo>
                    <a:pt x="2717" y="6421"/>
                  </a:lnTo>
                  <a:lnTo>
                    <a:pt x="2689" y="6369"/>
                  </a:lnTo>
                  <a:lnTo>
                    <a:pt x="2671" y="6311"/>
                  </a:lnTo>
                  <a:lnTo>
                    <a:pt x="2665" y="6249"/>
                  </a:lnTo>
                  <a:lnTo>
                    <a:pt x="2665" y="5974"/>
                  </a:lnTo>
                  <a:lnTo>
                    <a:pt x="2513" y="5936"/>
                  </a:lnTo>
                  <a:lnTo>
                    <a:pt x="2366" y="5888"/>
                  </a:lnTo>
                  <a:lnTo>
                    <a:pt x="2220" y="5834"/>
                  </a:lnTo>
                  <a:lnTo>
                    <a:pt x="2078" y="5771"/>
                  </a:lnTo>
                  <a:lnTo>
                    <a:pt x="1941" y="5699"/>
                  </a:lnTo>
                  <a:lnTo>
                    <a:pt x="1807" y="5619"/>
                  </a:lnTo>
                  <a:lnTo>
                    <a:pt x="1614" y="5813"/>
                  </a:lnTo>
                  <a:lnTo>
                    <a:pt x="1572" y="5848"/>
                  </a:lnTo>
                  <a:lnTo>
                    <a:pt x="1524" y="5874"/>
                  </a:lnTo>
                  <a:lnTo>
                    <a:pt x="1474" y="5890"/>
                  </a:lnTo>
                  <a:lnTo>
                    <a:pt x="1422" y="5898"/>
                  </a:lnTo>
                  <a:lnTo>
                    <a:pt x="1368" y="5898"/>
                  </a:lnTo>
                  <a:lnTo>
                    <a:pt x="1316" y="5890"/>
                  </a:lnTo>
                  <a:lnTo>
                    <a:pt x="1267" y="5874"/>
                  </a:lnTo>
                  <a:lnTo>
                    <a:pt x="1221" y="5848"/>
                  </a:lnTo>
                  <a:lnTo>
                    <a:pt x="1179" y="5813"/>
                  </a:lnTo>
                  <a:lnTo>
                    <a:pt x="744" y="5378"/>
                  </a:lnTo>
                  <a:lnTo>
                    <a:pt x="708" y="5336"/>
                  </a:lnTo>
                  <a:lnTo>
                    <a:pt x="680" y="5288"/>
                  </a:lnTo>
                  <a:lnTo>
                    <a:pt x="664" y="5238"/>
                  </a:lnTo>
                  <a:lnTo>
                    <a:pt x="654" y="5187"/>
                  </a:lnTo>
                  <a:lnTo>
                    <a:pt x="654" y="5135"/>
                  </a:lnTo>
                  <a:lnTo>
                    <a:pt x="664" y="5083"/>
                  </a:lnTo>
                  <a:lnTo>
                    <a:pt x="680" y="5033"/>
                  </a:lnTo>
                  <a:lnTo>
                    <a:pt x="708" y="4987"/>
                  </a:lnTo>
                  <a:lnTo>
                    <a:pt x="744" y="4943"/>
                  </a:lnTo>
                  <a:lnTo>
                    <a:pt x="937" y="4750"/>
                  </a:lnTo>
                  <a:lnTo>
                    <a:pt x="858" y="4617"/>
                  </a:lnTo>
                  <a:lnTo>
                    <a:pt x="786" y="4479"/>
                  </a:lnTo>
                  <a:lnTo>
                    <a:pt x="722" y="4337"/>
                  </a:lnTo>
                  <a:lnTo>
                    <a:pt x="668" y="4192"/>
                  </a:lnTo>
                  <a:lnTo>
                    <a:pt x="620" y="4044"/>
                  </a:lnTo>
                  <a:lnTo>
                    <a:pt x="582" y="3893"/>
                  </a:lnTo>
                  <a:lnTo>
                    <a:pt x="307" y="3893"/>
                  </a:lnTo>
                  <a:lnTo>
                    <a:pt x="245" y="3887"/>
                  </a:lnTo>
                  <a:lnTo>
                    <a:pt x="187" y="3869"/>
                  </a:lnTo>
                  <a:lnTo>
                    <a:pt x="136" y="3841"/>
                  </a:lnTo>
                  <a:lnTo>
                    <a:pt x="90" y="3803"/>
                  </a:lnTo>
                  <a:lnTo>
                    <a:pt x="52" y="3757"/>
                  </a:lnTo>
                  <a:lnTo>
                    <a:pt x="24" y="3706"/>
                  </a:lnTo>
                  <a:lnTo>
                    <a:pt x="6" y="3648"/>
                  </a:lnTo>
                  <a:lnTo>
                    <a:pt x="0" y="3586"/>
                  </a:lnTo>
                  <a:lnTo>
                    <a:pt x="0" y="2970"/>
                  </a:lnTo>
                  <a:lnTo>
                    <a:pt x="6" y="2908"/>
                  </a:lnTo>
                  <a:lnTo>
                    <a:pt x="24" y="2850"/>
                  </a:lnTo>
                  <a:lnTo>
                    <a:pt x="52" y="2799"/>
                  </a:lnTo>
                  <a:lnTo>
                    <a:pt x="90" y="2753"/>
                  </a:lnTo>
                  <a:lnTo>
                    <a:pt x="136" y="2717"/>
                  </a:lnTo>
                  <a:lnTo>
                    <a:pt x="187" y="2687"/>
                  </a:lnTo>
                  <a:lnTo>
                    <a:pt x="245" y="2669"/>
                  </a:lnTo>
                  <a:lnTo>
                    <a:pt x="307" y="2663"/>
                  </a:lnTo>
                  <a:lnTo>
                    <a:pt x="582" y="2663"/>
                  </a:lnTo>
                  <a:lnTo>
                    <a:pt x="620" y="2512"/>
                  </a:lnTo>
                  <a:lnTo>
                    <a:pt x="668" y="2364"/>
                  </a:lnTo>
                  <a:lnTo>
                    <a:pt x="722" y="2219"/>
                  </a:lnTo>
                  <a:lnTo>
                    <a:pt x="786" y="2079"/>
                  </a:lnTo>
                  <a:lnTo>
                    <a:pt x="858" y="1939"/>
                  </a:lnTo>
                  <a:lnTo>
                    <a:pt x="937" y="1806"/>
                  </a:lnTo>
                  <a:lnTo>
                    <a:pt x="744" y="1613"/>
                  </a:lnTo>
                  <a:lnTo>
                    <a:pt x="708" y="1571"/>
                  </a:lnTo>
                  <a:lnTo>
                    <a:pt x="680" y="1523"/>
                  </a:lnTo>
                  <a:lnTo>
                    <a:pt x="664" y="1473"/>
                  </a:lnTo>
                  <a:lnTo>
                    <a:pt x="654" y="1421"/>
                  </a:lnTo>
                  <a:lnTo>
                    <a:pt x="654" y="1369"/>
                  </a:lnTo>
                  <a:lnTo>
                    <a:pt x="664" y="1318"/>
                  </a:lnTo>
                  <a:lnTo>
                    <a:pt x="680" y="1268"/>
                  </a:lnTo>
                  <a:lnTo>
                    <a:pt x="708" y="1220"/>
                  </a:lnTo>
                  <a:lnTo>
                    <a:pt x="744" y="1178"/>
                  </a:lnTo>
                  <a:lnTo>
                    <a:pt x="1179" y="743"/>
                  </a:lnTo>
                  <a:lnTo>
                    <a:pt x="1221" y="710"/>
                  </a:lnTo>
                  <a:lnTo>
                    <a:pt x="1267" y="684"/>
                  </a:lnTo>
                  <a:lnTo>
                    <a:pt x="1316" y="666"/>
                  </a:lnTo>
                  <a:lnTo>
                    <a:pt x="1368" y="658"/>
                  </a:lnTo>
                  <a:lnTo>
                    <a:pt x="1422" y="658"/>
                  </a:lnTo>
                  <a:lnTo>
                    <a:pt x="1474" y="666"/>
                  </a:lnTo>
                  <a:lnTo>
                    <a:pt x="1524" y="684"/>
                  </a:lnTo>
                  <a:lnTo>
                    <a:pt x="1572" y="710"/>
                  </a:lnTo>
                  <a:lnTo>
                    <a:pt x="1614" y="743"/>
                  </a:lnTo>
                  <a:lnTo>
                    <a:pt x="1807" y="937"/>
                  </a:lnTo>
                  <a:lnTo>
                    <a:pt x="1941" y="857"/>
                  </a:lnTo>
                  <a:lnTo>
                    <a:pt x="2078" y="785"/>
                  </a:lnTo>
                  <a:lnTo>
                    <a:pt x="2220" y="722"/>
                  </a:lnTo>
                  <a:lnTo>
                    <a:pt x="2366" y="668"/>
                  </a:lnTo>
                  <a:lnTo>
                    <a:pt x="2513" y="620"/>
                  </a:lnTo>
                  <a:lnTo>
                    <a:pt x="2665" y="582"/>
                  </a:lnTo>
                  <a:lnTo>
                    <a:pt x="2665" y="307"/>
                  </a:lnTo>
                  <a:lnTo>
                    <a:pt x="2671" y="245"/>
                  </a:lnTo>
                  <a:lnTo>
                    <a:pt x="2689" y="187"/>
                  </a:lnTo>
                  <a:lnTo>
                    <a:pt x="2717" y="136"/>
                  </a:lnTo>
                  <a:lnTo>
                    <a:pt x="2754" y="90"/>
                  </a:lnTo>
                  <a:lnTo>
                    <a:pt x="2800" y="54"/>
                  </a:lnTo>
                  <a:lnTo>
                    <a:pt x="2852" y="24"/>
                  </a:lnTo>
                  <a:lnTo>
                    <a:pt x="2910" y="6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838" y="519"/>
              <a:ext cx="1640" cy="3278"/>
            </a:xfrm>
            <a:custGeom>
              <a:avLst/>
              <a:gdLst>
                <a:gd name="T0" fmla="*/ 371 w 3281"/>
                <a:gd name="T1" fmla="*/ 6 h 6556"/>
                <a:gd name="T2" fmla="*/ 527 w 3281"/>
                <a:gd name="T3" fmla="*/ 90 h 6556"/>
                <a:gd name="T4" fmla="*/ 610 w 3281"/>
                <a:gd name="T5" fmla="*/ 245 h 6556"/>
                <a:gd name="T6" fmla="*/ 768 w 3281"/>
                <a:gd name="T7" fmla="*/ 620 h 6556"/>
                <a:gd name="T8" fmla="*/ 1203 w 3281"/>
                <a:gd name="T9" fmla="*/ 785 h 6556"/>
                <a:gd name="T10" fmla="*/ 1667 w 3281"/>
                <a:gd name="T11" fmla="*/ 743 h 6556"/>
                <a:gd name="T12" fmla="*/ 1807 w 3281"/>
                <a:gd name="T13" fmla="*/ 666 h 6556"/>
                <a:gd name="T14" fmla="*/ 1965 w 3281"/>
                <a:gd name="T15" fmla="*/ 666 h 6556"/>
                <a:gd name="T16" fmla="*/ 2102 w 3281"/>
                <a:gd name="T17" fmla="*/ 743 h 6556"/>
                <a:gd name="T18" fmla="*/ 2599 w 3281"/>
                <a:gd name="T19" fmla="*/ 1268 h 6556"/>
                <a:gd name="T20" fmla="*/ 2627 w 3281"/>
                <a:gd name="T21" fmla="*/ 1421 h 6556"/>
                <a:gd name="T22" fmla="*/ 2573 w 3281"/>
                <a:gd name="T23" fmla="*/ 1571 h 6556"/>
                <a:gd name="T24" fmla="*/ 2423 w 3281"/>
                <a:gd name="T25" fmla="*/ 1939 h 6556"/>
                <a:gd name="T26" fmla="*/ 2613 w 3281"/>
                <a:gd name="T27" fmla="*/ 2364 h 6556"/>
                <a:gd name="T28" fmla="*/ 2974 w 3281"/>
                <a:gd name="T29" fmla="*/ 2663 h 6556"/>
                <a:gd name="T30" fmla="*/ 3145 w 3281"/>
                <a:gd name="T31" fmla="*/ 2717 h 6556"/>
                <a:gd name="T32" fmla="*/ 3257 w 3281"/>
                <a:gd name="T33" fmla="*/ 2850 h 6556"/>
                <a:gd name="T34" fmla="*/ 3281 w 3281"/>
                <a:gd name="T35" fmla="*/ 3586 h 6556"/>
                <a:gd name="T36" fmla="*/ 3227 w 3281"/>
                <a:gd name="T37" fmla="*/ 3757 h 6556"/>
                <a:gd name="T38" fmla="*/ 3094 w 3281"/>
                <a:gd name="T39" fmla="*/ 3869 h 6556"/>
                <a:gd name="T40" fmla="*/ 2699 w 3281"/>
                <a:gd name="T41" fmla="*/ 3893 h 6556"/>
                <a:gd name="T42" fmla="*/ 2559 w 3281"/>
                <a:gd name="T43" fmla="*/ 4337 h 6556"/>
                <a:gd name="T44" fmla="*/ 2344 w 3281"/>
                <a:gd name="T45" fmla="*/ 4750 h 6556"/>
                <a:gd name="T46" fmla="*/ 2599 w 3281"/>
                <a:gd name="T47" fmla="*/ 5033 h 6556"/>
                <a:gd name="T48" fmla="*/ 2627 w 3281"/>
                <a:gd name="T49" fmla="*/ 5187 h 6556"/>
                <a:gd name="T50" fmla="*/ 2573 w 3281"/>
                <a:gd name="T51" fmla="*/ 5336 h 6556"/>
                <a:gd name="T52" fmla="*/ 2060 w 3281"/>
                <a:gd name="T53" fmla="*/ 5848 h 6556"/>
                <a:gd name="T54" fmla="*/ 1911 w 3281"/>
                <a:gd name="T55" fmla="*/ 5898 h 6556"/>
                <a:gd name="T56" fmla="*/ 1755 w 3281"/>
                <a:gd name="T57" fmla="*/ 5874 h 6556"/>
                <a:gd name="T58" fmla="*/ 1474 w 3281"/>
                <a:gd name="T59" fmla="*/ 5619 h 6556"/>
                <a:gd name="T60" fmla="*/ 1061 w 3281"/>
                <a:gd name="T61" fmla="*/ 5834 h 6556"/>
                <a:gd name="T62" fmla="*/ 616 w 3281"/>
                <a:gd name="T63" fmla="*/ 5974 h 6556"/>
                <a:gd name="T64" fmla="*/ 592 w 3281"/>
                <a:gd name="T65" fmla="*/ 6369 h 6556"/>
                <a:gd name="T66" fmla="*/ 481 w 3281"/>
                <a:gd name="T67" fmla="*/ 6504 h 6556"/>
                <a:gd name="T68" fmla="*/ 309 w 3281"/>
                <a:gd name="T69" fmla="*/ 6556 h 6556"/>
                <a:gd name="T70" fmla="*/ 140 w 3281"/>
                <a:gd name="T71" fmla="*/ 4808 h 6556"/>
                <a:gd name="T72" fmla="*/ 537 w 3281"/>
                <a:gd name="T73" fmla="*/ 4718 h 6556"/>
                <a:gd name="T74" fmla="*/ 888 w 3281"/>
                <a:gd name="T75" fmla="*/ 4533 h 6556"/>
                <a:gd name="T76" fmla="*/ 1177 w 3281"/>
                <a:gd name="T77" fmla="*/ 4268 h 6556"/>
                <a:gd name="T78" fmla="*/ 1390 w 3281"/>
                <a:gd name="T79" fmla="*/ 3937 h 6556"/>
                <a:gd name="T80" fmla="*/ 1514 w 3281"/>
                <a:gd name="T81" fmla="*/ 3554 h 6556"/>
                <a:gd name="T82" fmla="*/ 1532 w 3281"/>
                <a:gd name="T83" fmla="*/ 3139 h 6556"/>
                <a:gd name="T84" fmla="*/ 1442 w 3281"/>
                <a:gd name="T85" fmla="*/ 2743 h 6556"/>
                <a:gd name="T86" fmla="*/ 1257 w 3281"/>
                <a:gd name="T87" fmla="*/ 2392 h 6556"/>
                <a:gd name="T88" fmla="*/ 991 w 3281"/>
                <a:gd name="T89" fmla="*/ 2103 h 6556"/>
                <a:gd name="T90" fmla="*/ 660 w 3281"/>
                <a:gd name="T91" fmla="*/ 1890 h 6556"/>
                <a:gd name="T92" fmla="*/ 277 w 3281"/>
                <a:gd name="T93" fmla="*/ 1766 h 6556"/>
                <a:gd name="T94" fmla="*/ 0 w 3281"/>
                <a:gd name="T9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81" h="6556">
                  <a:moveTo>
                    <a:pt x="0" y="0"/>
                  </a:moveTo>
                  <a:lnTo>
                    <a:pt x="309" y="0"/>
                  </a:lnTo>
                  <a:lnTo>
                    <a:pt x="371" y="6"/>
                  </a:lnTo>
                  <a:lnTo>
                    <a:pt x="427" y="24"/>
                  </a:lnTo>
                  <a:lnTo>
                    <a:pt x="481" y="54"/>
                  </a:lnTo>
                  <a:lnTo>
                    <a:pt x="527" y="90"/>
                  </a:lnTo>
                  <a:lnTo>
                    <a:pt x="562" y="136"/>
                  </a:lnTo>
                  <a:lnTo>
                    <a:pt x="592" y="187"/>
                  </a:lnTo>
                  <a:lnTo>
                    <a:pt x="610" y="245"/>
                  </a:lnTo>
                  <a:lnTo>
                    <a:pt x="616" y="307"/>
                  </a:lnTo>
                  <a:lnTo>
                    <a:pt x="616" y="582"/>
                  </a:lnTo>
                  <a:lnTo>
                    <a:pt x="768" y="620"/>
                  </a:lnTo>
                  <a:lnTo>
                    <a:pt x="916" y="668"/>
                  </a:lnTo>
                  <a:lnTo>
                    <a:pt x="1061" y="722"/>
                  </a:lnTo>
                  <a:lnTo>
                    <a:pt x="1203" y="785"/>
                  </a:lnTo>
                  <a:lnTo>
                    <a:pt x="1340" y="857"/>
                  </a:lnTo>
                  <a:lnTo>
                    <a:pt x="1474" y="937"/>
                  </a:lnTo>
                  <a:lnTo>
                    <a:pt x="1667" y="743"/>
                  </a:lnTo>
                  <a:lnTo>
                    <a:pt x="1709" y="710"/>
                  </a:lnTo>
                  <a:lnTo>
                    <a:pt x="1755" y="684"/>
                  </a:lnTo>
                  <a:lnTo>
                    <a:pt x="1807" y="666"/>
                  </a:lnTo>
                  <a:lnTo>
                    <a:pt x="1859" y="658"/>
                  </a:lnTo>
                  <a:lnTo>
                    <a:pt x="1911" y="658"/>
                  </a:lnTo>
                  <a:lnTo>
                    <a:pt x="1965" y="666"/>
                  </a:lnTo>
                  <a:lnTo>
                    <a:pt x="2014" y="684"/>
                  </a:lnTo>
                  <a:lnTo>
                    <a:pt x="2060" y="710"/>
                  </a:lnTo>
                  <a:lnTo>
                    <a:pt x="2102" y="743"/>
                  </a:lnTo>
                  <a:lnTo>
                    <a:pt x="2537" y="1178"/>
                  </a:lnTo>
                  <a:lnTo>
                    <a:pt x="2573" y="1220"/>
                  </a:lnTo>
                  <a:lnTo>
                    <a:pt x="2599" y="1268"/>
                  </a:lnTo>
                  <a:lnTo>
                    <a:pt x="2617" y="1318"/>
                  </a:lnTo>
                  <a:lnTo>
                    <a:pt x="2627" y="1369"/>
                  </a:lnTo>
                  <a:lnTo>
                    <a:pt x="2627" y="1421"/>
                  </a:lnTo>
                  <a:lnTo>
                    <a:pt x="2617" y="1473"/>
                  </a:lnTo>
                  <a:lnTo>
                    <a:pt x="2599" y="1523"/>
                  </a:lnTo>
                  <a:lnTo>
                    <a:pt x="2573" y="1571"/>
                  </a:lnTo>
                  <a:lnTo>
                    <a:pt x="2537" y="1613"/>
                  </a:lnTo>
                  <a:lnTo>
                    <a:pt x="2344" y="1806"/>
                  </a:lnTo>
                  <a:lnTo>
                    <a:pt x="2423" y="1939"/>
                  </a:lnTo>
                  <a:lnTo>
                    <a:pt x="2495" y="2077"/>
                  </a:lnTo>
                  <a:lnTo>
                    <a:pt x="2559" y="2219"/>
                  </a:lnTo>
                  <a:lnTo>
                    <a:pt x="2613" y="2364"/>
                  </a:lnTo>
                  <a:lnTo>
                    <a:pt x="2661" y="2512"/>
                  </a:lnTo>
                  <a:lnTo>
                    <a:pt x="2699" y="2663"/>
                  </a:lnTo>
                  <a:lnTo>
                    <a:pt x="2974" y="2663"/>
                  </a:lnTo>
                  <a:lnTo>
                    <a:pt x="3036" y="2669"/>
                  </a:lnTo>
                  <a:lnTo>
                    <a:pt x="3094" y="2687"/>
                  </a:lnTo>
                  <a:lnTo>
                    <a:pt x="3145" y="2717"/>
                  </a:lnTo>
                  <a:lnTo>
                    <a:pt x="3191" y="2753"/>
                  </a:lnTo>
                  <a:lnTo>
                    <a:pt x="3227" y="2799"/>
                  </a:lnTo>
                  <a:lnTo>
                    <a:pt x="3257" y="2850"/>
                  </a:lnTo>
                  <a:lnTo>
                    <a:pt x="3275" y="2908"/>
                  </a:lnTo>
                  <a:lnTo>
                    <a:pt x="3281" y="2970"/>
                  </a:lnTo>
                  <a:lnTo>
                    <a:pt x="3281" y="3586"/>
                  </a:lnTo>
                  <a:lnTo>
                    <a:pt x="3275" y="3648"/>
                  </a:lnTo>
                  <a:lnTo>
                    <a:pt x="3257" y="3706"/>
                  </a:lnTo>
                  <a:lnTo>
                    <a:pt x="3227" y="3757"/>
                  </a:lnTo>
                  <a:lnTo>
                    <a:pt x="3191" y="3803"/>
                  </a:lnTo>
                  <a:lnTo>
                    <a:pt x="3145" y="3841"/>
                  </a:lnTo>
                  <a:lnTo>
                    <a:pt x="3094" y="3869"/>
                  </a:lnTo>
                  <a:lnTo>
                    <a:pt x="3036" y="3887"/>
                  </a:lnTo>
                  <a:lnTo>
                    <a:pt x="2974" y="3893"/>
                  </a:lnTo>
                  <a:lnTo>
                    <a:pt x="2699" y="3893"/>
                  </a:lnTo>
                  <a:lnTo>
                    <a:pt x="2661" y="4044"/>
                  </a:lnTo>
                  <a:lnTo>
                    <a:pt x="2613" y="4192"/>
                  </a:lnTo>
                  <a:lnTo>
                    <a:pt x="2559" y="4337"/>
                  </a:lnTo>
                  <a:lnTo>
                    <a:pt x="2495" y="4479"/>
                  </a:lnTo>
                  <a:lnTo>
                    <a:pt x="2423" y="4617"/>
                  </a:lnTo>
                  <a:lnTo>
                    <a:pt x="2344" y="4750"/>
                  </a:lnTo>
                  <a:lnTo>
                    <a:pt x="2537" y="4943"/>
                  </a:lnTo>
                  <a:lnTo>
                    <a:pt x="2573" y="4987"/>
                  </a:lnTo>
                  <a:lnTo>
                    <a:pt x="2599" y="5033"/>
                  </a:lnTo>
                  <a:lnTo>
                    <a:pt x="2617" y="5083"/>
                  </a:lnTo>
                  <a:lnTo>
                    <a:pt x="2627" y="5135"/>
                  </a:lnTo>
                  <a:lnTo>
                    <a:pt x="2627" y="5187"/>
                  </a:lnTo>
                  <a:lnTo>
                    <a:pt x="2617" y="5238"/>
                  </a:lnTo>
                  <a:lnTo>
                    <a:pt x="2599" y="5290"/>
                  </a:lnTo>
                  <a:lnTo>
                    <a:pt x="2573" y="5336"/>
                  </a:lnTo>
                  <a:lnTo>
                    <a:pt x="2537" y="5378"/>
                  </a:lnTo>
                  <a:lnTo>
                    <a:pt x="2102" y="5813"/>
                  </a:lnTo>
                  <a:lnTo>
                    <a:pt x="2060" y="5848"/>
                  </a:lnTo>
                  <a:lnTo>
                    <a:pt x="2014" y="5874"/>
                  </a:lnTo>
                  <a:lnTo>
                    <a:pt x="1965" y="5890"/>
                  </a:lnTo>
                  <a:lnTo>
                    <a:pt x="1911" y="5898"/>
                  </a:lnTo>
                  <a:lnTo>
                    <a:pt x="1859" y="5898"/>
                  </a:lnTo>
                  <a:lnTo>
                    <a:pt x="1807" y="5890"/>
                  </a:lnTo>
                  <a:lnTo>
                    <a:pt x="1755" y="5874"/>
                  </a:lnTo>
                  <a:lnTo>
                    <a:pt x="1709" y="5848"/>
                  </a:lnTo>
                  <a:lnTo>
                    <a:pt x="1667" y="5813"/>
                  </a:lnTo>
                  <a:lnTo>
                    <a:pt x="1474" y="5619"/>
                  </a:lnTo>
                  <a:lnTo>
                    <a:pt x="1340" y="5699"/>
                  </a:lnTo>
                  <a:lnTo>
                    <a:pt x="1203" y="5771"/>
                  </a:lnTo>
                  <a:lnTo>
                    <a:pt x="1061" y="5834"/>
                  </a:lnTo>
                  <a:lnTo>
                    <a:pt x="916" y="5888"/>
                  </a:lnTo>
                  <a:lnTo>
                    <a:pt x="768" y="5936"/>
                  </a:lnTo>
                  <a:lnTo>
                    <a:pt x="616" y="5974"/>
                  </a:lnTo>
                  <a:lnTo>
                    <a:pt x="616" y="6249"/>
                  </a:lnTo>
                  <a:lnTo>
                    <a:pt x="610" y="6311"/>
                  </a:lnTo>
                  <a:lnTo>
                    <a:pt x="592" y="6369"/>
                  </a:lnTo>
                  <a:lnTo>
                    <a:pt x="562" y="6421"/>
                  </a:lnTo>
                  <a:lnTo>
                    <a:pt x="527" y="6466"/>
                  </a:lnTo>
                  <a:lnTo>
                    <a:pt x="481" y="6504"/>
                  </a:lnTo>
                  <a:lnTo>
                    <a:pt x="427" y="6532"/>
                  </a:lnTo>
                  <a:lnTo>
                    <a:pt x="371" y="6550"/>
                  </a:lnTo>
                  <a:lnTo>
                    <a:pt x="309" y="6556"/>
                  </a:lnTo>
                  <a:lnTo>
                    <a:pt x="0" y="6556"/>
                  </a:lnTo>
                  <a:lnTo>
                    <a:pt x="0" y="4814"/>
                  </a:lnTo>
                  <a:lnTo>
                    <a:pt x="140" y="4808"/>
                  </a:lnTo>
                  <a:lnTo>
                    <a:pt x="277" y="4790"/>
                  </a:lnTo>
                  <a:lnTo>
                    <a:pt x="409" y="4760"/>
                  </a:lnTo>
                  <a:lnTo>
                    <a:pt x="537" y="4718"/>
                  </a:lnTo>
                  <a:lnTo>
                    <a:pt x="660" y="4666"/>
                  </a:lnTo>
                  <a:lnTo>
                    <a:pt x="776" y="4605"/>
                  </a:lnTo>
                  <a:lnTo>
                    <a:pt x="888" y="4533"/>
                  </a:lnTo>
                  <a:lnTo>
                    <a:pt x="991" y="4453"/>
                  </a:lnTo>
                  <a:lnTo>
                    <a:pt x="1087" y="4363"/>
                  </a:lnTo>
                  <a:lnTo>
                    <a:pt x="1177" y="4268"/>
                  </a:lnTo>
                  <a:lnTo>
                    <a:pt x="1257" y="4164"/>
                  </a:lnTo>
                  <a:lnTo>
                    <a:pt x="1328" y="4052"/>
                  </a:lnTo>
                  <a:lnTo>
                    <a:pt x="1390" y="3937"/>
                  </a:lnTo>
                  <a:lnTo>
                    <a:pt x="1442" y="3813"/>
                  </a:lnTo>
                  <a:lnTo>
                    <a:pt x="1484" y="3686"/>
                  </a:lnTo>
                  <a:lnTo>
                    <a:pt x="1514" y="3554"/>
                  </a:lnTo>
                  <a:lnTo>
                    <a:pt x="1532" y="3419"/>
                  </a:lnTo>
                  <a:lnTo>
                    <a:pt x="1538" y="3279"/>
                  </a:lnTo>
                  <a:lnTo>
                    <a:pt x="1532" y="3139"/>
                  </a:lnTo>
                  <a:lnTo>
                    <a:pt x="1514" y="3002"/>
                  </a:lnTo>
                  <a:lnTo>
                    <a:pt x="1484" y="2870"/>
                  </a:lnTo>
                  <a:lnTo>
                    <a:pt x="1442" y="2743"/>
                  </a:lnTo>
                  <a:lnTo>
                    <a:pt x="1390" y="2619"/>
                  </a:lnTo>
                  <a:lnTo>
                    <a:pt x="1328" y="2504"/>
                  </a:lnTo>
                  <a:lnTo>
                    <a:pt x="1257" y="2392"/>
                  </a:lnTo>
                  <a:lnTo>
                    <a:pt x="1177" y="2288"/>
                  </a:lnTo>
                  <a:lnTo>
                    <a:pt x="1087" y="2193"/>
                  </a:lnTo>
                  <a:lnTo>
                    <a:pt x="991" y="2103"/>
                  </a:lnTo>
                  <a:lnTo>
                    <a:pt x="888" y="2023"/>
                  </a:lnTo>
                  <a:lnTo>
                    <a:pt x="776" y="1951"/>
                  </a:lnTo>
                  <a:lnTo>
                    <a:pt x="660" y="1890"/>
                  </a:lnTo>
                  <a:lnTo>
                    <a:pt x="537" y="1838"/>
                  </a:lnTo>
                  <a:lnTo>
                    <a:pt x="409" y="1796"/>
                  </a:lnTo>
                  <a:lnTo>
                    <a:pt x="277" y="1766"/>
                  </a:lnTo>
                  <a:lnTo>
                    <a:pt x="140" y="1748"/>
                  </a:lnTo>
                  <a:lnTo>
                    <a:pt x="0" y="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864" y="1185"/>
              <a:ext cx="1948" cy="1946"/>
            </a:xfrm>
            <a:custGeom>
              <a:avLst/>
              <a:gdLst>
                <a:gd name="T0" fmla="*/ 1672 w 3896"/>
                <a:gd name="T1" fmla="*/ 434 h 3893"/>
                <a:gd name="T2" fmla="*/ 1289 w 3896"/>
                <a:gd name="T3" fmla="*/ 558 h 3893"/>
                <a:gd name="T4" fmla="*/ 958 w 3896"/>
                <a:gd name="T5" fmla="*/ 771 h 3893"/>
                <a:gd name="T6" fmla="*/ 692 w 3896"/>
                <a:gd name="T7" fmla="*/ 1060 h 3893"/>
                <a:gd name="T8" fmla="*/ 507 w 3896"/>
                <a:gd name="T9" fmla="*/ 1411 h 3893"/>
                <a:gd name="T10" fmla="*/ 417 w 3896"/>
                <a:gd name="T11" fmla="*/ 1807 h 3893"/>
                <a:gd name="T12" fmla="*/ 435 w 3896"/>
                <a:gd name="T13" fmla="*/ 2222 h 3893"/>
                <a:gd name="T14" fmla="*/ 559 w 3896"/>
                <a:gd name="T15" fmla="*/ 2605 h 3893"/>
                <a:gd name="T16" fmla="*/ 772 w 3896"/>
                <a:gd name="T17" fmla="*/ 2936 h 3893"/>
                <a:gd name="T18" fmla="*/ 1061 w 3896"/>
                <a:gd name="T19" fmla="*/ 3201 h 3893"/>
                <a:gd name="T20" fmla="*/ 1412 w 3896"/>
                <a:gd name="T21" fmla="*/ 3386 h 3893"/>
                <a:gd name="T22" fmla="*/ 1807 w 3896"/>
                <a:gd name="T23" fmla="*/ 3476 h 3893"/>
                <a:gd name="T24" fmla="*/ 2224 w 3896"/>
                <a:gd name="T25" fmla="*/ 3458 h 3893"/>
                <a:gd name="T26" fmla="*/ 2607 w 3896"/>
                <a:gd name="T27" fmla="*/ 3334 h 3893"/>
                <a:gd name="T28" fmla="*/ 2938 w 3896"/>
                <a:gd name="T29" fmla="*/ 3121 h 3893"/>
                <a:gd name="T30" fmla="*/ 3204 w 3896"/>
                <a:gd name="T31" fmla="*/ 2832 h 3893"/>
                <a:gd name="T32" fmla="*/ 3389 w 3896"/>
                <a:gd name="T33" fmla="*/ 2481 h 3893"/>
                <a:gd name="T34" fmla="*/ 3479 w 3896"/>
                <a:gd name="T35" fmla="*/ 2087 h 3893"/>
                <a:gd name="T36" fmla="*/ 3461 w 3896"/>
                <a:gd name="T37" fmla="*/ 1670 h 3893"/>
                <a:gd name="T38" fmla="*/ 3337 w 3896"/>
                <a:gd name="T39" fmla="*/ 1287 h 3893"/>
                <a:gd name="T40" fmla="*/ 3124 w 3896"/>
                <a:gd name="T41" fmla="*/ 956 h 3893"/>
                <a:gd name="T42" fmla="*/ 2835 w 3896"/>
                <a:gd name="T43" fmla="*/ 691 h 3893"/>
                <a:gd name="T44" fmla="*/ 2484 w 3896"/>
                <a:gd name="T45" fmla="*/ 506 h 3893"/>
                <a:gd name="T46" fmla="*/ 2087 w 3896"/>
                <a:gd name="T47" fmla="*/ 416 h 3893"/>
                <a:gd name="T48" fmla="*/ 2101 w 3896"/>
                <a:gd name="T49" fmla="*/ 6 h 3893"/>
                <a:gd name="T50" fmla="*/ 2535 w 3896"/>
                <a:gd name="T51" fmla="*/ 89 h 3893"/>
                <a:gd name="T52" fmla="*/ 2930 w 3896"/>
                <a:gd name="T53" fmla="*/ 267 h 3893"/>
                <a:gd name="T54" fmla="*/ 3273 w 3896"/>
                <a:gd name="T55" fmla="*/ 520 h 3893"/>
                <a:gd name="T56" fmla="*/ 3553 w 3896"/>
                <a:gd name="T57" fmla="*/ 843 h 3893"/>
                <a:gd name="T58" fmla="*/ 3756 w 3896"/>
                <a:gd name="T59" fmla="*/ 1221 h 3893"/>
                <a:gd name="T60" fmla="*/ 3872 w 3896"/>
                <a:gd name="T61" fmla="*/ 1646 h 3893"/>
                <a:gd name="T62" fmla="*/ 3890 w 3896"/>
                <a:gd name="T63" fmla="*/ 2099 h 3893"/>
                <a:gd name="T64" fmla="*/ 3804 w 3896"/>
                <a:gd name="T65" fmla="*/ 2533 h 3893"/>
                <a:gd name="T66" fmla="*/ 3628 w 3896"/>
                <a:gd name="T67" fmla="*/ 2928 h 3893"/>
                <a:gd name="T68" fmla="*/ 3375 w 3896"/>
                <a:gd name="T69" fmla="*/ 3271 h 3893"/>
                <a:gd name="T70" fmla="*/ 3052 w 3896"/>
                <a:gd name="T71" fmla="*/ 3550 h 3893"/>
                <a:gd name="T72" fmla="*/ 2673 w 3896"/>
                <a:gd name="T73" fmla="*/ 3753 h 3893"/>
                <a:gd name="T74" fmla="*/ 2248 w 3896"/>
                <a:gd name="T75" fmla="*/ 3869 h 3893"/>
                <a:gd name="T76" fmla="*/ 1795 w 3896"/>
                <a:gd name="T77" fmla="*/ 3887 h 3893"/>
                <a:gd name="T78" fmla="*/ 1361 w 3896"/>
                <a:gd name="T79" fmla="*/ 3803 h 3893"/>
                <a:gd name="T80" fmla="*/ 966 w 3896"/>
                <a:gd name="T81" fmla="*/ 3627 h 3893"/>
                <a:gd name="T82" fmla="*/ 623 w 3896"/>
                <a:gd name="T83" fmla="*/ 3372 h 3893"/>
                <a:gd name="T84" fmla="*/ 343 w 3896"/>
                <a:gd name="T85" fmla="*/ 3049 h 3893"/>
                <a:gd name="T86" fmla="*/ 140 w 3896"/>
                <a:gd name="T87" fmla="*/ 2671 h 3893"/>
                <a:gd name="T88" fmla="*/ 24 w 3896"/>
                <a:gd name="T89" fmla="*/ 2248 h 3893"/>
                <a:gd name="T90" fmla="*/ 6 w 3896"/>
                <a:gd name="T91" fmla="*/ 1794 h 3893"/>
                <a:gd name="T92" fmla="*/ 90 w 3896"/>
                <a:gd name="T93" fmla="*/ 1359 h 3893"/>
                <a:gd name="T94" fmla="*/ 266 w 3896"/>
                <a:gd name="T95" fmla="*/ 964 h 3893"/>
                <a:gd name="T96" fmla="*/ 521 w 3896"/>
                <a:gd name="T97" fmla="*/ 621 h 3893"/>
                <a:gd name="T98" fmla="*/ 844 w 3896"/>
                <a:gd name="T99" fmla="*/ 342 h 3893"/>
                <a:gd name="T100" fmla="*/ 1223 w 3896"/>
                <a:gd name="T101" fmla="*/ 139 h 3893"/>
                <a:gd name="T102" fmla="*/ 1646 w 3896"/>
                <a:gd name="T103" fmla="*/ 2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6" h="3893">
                  <a:moveTo>
                    <a:pt x="1947" y="410"/>
                  </a:moveTo>
                  <a:lnTo>
                    <a:pt x="1807" y="416"/>
                  </a:lnTo>
                  <a:lnTo>
                    <a:pt x="1672" y="434"/>
                  </a:lnTo>
                  <a:lnTo>
                    <a:pt x="1540" y="464"/>
                  </a:lnTo>
                  <a:lnTo>
                    <a:pt x="1412" y="506"/>
                  </a:lnTo>
                  <a:lnTo>
                    <a:pt x="1289" y="558"/>
                  </a:lnTo>
                  <a:lnTo>
                    <a:pt x="1173" y="619"/>
                  </a:lnTo>
                  <a:lnTo>
                    <a:pt x="1061" y="691"/>
                  </a:lnTo>
                  <a:lnTo>
                    <a:pt x="958" y="771"/>
                  </a:lnTo>
                  <a:lnTo>
                    <a:pt x="862" y="861"/>
                  </a:lnTo>
                  <a:lnTo>
                    <a:pt x="772" y="956"/>
                  </a:lnTo>
                  <a:lnTo>
                    <a:pt x="692" y="1060"/>
                  </a:lnTo>
                  <a:lnTo>
                    <a:pt x="621" y="1172"/>
                  </a:lnTo>
                  <a:lnTo>
                    <a:pt x="559" y="1287"/>
                  </a:lnTo>
                  <a:lnTo>
                    <a:pt x="507" y="1411"/>
                  </a:lnTo>
                  <a:lnTo>
                    <a:pt x="465" y="1538"/>
                  </a:lnTo>
                  <a:lnTo>
                    <a:pt x="435" y="1670"/>
                  </a:lnTo>
                  <a:lnTo>
                    <a:pt x="417" y="1807"/>
                  </a:lnTo>
                  <a:lnTo>
                    <a:pt x="411" y="1947"/>
                  </a:lnTo>
                  <a:lnTo>
                    <a:pt x="417" y="2087"/>
                  </a:lnTo>
                  <a:lnTo>
                    <a:pt x="435" y="2222"/>
                  </a:lnTo>
                  <a:lnTo>
                    <a:pt x="465" y="2354"/>
                  </a:lnTo>
                  <a:lnTo>
                    <a:pt x="507" y="2481"/>
                  </a:lnTo>
                  <a:lnTo>
                    <a:pt x="559" y="2605"/>
                  </a:lnTo>
                  <a:lnTo>
                    <a:pt x="621" y="2720"/>
                  </a:lnTo>
                  <a:lnTo>
                    <a:pt x="692" y="2832"/>
                  </a:lnTo>
                  <a:lnTo>
                    <a:pt x="772" y="2936"/>
                  </a:lnTo>
                  <a:lnTo>
                    <a:pt x="862" y="3031"/>
                  </a:lnTo>
                  <a:lnTo>
                    <a:pt x="958" y="3121"/>
                  </a:lnTo>
                  <a:lnTo>
                    <a:pt x="1061" y="3201"/>
                  </a:lnTo>
                  <a:lnTo>
                    <a:pt x="1173" y="3273"/>
                  </a:lnTo>
                  <a:lnTo>
                    <a:pt x="1289" y="3334"/>
                  </a:lnTo>
                  <a:lnTo>
                    <a:pt x="1412" y="3386"/>
                  </a:lnTo>
                  <a:lnTo>
                    <a:pt x="1540" y="3428"/>
                  </a:lnTo>
                  <a:lnTo>
                    <a:pt x="1672" y="3458"/>
                  </a:lnTo>
                  <a:lnTo>
                    <a:pt x="1807" y="3476"/>
                  </a:lnTo>
                  <a:lnTo>
                    <a:pt x="1947" y="3482"/>
                  </a:lnTo>
                  <a:lnTo>
                    <a:pt x="2087" y="3476"/>
                  </a:lnTo>
                  <a:lnTo>
                    <a:pt x="2224" y="3458"/>
                  </a:lnTo>
                  <a:lnTo>
                    <a:pt x="2356" y="3428"/>
                  </a:lnTo>
                  <a:lnTo>
                    <a:pt x="2484" y="3386"/>
                  </a:lnTo>
                  <a:lnTo>
                    <a:pt x="2607" y="3334"/>
                  </a:lnTo>
                  <a:lnTo>
                    <a:pt x="2723" y="3273"/>
                  </a:lnTo>
                  <a:lnTo>
                    <a:pt x="2835" y="3201"/>
                  </a:lnTo>
                  <a:lnTo>
                    <a:pt x="2938" y="3121"/>
                  </a:lnTo>
                  <a:lnTo>
                    <a:pt x="3034" y="3031"/>
                  </a:lnTo>
                  <a:lnTo>
                    <a:pt x="3124" y="2936"/>
                  </a:lnTo>
                  <a:lnTo>
                    <a:pt x="3204" y="2832"/>
                  </a:lnTo>
                  <a:lnTo>
                    <a:pt x="3275" y="2720"/>
                  </a:lnTo>
                  <a:lnTo>
                    <a:pt x="3337" y="2605"/>
                  </a:lnTo>
                  <a:lnTo>
                    <a:pt x="3389" y="2481"/>
                  </a:lnTo>
                  <a:lnTo>
                    <a:pt x="3431" y="2354"/>
                  </a:lnTo>
                  <a:lnTo>
                    <a:pt x="3461" y="2222"/>
                  </a:lnTo>
                  <a:lnTo>
                    <a:pt x="3479" y="2087"/>
                  </a:lnTo>
                  <a:lnTo>
                    <a:pt x="3485" y="1947"/>
                  </a:lnTo>
                  <a:lnTo>
                    <a:pt x="3479" y="1807"/>
                  </a:lnTo>
                  <a:lnTo>
                    <a:pt x="3461" y="1670"/>
                  </a:lnTo>
                  <a:lnTo>
                    <a:pt x="3431" y="1538"/>
                  </a:lnTo>
                  <a:lnTo>
                    <a:pt x="3389" y="1411"/>
                  </a:lnTo>
                  <a:lnTo>
                    <a:pt x="3337" y="1287"/>
                  </a:lnTo>
                  <a:lnTo>
                    <a:pt x="3275" y="1172"/>
                  </a:lnTo>
                  <a:lnTo>
                    <a:pt x="3204" y="1060"/>
                  </a:lnTo>
                  <a:lnTo>
                    <a:pt x="3124" y="956"/>
                  </a:lnTo>
                  <a:lnTo>
                    <a:pt x="3034" y="861"/>
                  </a:lnTo>
                  <a:lnTo>
                    <a:pt x="2938" y="771"/>
                  </a:lnTo>
                  <a:lnTo>
                    <a:pt x="2835" y="691"/>
                  </a:lnTo>
                  <a:lnTo>
                    <a:pt x="2723" y="619"/>
                  </a:lnTo>
                  <a:lnTo>
                    <a:pt x="2607" y="558"/>
                  </a:lnTo>
                  <a:lnTo>
                    <a:pt x="2484" y="506"/>
                  </a:lnTo>
                  <a:lnTo>
                    <a:pt x="2356" y="464"/>
                  </a:lnTo>
                  <a:lnTo>
                    <a:pt x="2224" y="434"/>
                  </a:lnTo>
                  <a:lnTo>
                    <a:pt x="2087" y="416"/>
                  </a:lnTo>
                  <a:lnTo>
                    <a:pt x="1947" y="410"/>
                  </a:lnTo>
                  <a:close/>
                  <a:moveTo>
                    <a:pt x="1947" y="0"/>
                  </a:moveTo>
                  <a:lnTo>
                    <a:pt x="2101" y="6"/>
                  </a:lnTo>
                  <a:lnTo>
                    <a:pt x="2248" y="23"/>
                  </a:lnTo>
                  <a:lnTo>
                    <a:pt x="2394" y="51"/>
                  </a:lnTo>
                  <a:lnTo>
                    <a:pt x="2535" y="89"/>
                  </a:lnTo>
                  <a:lnTo>
                    <a:pt x="2673" y="139"/>
                  </a:lnTo>
                  <a:lnTo>
                    <a:pt x="2805" y="197"/>
                  </a:lnTo>
                  <a:lnTo>
                    <a:pt x="2930" y="267"/>
                  </a:lnTo>
                  <a:lnTo>
                    <a:pt x="3052" y="342"/>
                  </a:lnTo>
                  <a:lnTo>
                    <a:pt x="3166" y="428"/>
                  </a:lnTo>
                  <a:lnTo>
                    <a:pt x="3273" y="520"/>
                  </a:lnTo>
                  <a:lnTo>
                    <a:pt x="3375" y="621"/>
                  </a:lnTo>
                  <a:lnTo>
                    <a:pt x="3467" y="729"/>
                  </a:lnTo>
                  <a:lnTo>
                    <a:pt x="3553" y="843"/>
                  </a:lnTo>
                  <a:lnTo>
                    <a:pt x="3628" y="964"/>
                  </a:lnTo>
                  <a:lnTo>
                    <a:pt x="3696" y="1090"/>
                  </a:lnTo>
                  <a:lnTo>
                    <a:pt x="3756" y="1221"/>
                  </a:lnTo>
                  <a:lnTo>
                    <a:pt x="3804" y="1359"/>
                  </a:lnTo>
                  <a:lnTo>
                    <a:pt x="3844" y="1501"/>
                  </a:lnTo>
                  <a:lnTo>
                    <a:pt x="3872" y="1646"/>
                  </a:lnTo>
                  <a:lnTo>
                    <a:pt x="3890" y="1794"/>
                  </a:lnTo>
                  <a:lnTo>
                    <a:pt x="3896" y="1947"/>
                  </a:lnTo>
                  <a:lnTo>
                    <a:pt x="3890" y="2099"/>
                  </a:lnTo>
                  <a:lnTo>
                    <a:pt x="3872" y="2248"/>
                  </a:lnTo>
                  <a:lnTo>
                    <a:pt x="3844" y="2392"/>
                  </a:lnTo>
                  <a:lnTo>
                    <a:pt x="3804" y="2533"/>
                  </a:lnTo>
                  <a:lnTo>
                    <a:pt x="3756" y="2671"/>
                  </a:lnTo>
                  <a:lnTo>
                    <a:pt x="3696" y="2802"/>
                  </a:lnTo>
                  <a:lnTo>
                    <a:pt x="3628" y="2928"/>
                  </a:lnTo>
                  <a:lnTo>
                    <a:pt x="3553" y="3049"/>
                  </a:lnTo>
                  <a:lnTo>
                    <a:pt x="3467" y="3163"/>
                  </a:lnTo>
                  <a:lnTo>
                    <a:pt x="3375" y="3271"/>
                  </a:lnTo>
                  <a:lnTo>
                    <a:pt x="3273" y="3372"/>
                  </a:lnTo>
                  <a:lnTo>
                    <a:pt x="3166" y="3464"/>
                  </a:lnTo>
                  <a:lnTo>
                    <a:pt x="3052" y="3550"/>
                  </a:lnTo>
                  <a:lnTo>
                    <a:pt x="2930" y="3627"/>
                  </a:lnTo>
                  <a:lnTo>
                    <a:pt x="2805" y="3695"/>
                  </a:lnTo>
                  <a:lnTo>
                    <a:pt x="2673" y="3753"/>
                  </a:lnTo>
                  <a:lnTo>
                    <a:pt x="2535" y="3803"/>
                  </a:lnTo>
                  <a:lnTo>
                    <a:pt x="2394" y="3841"/>
                  </a:lnTo>
                  <a:lnTo>
                    <a:pt x="2248" y="3869"/>
                  </a:lnTo>
                  <a:lnTo>
                    <a:pt x="2101" y="3887"/>
                  </a:lnTo>
                  <a:lnTo>
                    <a:pt x="1947" y="3893"/>
                  </a:lnTo>
                  <a:lnTo>
                    <a:pt x="1795" y="3887"/>
                  </a:lnTo>
                  <a:lnTo>
                    <a:pt x="1646" y="3869"/>
                  </a:lnTo>
                  <a:lnTo>
                    <a:pt x="1502" y="3841"/>
                  </a:lnTo>
                  <a:lnTo>
                    <a:pt x="1361" y="3803"/>
                  </a:lnTo>
                  <a:lnTo>
                    <a:pt x="1223" y="3753"/>
                  </a:lnTo>
                  <a:lnTo>
                    <a:pt x="1091" y="3695"/>
                  </a:lnTo>
                  <a:lnTo>
                    <a:pt x="966" y="3627"/>
                  </a:lnTo>
                  <a:lnTo>
                    <a:pt x="844" y="3550"/>
                  </a:lnTo>
                  <a:lnTo>
                    <a:pt x="730" y="3464"/>
                  </a:lnTo>
                  <a:lnTo>
                    <a:pt x="623" y="3372"/>
                  </a:lnTo>
                  <a:lnTo>
                    <a:pt x="521" y="3271"/>
                  </a:lnTo>
                  <a:lnTo>
                    <a:pt x="429" y="3163"/>
                  </a:lnTo>
                  <a:lnTo>
                    <a:pt x="343" y="3049"/>
                  </a:lnTo>
                  <a:lnTo>
                    <a:pt x="266" y="2928"/>
                  </a:lnTo>
                  <a:lnTo>
                    <a:pt x="198" y="2802"/>
                  </a:lnTo>
                  <a:lnTo>
                    <a:pt x="140" y="2671"/>
                  </a:lnTo>
                  <a:lnTo>
                    <a:pt x="90" y="2533"/>
                  </a:lnTo>
                  <a:lnTo>
                    <a:pt x="52" y="2392"/>
                  </a:lnTo>
                  <a:lnTo>
                    <a:pt x="24" y="2248"/>
                  </a:lnTo>
                  <a:lnTo>
                    <a:pt x="6" y="2099"/>
                  </a:lnTo>
                  <a:lnTo>
                    <a:pt x="0" y="1947"/>
                  </a:lnTo>
                  <a:lnTo>
                    <a:pt x="6" y="1794"/>
                  </a:lnTo>
                  <a:lnTo>
                    <a:pt x="24" y="1646"/>
                  </a:lnTo>
                  <a:lnTo>
                    <a:pt x="52" y="1501"/>
                  </a:lnTo>
                  <a:lnTo>
                    <a:pt x="90" y="1359"/>
                  </a:lnTo>
                  <a:lnTo>
                    <a:pt x="140" y="1221"/>
                  </a:lnTo>
                  <a:lnTo>
                    <a:pt x="198" y="1090"/>
                  </a:lnTo>
                  <a:lnTo>
                    <a:pt x="266" y="964"/>
                  </a:lnTo>
                  <a:lnTo>
                    <a:pt x="343" y="843"/>
                  </a:lnTo>
                  <a:lnTo>
                    <a:pt x="429" y="729"/>
                  </a:lnTo>
                  <a:lnTo>
                    <a:pt x="521" y="621"/>
                  </a:lnTo>
                  <a:lnTo>
                    <a:pt x="623" y="520"/>
                  </a:lnTo>
                  <a:lnTo>
                    <a:pt x="730" y="428"/>
                  </a:lnTo>
                  <a:lnTo>
                    <a:pt x="844" y="342"/>
                  </a:lnTo>
                  <a:lnTo>
                    <a:pt x="966" y="267"/>
                  </a:lnTo>
                  <a:lnTo>
                    <a:pt x="1091" y="197"/>
                  </a:lnTo>
                  <a:lnTo>
                    <a:pt x="1223" y="139"/>
                  </a:lnTo>
                  <a:lnTo>
                    <a:pt x="1361" y="89"/>
                  </a:lnTo>
                  <a:lnTo>
                    <a:pt x="1502" y="51"/>
                  </a:lnTo>
                  <a:lnTo>
                    <a:pt x="1646" y="23"/>
                  </a:lnTo>
                  <a:lnTo>
                    <a:pt x="1795" y="6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535353"/>
            </a:solidFill>
            <a:ln w="0">
              <a:solidFill>
                <a:srgbClr val="53535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-13129" y="3396993"/>
            <a:ext cx="155345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56325" y="3396993"/>
            <a:ext cx="155345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74086" y="3396993"/>
            <a:ext cx="155345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83222" y="4084541"/>
            <a:ext cx="2129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CA" sz="1600" dirty="0">
                <a:solidFill>
                  <a:schemeClr val="bg1"/>
                </a:solidFill>
                <a:ea typeface="Myriad Pro Light" charset="0"/>
                <a:cs typeface="Myriad Pro Light" charset="0"/>
              </a:rPr>
              <a:t>The struggles of deploying and managing lots of applications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0638550" y="3402955"/>
            <a:ext cx="155345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29682" y="834199"/>
            <a:ext cx="33762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spc="600" dirty="0">
                <a:solidFill>
                  <a:srgbClr val="FFFFFF"/>
                </a:solidFill>
                <a:latin typeface="Myriad Pro Light" charset="0"/>
                <a:ea typeface="Myriad Pro Light" charset="0"/>
                <a:cs typeface="Myriad Pro Light" charset="0"/>
              </a:rPr>
              <a:t>AGE</a:t>
            </a:r>
            <a:r>
              <a:rPr lang="en-CA" sz="6000" spc="600" dirty="0">
                <a:solidFill>
                  <a:srgbClr val="FF5A2C"/>
                </a:solidFill>
                <a:latin typeface="Myriad Pro Light" charset="0"/>
                <a:ea typeface="Myriad Pro Light" charset="0"/>
                <a:cs typeface="Myriad Pro Light" charset="0"/>
              </a:rPr>
              <a:t>NDA</a:t>
            </a:r>
            <a:endParaRPr lang="en-CA" sz="2800" spc="600" dirty="0">
              <a:solidFill>
                <a:srgbClr val="FF5A2C"/>
              </a:solidFill>
              <a:latin typeface="Myriad Pro Light" charset="0"/>
              <a:ea typeface="Myriad Pro Light" charset="0"/>
              <a:cs typeface="Myriad Pro Light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18180" y="3396993"/>
            <a:ext cx="1559626" cy="0"/>
            <a:chOff x="5318180" y="3396993"/>
            <a:chExt cx="1559626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318180" y="3396993"/>
              <a:ext cx="777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99986" y="3396993"/>
              <a:ext cx="77782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832062" y="3133721"/>
            <a:ext cx="523875" cy="523875"/>
            <a:chOff x="1832062" y="3133721"/>
            <a:chExt cx="523875" cy="523875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1871275" y="3176270"/>
              <a:ext cx="437833" cy="438154"/>
            </a:xfrm>
            <a:prstGeom prst="ellipse">
              <a:avLst/>
            </a:prstGeom>
            <a:solidFill>
              <a:srgbClr val="EDEDE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</a:endParaRPr>
            </a:p>
          </p:txBody>
        </p:sp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1832062" y="3133721"/>
              <a:ext cx="523875" cy="523875"/>
              <a:chOff x="2837" y="1974"/>
              <a:chExt cx="330" cy="330"/>
            </a:xfrm>
            <a:solidFill>
              <a:schemeClr val="accent2"/>
            </a:solidFill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2985" y="2151"/>
                <a:ext cx="34" cy="51"/>
              </a:xfrm>
              <a:custGeom>
                <a:avLst/>
                <a:gdLst>
                  <a:gd name="T0" fmla="*/ 171 w 344"/>
                  <a:gd name="T1" fmla="*/ 0 h 511"/>
                  <a:gd name="T2" fmla="*/ 203 w 344"/>
                  <a:gd name="T3" fmla="*/ 3 h 511"/>
                  <a:gd name="T4" fmla="*/ 232 w 344"/>
                  <a:gd name="T5" fmla="*/ 11 h 511"/>
                  <a:gd name="T6" fmla="*/ 258 w 344"/>
                  <a:gd name="T7" fmla="*/ 23 h 511"/>
                  <a:gd name="T8" fmla="*/ 282 w 344"/>
                  <a:gd name="T9" fmla="*/ 40 h 511"/>
                  <a:gd name="T10" fmla="*/ 304 w 344"/>
                  <a:gd name="T11" fmla="*/ 62 h 511"/>
                  <a:gd name="T12" fmla="*/ 321 w 344"/>
                  <a:gd name="T13" fmla="*/ 86 h 511"/>
                  <a:gd name="T14" fmla="*/ 333 w 344"/>
                  <a:gd name="T15" fmla="*/ 112 h 511"/>
                  <a:gd name="T16" fmla="*/ 341 w 344"/>
                  <a:gd name="T17" fmla="*/ 141 h 511"/>
                  <a:gd name="T18" fmla="*/ 344 w 344"/>
                  <a:gd name="T19" fmla="*/ 172 h 511"/>
                  <a:gd name="T20" fmla="*/ 341 w 344"/>
                  <a:gd name="T21" fmla="*/ 203 h 511"/>
                  <a:gd name="T22" fmla="*/ 333 w 344"/>
                  <a:gd name="T23" fmla="*/ 232 h 511"/>
                  <a:gd name="T24" fmla="*/ 320 w 344"/>
                  <a:gd name="T25" fmla="*/ 258 h 511"/>
                  <a:gd name="T26" fmla="*/ 303 w 344"/>
                  <a:gd name="T27" fmla="*/ 282 h 511"/>
                  <a:gd name="T28" fmla="*/ 281 w 344"/>
                  <a:gd name="T29" fmla="*/ 303 h 511"/>
                  <a:gd name="T30" fmla="*/ 257 w 344"/>
                  <a:gd name="T31" fmla="*/ 320 h 511"/>
                  <a:gd name="T32" fmla="*/ 257 w 344"/>
                  <a:gd name="T33" fmla="*/ 511 h 511"/>
                  <a:gd name="T34" fmla="*/ 87 w 344"/>
                  <a:gd name="T35" fmla="*/ 511 h 511"/>
                  <a:gd name="T36" fmla="*/ 87 w 344"/>
                  <a:gd name="T37" fmla="*/ 320 h 511"/>
                  <a:gd name="T38" fmla="*/ 63 w 344"/>
                  <a:gd name="T39" fmla="*/ 303 h 511"/>
                  <a:gd name="T40" fmla="*/ 41 w 344"/>
                  <a:gd name="T41" fmla="*/ 282 h 511"/>
                  <a:gd name="T42" fmla="*/ 24 w 344"/>
                  <a:gd name="T43" fmla="*/ 258 h 511"/>
                  <a:gd name="T44" fmla="*/ 11 w 344"/>
                  <a:gd name="T45" fmla="*/ 232 h 511"/>
                  <a:gd name="T46" fmla="*/ 3 w 344"/>
                  <a:gd name="T47" fmla="*/ 203 h 511"/>
                  <a:gd name="T48" fmla="*/ 0 w 344"/>
                  <a:gd name="T49" fmla="*/ 172 h 511"/>
                  <a:gd name="T50" fmla="*/ 3 w 344"/>
                  <a:gd name="T51" fmla="*/ 141 h 511"/>
                  <a:gd name="T52" fmla="*/ 11 w 344"/>
                  <a:gd name="T53" fmla="*/ 112 h 511"/>
                  <a:gd name="T54" fmla="*/ 23 w 344"/>
                  <a:gd name="T55" fmla="*/ 86 h 511"/>
                  <a:gd name="T56" fmla="*/ 40 w 344"/>
                  <a:gd name="T57" fmla="*/ 62 h 511"/>
                  <a:gd name="T58" fmla="*/ 62 w 344"/>
                  <a:gd name="T59" fmla="*/ 40 h 511"/>
                  <a:gd name="T60" fmla="*/ 86 w 344"/>
                  <a:gd name="T61" fmla="*/ 23 h 511"/>
                  <a:gd name="T62" fmla="*/ 112 w 344"/>
                  <a:gd name="T63" fmla="*/ 11 h 511"/>
                  <a:gd name="T64" fmla="*/ 141 w 344"/>
                  <a:gd name="T65" fmla="*/ 3 h 511"/>
                  <a:gd name="T66" fmla="*/ 171 w 344"/>
                  <a:gd name="T67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" h="511">
                    <a:moveTo>
                      <a:pt x="171" y="0"/>
                    </a:moveTo>
                    <a:lnTo>
                      <a:pt x="203" y="3"/>
                    </a:lnTo>
                    <a:lnTo>
                      <a:pt x="232" y="11"/>
                    </a:lnTo>
                    <a:lnTo>
                      <a:pt x="258" y="23"/>
                    </a:lnTo>
                    <a:lnTo>
                      <a:pt x="282" y="40"/>
                    </a:lnTo>
                    <a:lnTo>
                      <a:pt x="304" y="62"/>
                    </a:lnTo>
                    <a:lnTo>
                      <a:pt x="321" y="86"/>
                    </a:lnTo>
                    <a:lnTo>
                      <a:pt x="333" y="112"/>
                    </a:lnTo>
                    <a:lnTo>
                      <a:pt x="341" y="141"/>
                    </a:lnTo>
                    <a:lnTo>
                      <a:pt x="344" y="172"/>
                    </a:lnTo>
                    <a:lnTo>
                      <a:pt x="341" y="203"/>
                    </a:lnTo>
                    <a:lnTo>
                      <a:pt x="333" y="232"/>
                    </a:lnTo>
                    <a:lnTo>
                      <a:pt x="320" y="258"/>
                    </a:lnTo>
                    <a:lnTo>
                      <a:pt x="303" y="282"/>
                    </a:lnTo>
                    <a:lnTo>
                      <a:pt x="281" y="303"/>
                    </a:lnTo>
                    <a:lnTo>
                      <a:pt x="257" y="320"/>
                    </a:lnTo>
                    <a:lnTo>
                      <a:pt x="257" y="511"/>
                    </a:lnTo>
                    <a:lnTo>
                      <a:pt x="87" y="511"/>
                    </a:lnTo>
                    <a:lnTo>
                      <a:pt x="87" y="320"/>
                    </a:lnTo>
                    <a:lnTo>
                      <a:pt x="63" y="303"/>
                    </a:lnTo>
                    <a:lnTo>
                      <a:pt x="41" y="282"/>
                    </a:lnTo>
                    <a:lnTo>
                      <a:pt x="24" y="258"/>
                    </a:lnTo>
                    <a:lnTo>
                      <a:pt x="11" y="232"/>
                    </a:lnTo>
                    <a:lnTo>
                      <a:pt x="3" y="203"/>
                    </a:lnTo>
                    <a:lnTo>
                      <a:pt x="0" y="172"/>
                    </a:lnTo>
                    <a:lnTo>
                      <a:pt x="3" y="141"/>
                    </a:lnTo>
                    <a:lnTo>
                      <a:pt x="11" y="112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2" y="40"/>
                    </a:lnTo>
                    <a:lnTo>
                      <a:pt x="86" y="23"/>
                    </a:lnTo>
                    <a:lnTo>
                      <a:pt x="112" y="11"/>
                    </a:lnTo>
                    <a:lnTo>
                      <a:pt x="141" y="3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2976" y="2068"/>
                <a:ext cx="52" cy="54"/>
              </a:xfrm>
              <a:custGeom>
                <a:avLst/>
                <a:gdLst>
                  <a:gd name="T0" fmla="*/ 261 w 522"/>
                  <a:gd name="T1" fmla="*/ 0 h 539"/>
                  <a:gd name="T2" fmla="*/ 299 w 522"/>
                  <a:gd name="T3" fmla="*/ 3 h 539"/>
                  <a:gd name="T4" fmla="*/ 336 w 522"/>
                  <a:gd name="T5" fmla="*/ 12 h 539"/>
                  <a:gd name="T6" fmla="*/ 371 w 522"/>
                  <a:gd name="T7" fmla="*/ 25 h 539"/>
                  <a:gd name="T8" fmla="*/ 404 w 522"/>
                  <a:gd name="T9" fmla="*/ 43 h 539"/>
                  <a:gd name="T10" fmla="*/ 433 w 522"/>
                  <a:gd name="T11" fmla="*/ 64 h 539"/>
                  <a:gd name="T12" fmla="*/ 458 w 522"/>
                  <a:gd name="T13" fmla="*/ 90 h 539"/>
                  <a:gd name="T14" fmla="*/ 480 w 522"/>
                  <a:gd name="T15" fmla="*/ 119 h 539"/>
                  <a:gd name="T16" fmla="*/ 498 w 522"/>
                  <a:gd name="T17" fmla="*/ 151 h 539"/>
                  <a:gd name="T18" fmla="*/ 511 w 522"/>
                  <a:gd name="T19" fmla="*/ 186 h 539"/>
                  <a:gd name="T20" fmla="*/ 520 w 522"/>
                  <a:gd name="T21" fmla="*/ 223 h 539"/>
                  <a:gd name="T22" fmla="*/ 522 w 522"/>
                  <a:gd name="T23" fmla="*/ 262 h 539"/>
                  <a:gd name="T24" fmla="*/ 522 w 522"/>
                  <a:gd name="T25" fmla="*/ 539 h 539"/>
                  <a:gd name="T26" fmla="*/ 0 w 522"/>
                  <a:gd name="T27" fmla="*/ 539 h 539"/>
                  <a:gd name="T28" fmla="*/ 0 w 522"/>
                  <a:gd name="T29" fmla="*/ 262 h 539"/>
                  <a:gd name="T30" fmla="*/ 2 w 522"/>
                  <a:gd name="T31" fmla="*/ 223 h 539"/>
                  <a:gd name="T32" fmla="*/ 11 w 522"/>
                  <a:gd name="T33" fmla="*/ 186 h 539"/>
                  <a:gd name="T34" fmla="*/ 24 w 522"/>
                  <a:gd name="T35" fmla="*/ 151 h 539"/>
                  <a:gd name="T36" fmla="*/ 42 w 522"/>
                  <a:gd name="T37" fmla="*/ 119 h 539"/>
                  <a:gd name="T38" fmla="*/ 64 w 522"/>
                  <a:gd name="T39" fmla="*/ 90 h 539"/>
                  <a:gd name="T40" fmla="*/ 89 w 522"/>
                  <a:gd name="T41" fmla="*/ 64 h 539"/>
                  <a:gd name="T42" fmla="*/ 118 w 522"/>
                  <a:gd name="T43" fmla="*/ 43 h 539"/>
                  <a:gd name="T44" fmla="*/ 151 w 522"/>
                  <a:gd name="T45" fmla="*/ 25 h 539"/>
                  <a:gd name="T46" fmla="*/ 186 w 522"/>
                  <a:gd name="T47" fmla="*/ 12 h 539"/>
                  <a:gd name="T48" fmla="*/ 223 w 522"/>
                  <a:gd name="T49" fmla="*/ 3 h 539"/>
                  <a:gd name="T50" fmla="*/ 261 w 522"/>
                  <a:gd name="T51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2" h="539">
                    <a:moveTo>
                      <a:pt x="261" y="0"/>
                    </a:moveTo>
                    <a:lnTo>
                      <a:pt x="299" y="3"/>
                    </a:lnTo>
                    <a:lnTo>
                      <a:pt x="336" y="12"/>
                    </a:lnTo>
                    <a:lnTo>
                      <a:pt x="371" y="25"/>
                    </a:lnTo>
                    <a:lnTo>
                      <a:pt x="404" y="43"/>
                    </a:lnTo>
                    <a:lnTo>
                      <a:pt x="433" y="64"/>
                    </a:lnTo>
                    <a:lnTo>
                      <a:pt x="458" y="90"/>
                    </a:lnTo>
                    <a:lnTo>
                      <a:pt x="480" y="119"/>
                    </a:lnTo>
                    <a:lnTo>
                      <a:pt x="498" y="151"/>
                    </a:lnTo>
                    <a:lnTo>
                      <a:pt x="511" y="186"/>
                    </a:lnTo>
                    <a:lnTo>
                      <a:pt x="520" y="223"/>
                    </a:lnTo>
                    <a:lnTo>
                      <a:pt x="522" y="262"/>
                    </a:lnTo>
                    <a:lnTo>
                      <a:pt x="522" y="539"/>
                    </a:lnTo>
                    <a:lnTo>
                      <a:pt x="0" y="539"/>
                    </a:lnTo>
                    <a:lnTo>
                      <a:pt x="0" y="262"/>
                    </a:lnTo>
                    <a:lnTo>
                      <a:pt x="2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2" y="119"/>
                    </a:lnTo>
                    <a:lnTo>
                      <a:pt x="64" y="90"/>
                    </a:lnTo>
                    <a:lnTo>
                      <a:pt x="89" y="64"/>
                    </a:lnTo>
                    <a:lnTo>
                      <a:pt x="118" y="43"/>
                    </a:lnTo>
                    <a:lnTo>
                      <a:pt x="151" y="25"/>
                    </a:lnTo>
                    <a:lnTo>
                      <a:pt x="186" y="12"/>
                    </a:lnTo>
                    <a:lnTo>
                      <a:pt x="223" y="3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49" name="Freeform 8"/>
              <p:cNvSpPr>
                <a:spLocks noEditPoints="1"/>
              </p:cNvSpPr>
              <p:nvPr/>
            </p:nvSpPr>
            <p:spPr bwMode="auto">
              <a:xfrm>
                <a:off x="2837" y="1974"/>
                <a:ext cx="330" cy="330"/>
              </a:xfrm>
              <a:custGeom>
                <a:avLst/>
                <a:gdLst>
                  <a:gd name="T0" fmla="*/ 1540 w 3300"/>
                  <a:gd name="T1" fmla="*/ 669 h 3296"/>
                  <a:gd name="T2" fmla="*/ 1390 w 3300"/>
                  <a:gd name="T3" fmla="*/ 724 h 3296"/>
                  <a:gd name="T4" fmla="*/ 1263 w 3300"/>
                  <a:gd name="T5" fmla="*/ 818 h 3296"/>
                  <a:gd name="T6" fmla="*/ 1169 w 3300"/>
                  <a:gd name="T7" fmla="*/ 945 h 3296"/>
                  <a:gd name="T8" fmla="*/ 1115 w 3300"/>
                  <a:gd name="T9" fmla="*/ 1094 h 3296"/>
                  <a:gd name="T10" fmla="*/ 1103 w 3300"/>
                  <a:gd name="T11" fmla="*/ 1486 h 3296"/>
                  <a:gd name="T12" fmla="*/ 1015 w 3300"/>
                  <a:gd name="T13" fmla="*/ 1531 h 3296"/>
                  <a:gd name="T14" fmla="*/ 961 w 3300"/>
                  <a:gd name="T15" fmla="*/ 1610 h 3296"/>
                  <a:gd name="T16" fmla="*/ 949 w 3300"/>
                  <a:gd name="T17" fmla="*/ 2302 h 3296"/>
                  <a:gd name="T18" fmla="*/ 975 w 3300"/>
                  <a:gd name="T19" fmla="*/ 2399 h 3296"/>
                  <a:gd name="T20" fmla="*/ 1045 w 3300"/>
                  <a:gd name="T21" fmla="*/ 2469 h 3296"/>
                  <a:gd name="T22" fmla="*/ 1143 w 3300"/>
                  <a:gd name="T23" fmla="*/ 2496 h 3296"/>
                  <a:gd name="T24" fmla="*/ 2224 w 3300"/>
                  <a:gd name="T25" fmla="*/ 2484 h 3296"/>
                  <a:gd name="T26" fmla="*/ 2306 w 3300"/>
                  <a:gd name="T27" fmla="*/ 2426 h 3296"/>
                  <a:gd name="T28" fmla="*/ 2348 w 3300"/>
                  <a:gd name="T29" fmla="*/ 2337 h 3296"/>
                  <a:gd name="T30" fmla="*/ 2348 w 3300"/>
                  <a:gd name="T31" fmla="*/ 1642 h 3296"/>
                  <a:gd name="T32" fmla="*/ 2307 w 3300"/>
                  <a:gd name="T33" fmla="*/ 1554 h 3296"/>
                  <a:gd name="T34" fmla="*/ 2228 w 3300"/>
                  <a:gd name="T35" fmla="*/ 1497 h 3296"/>
                  <a:gd name="T36" fmla="*/ 2194 w 3300"/>
                  <a:gd name="T37" fmla="*/ 1148 h 3296"/>
                  <a:gd name="T38" fmla="*/ 2154 w 3300"/>
                  <a:gd name="T39" fmla="*/ 992 h 3296"/>
                  <a:gd name="T40" fmla="*/ 2072 w 3300"/>
                  <a:gd name="T41" fmla="*/ 858 h 3296"/>
                  <a:gd name="T42" fmla="*/ 1955 w 3300"/>
                  <a:gd name="T43" fmla="*/ 751 h 3296"/>
                  <a:gd name="T44" fmla="*/ 1813 w 3300"/>
                  <a:gd name="T45" fmla="*/ 683 h 3296"/>
                  <a:gd name="T46" fmla="*/ 1650 w 3300"/>
                  <a:gd name="T47" fmla="*/ 658 h 3296"/>
                  <a:gd name="T48" fmla="*/ 1850 w 3300"/>
                  <a:gd name="T49" fmla="*/ 12 h 3296"/>
                  <a:gd name="T50" fmla="*/ 2135 w 3300"/>
                  <a:gd name="T51" fmla="*/ 72 h 3296"/>
                  <a:gd name="T52" fmla="*/ 2400 w 3300"/>
                  <a:gd name="T53" fmla="*/ 180 h 3296"/>
                  <a:gd name="T54" fmla="*/ 2639 w 3300"/>
                  <a:gd name="T55" fmla="*/ 329 h 3296"/>
                  <a:gd name="T56" fmla="*/ 2849 w 3300"/>
                  <a:gd name="T57" fmla="*/ 517 h 3296"/>
                  <a:gd name="T58" fmla="*/ 3025 w 3300"/>
                  <a:gd name="T59" fmla="*/ 736 h 3296"/>
                  <a:gd name="T60" fmla="*/ 3161 w 3300"/>
                  <a:gd name="T61" fmla="*/ 985 h 3296"/>
                  <a:gd name="T62" fmla="*/ 3253 w 3300"/>
                  <a:gd name="T63" fmla="*/ 1257 h 3296"/>
                  <a:gd name="T64" fmla="*/ 3297 w 3300"/>
                  <a:gd name="T65" fmla="*/ 1548 h 3296"/>
                  <a:gd name="T66" fmla="*/ 3288 w 3300"/>
                  <a:gd name="T67" fmla="*/ 1848 h 3296"/>
                  <a:gd name="T68" fmla="*/ 3228 w 3300"/>
                  <a:gd name="T69" fmla="*/ 2132 h 3296"/>
                  <a:gd name="T70" fmla="*/ 3120 w 3300"/>
                  <a:gd name="T71" fmla="*/ 2397 h 3296"/>
                  <a:gd name="T72" fmla="*/ 2971 w 3300"/>
                  <a:gd name="T73" fmla="*/ 2637 h 3296"/>
                  <a:gd name="T74" fmla="*/ 2783 w 3300"/>
                  <a:gd name="T75" fmla="*/ 2847 h 3296"/>
                  <a:gd name="T76" fmla="*/ 2563 w 3300"/>
                  <a:gd name="T77" fmla="*/ 3021 h 3296"/>
                  <a:gd name="T78" fmla="*/ 2314 w 3300"/>
                  <a:gd name="T79" fmla="*/ 3158 h 3296"/>
                  <a:gd name="T80" fmla="*/ 2042 w 3300"/>
                  <a:gd name="T81" fmla="*/ 3250 h 3296"/>
                  <a:gd name="T82" fmla="*/ 1750 w 3300"/>
                  <a:gd name="T83" fmla="*/ 3293 h 3296"/>
                  <a:gd name="T84" fmla="*/ 1450 w 3300"/>
                  <a:gd name="T85" fmla="*/ 3284 h 3296"/>
                  <a:gd name="T86" fmla="*/ 1165 w 3300"/>
                  <a:gd name="T87" fmla="*/ 3224 h 3296"/>
                  <a:gd name="T88" fmla="*/ 900 w 3300"/>
                  <a:gd name="T89" fmla="*/ 3116 h 3296"/>
                  <a:gd name="T90" fmla="*/ 661 w 3300"/>
                  <a:gd name="T91" fmla="*/ 2967 h 3296"/>
                  <a:gd name="T92" fmla="*/ 451 w 3300"/>
                  <a:gd name="T93" fmla="*/ 2780 h 3296"/>
                  <a:gd name="T94" fmla="*/ 275 w 3300"/>
                  <a:gd name="T95" fmla="*/ 2560 h 3296"/>
                  <a:gd name="T96" fmla="*/ 139 w 3300"/>
                  <a:gd name="T97" fmla="*/ 2311 h 3296"/>
                  <a:gd name="T98" fmla="*/ 46 w 3300"/>
                  <a:gd name="T99" fmla="*/ 2039 h 3296"/>
                  <a:gd name="T100" fmla="*/ 3 w 3300"/>
                  <a:gd name="T101" fmla="*/ 1748 h 3296"/>
                  <a:gd name="T102" fmla="*/ 12 w 3300"/>
                  <a:gd name="T103" fmla="*/ 1449 h 3296"/>
                  <a:gd name="T104" fmla="*/ 72 w 3300"/>
                  <a:gd name="T105" fmla="*/ 1164 h 3296"/>
                  <a:gd name="T106" fmla="*/ 180 w 3300"/>
                  <a:gd name="T107" fmla="*/ 899 h 3296"/>
                  <a:gd name="T108" fmla="*/ 329 w 3300"/>
                  <a:gd name="T109" fmla="*/ 660 h 3296"/>
                  <a:gd name="T110" fmla="*/ 517 w 3300"/>
                  <a:gd name="T111" fmla="*/ 450 h 3296"/>
                  <a:gd name="T112" fmla="*/ 737 w 3300"/>
                  <a:gd name="T113" fmla="*/ 275 h 3296"/>
                  <a:gd name="T114" fmla="*/ 986 w 3300"/>
                  <a:gd name="T115" fmla="*/ 139 h 3296"/>
                  <a:gd name="T116" fmla="*/ 1258 w 3300"/>
                  <a:gd name="T117" fmla="*/ 47 h 3296"/>
                  <a:gd name="T118" fmla="*/ 1550 w 3300"/>
                  <a:gd name="T119" fmla="*/ 3 h 3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0" h="3296">
                    <a:moveTo>
                      <a:pt x="1650" y="658"/>
                    </a:moveTo>
                    <a:lnTo>
                      <a:pt x="1594" y="661"/>
                    </a:lnTo>
                    <a:lnTo>
                      <a:pt x="1540" y="669"/>
                    </a:lnTo>
                    <a:lnTo>
                      <a:pt x="1487" y="683"/>
                    </a:lnTo>
                    <a:lnTo>
                      <a:pt x="1437" y="701"/>
                    </a:lnTo>
                    <a:lnTo>
                      <a:pt x="1390" y="724"/>
                    </a:lnTo>
                    <a:lnTo>
                      <a:pt x="1345" y="751"/>
                    </a:lnTo>
                    <a:lnTo>
                      <a:pt x="1303" y="783"/>
                    </a:lnTo>
                    <a:lnTo>
                      <a:pt x="1263" y="818"/>
                    </a:lnTo>
                    <a:lnTo>
                      <a:pt x="1228" y="858"/>
                    </a:lnTo>
                    <a:lnTo>
                      <a:pt x="1197" y="900"/>
                    </a:lnTo>
                    <a:lnTo>
                      <a:pt x="1169" y="945"/>
                    </a:lnTo>
                    <a:lnTo>
                      <a:pt x="1146" y="992"/>
                    </a:lnTo>
                    <a:lnTo>
                      <a:pt x="1128" y="1042"/>
                    </a:lnTo>
                    <a:lnTo>
                      <a:pt x="1115" y="1094"/>
                    </a:lnTo>
                    <a:lnTo>
                      <a:pt x="1106" y="1148"/>
                    </a:lnTo>
                    <a:lnTo>
                      <a:pt x="1103" y="1205"/>
                    </a:lnTo>
                    <a:lnTo>
                      <a:pt x="1103" y="1486"/>
                    </a:lnTo>
                    <a:lnTo>
                      <a:pt x="1072" y="1497"/>
                    </a:lnTo>
                    <a:lnTo>
                      <a:pt x="1042" y="1512"/>
                    </a:lnTo>
                    <a:lnTo>
                      <a:pt x="1015" y="1531"/>
                    </a:lnTo>
                    <a:lnTo>
                      <a:pt x="993" y="1554"/>
                    </a:lnTo>
                    <a:lnTo>
                      <a:pt x="974" y="1581"/>
                    </a:lnTo>
                    <a:lnTo>
                      <a:pt x="961" y="1610"/>
                    </a:lnTo>
                    <a:lnTo>
                      <a:pt x="952" y="1642"/>
                    </a:lnTo>
                    <a:lnTo>
                      <a:pt x="949" y="1676"/>
                    </a:lnTo>
                    <a:lnTo>
                      <a:pt x="949" y="2302"/>
                    </a:lnTo>
                    <a:lnTo>
                      <a:pt x="952" y="2337"/>
                    </a:lnTo>
                    <a:lnTo>
                      <a:pt x="961" y="2369"/>
                    </a:lnTo>
                    <a:lnTo>
                      <a:pt x="975" y="2399"/>
                    </a:lnTo>
                    <a:lnTo>
                      <a:pt x="994" y="2426"/>
                    </a:lnTo>
                    <a:lnTo>
                      <a:pt x="1018" y="2450"/>
                    </a:lnTo>
                    <a:lnTo>
                      <a:pt x="1045" y="2469"/>
                    </a:lnTo>
                    <a:lnTo>
                      <a:pt x="1076" y="2484"/>
                    </a:lnTo>
                    <a:lnTo>
                      <a:pt x="1108" y="2493"/>
                    </a:lnTo>
                    <a:lnTo>
                      <a:pt x="1143" y="2496"/>
                    </a:lnTo>
                    <a:lnTo>
                      <a:pt x="2157" y="2496"/>
                    </a:lnTo>
                    <a:lnTo>
                      <a:pt x="2192" y="2493"/>
                    </a:lnTo>
                    <a:lnTo>
                      <a:pt x="2224" y="2484"/>
                    </a:lnTo>
                    <a:lnTo>
                      <a:pt x="2255" y="2469"/>
                    </a:lnTo>
                    <a:lnTo>
                      <a:pt x="2282" y="2450"/>
                    </a:lnTo>
                    <a:lnTo>
                      <a:pt x="2306" y="2426"/>
                    </a:lnTo>
                    <a:lnTo>
                      <a:pt x="2325" y="2399"/>
                    </a:lnTo>
                    <a:lnTo>
                      <a:pt x="2339" y="2369"/>
                    </a:lnTo>
                    <a:lnTo>
                      <a:pt x="2348" y="2337"/>
                    </a:lnTo>
                    <a:lnTo>
                      <a:pt x="2351" y="2302"/>
                    </a:lnTo>
                    <a:lnTo>
                      <a:pt x="2351" y="1676"/>
                    </a:lnTo>
                    <a:lnTo>
                      <a:pt x="2348" y="1642"/>
                    </a:lnTo>
                    <a:lnTo>
                      <a:pt x="2339" y="1610"/>
                    </a:lnTo>
                    <a:lnTo>
                      <a:pt x="2325" y="1581"/>
                    </a:lnTo>
                    <a:lnTo>
                      <a:pt x="2307" y="1554"/>
                    </a:lnTo>
                    <a:lnTo>
                      <a:pt x="2285" y="1531"/>
                    </a:lnTo>
                    <a:lnTo>
                      <a:pt x="2258" y="1512"/>
                    </a:lnTo>
                    <a:lnTo>
                      <a:pt x="2228" y="1497"/>
                    </a:lnTo>
                    <a:lnTo>
                      <a:pt x="2197" y="1486"/>
                    </a:lnTo>
                    <a:lnTo>
                      <a:pt x="2197" y="1205"/>
                    </a:lnTo>
                    <a:lnTo>
                      <a:pt x="2194" y="1148"/>
                    </a:lnTo>
                    <a:lnTo>
                      <a:pt x="2185" y="1094"/>
                    </a:lnTo>
                    <a:lnTo>
                      <a:pt x="2172" y="1042"/>
                    </a:lnTo>
                    <a:lnTo>
                      <a:pt x="2154" y="992"/>
                    </a:lnTo>
                    <a:lnTo>
                      <a:pt x="2131" y="945"/>
                    </a:lnTo>
                    <a:lnTo>
                      <a:pt x="2103" y="900"/>
                    </a:lnTo>
                    <a:lnTo>
                      <a:pt x="2072" y="858"/>
                    </a:lnTo>
                    <a:lnTo>
                      <a:pt x="2037" y="818"/>
                    </a:lnTo>
                    <a:lnTo>
                      <a:pt x="1997" y="783"/>
                    </a:lnTo>
                    <a:lnTo>
                      <a:pt x="1955" y="751"/>
                    </a:lnTo>
                    <a:lnTo>
                      <a:pt x="1910" y="724"/>
                    </a:lnTo>
                    <a:lnTo>
                      <a:pt x="1863" y="701"/>
                    </a:lnTo>
                    <a:lnTo>
                      <a:pt x="1813" y="683"/>
                    </a:lnTo>
                    <a:lnTo>
                      <a:pt x="1760" y="669"/>
                    </a:lnTo>
                    <a:lnTo>
                      <a:pt x="1706" y="661"/>
                    </a:lnTo>
                    <a:lnTo>
                      <a:pt x="1650" y="658"/>
                    </a:lnTo>
                    <a:close/>
                    <a:moveTo>
                      <a:pt x="1649" y="0"/>
                    </a:moveTo>
                    <a:lnTo>
                      <a:pt x="1750" y="3"/>
                    </a:lnTo>
                    <a:lnTo>
                      <a:pt x="1850" y="12"/>
                    </a:lnTo>
                    <a:lnTo>
                      <a:pt x="1946" y="27"/>
                    </a:lnTo>
                    <a:lnTo>
                      <a:pt x="2042" y="47"/>
                    </a:lnTo>
                    <a:lnTo>
                      <a:pt x="2135" y="72"/>
                    </a:lnTo>
                    <a:lnTo>
                      <a:pt x="2225" y="103"/>
                    </a:lnTo>
                    <a:lnTo>
                      <a:pt x="2314" y="139"/>
                    </a:lnTo>
                    <a:lnTo>
                      <a:pt x="2400" y="180"/>
                    </a:lnTo>
                    <a:lnTo>
                      <a:pt x="2483" y="225"/>
                    </a:lnTo>
                    <a:lnTo>
                      <a:pt x="2563" y="275"/>
                    </a:lnTo>
                    <a:lnTo>
                      <a:pt x="2639" y="329"/>
                    </a:lnTo>
                    <a:lnTo>
                      <a:pt x="2714" y="388"/>
                    </a:lnTo>
                    <a:lnTo>
                      <a:pt x="2783" y="450"/>
                    </a:lnTo>
                    <a:lnTo>
                      <a:pt x="2849" y="517"/>
                    </a:lnTo>
                    <a:lnTo>
                      <a:pt x="2912" y="587"/>
                    </a:lnTo>
                    <a:lnTo>
                      <a:pt x="2971" y="660"/>
                    </a:lnTo>
                    <a:lnTo>
                      <a:pt x="3025" y="736"/>
                    </a:lnTo>
                    <a:lnTo>
                      <a:pt x="3075" y="816"/>
                    </a:lnTo>
                    <a:lnTo>
                      <a:pt x="3120" y="899"/>
                    </a:lnTo>
                    <a:lnTo>
                      <a:pt x="3161" y="985"/>
                    </a:lnTo>
                    <a:lnTo>
                      <a:pt x="3197" y="1073"/>
                    </a:lnTo>
                    <a:lnTo>
                      <a:pt x="3228" y="1164"/>
                    </a:lnTo>
                    <a:lnTo>
                      <a:pt x="3253" y="1257"/>
                    </a:lnTo>
                    <a:lnTo>
                      <a:pt x="3274" y="1352"/>
                    </a:lnTo>
                    <a:lnTo>
                      <a:pt x="3288" y="1449"/>
                    </a:lnTo>
                    <a:lnTo>
                      <a:pt x="3297" y="1548"/>
                    </a:lnTo>
                    <a:lnTo>
                      <a:pt x="3300" y="1648"/>
                    </a:lnTo>
                    <a:lnTo>
                      <a:pt x="3297" y="1748"/>
                    </a:lnTo>
                    <a:lnTo>
                      <a:pt x="3288" y="1848"/>
                    </a:lnTo>
                    <a:lnTo>
                      <a:pt x="3274" y="1945"/>
                    </a:lnTo>
                    <a:lnTo>
                      <a:pt x="3253" y="2039"/>
                    </a:lnTo>
                    <a:lnTo>
                      <a:pt x="3228" y="2132"/>
                    </a:lnTo>
                    <a:lnTo>
                      <a:pt x="3197" y="2223"/>
                    </a:lnTo>
                    <a:lnTo>
                      <a:pt x="3161" y="2311"/>
                    </a:lnTo>
                    <a:lnTo>
                      <a:pt x="3120" y="2397"/>
                    </a:lnTo>
                    <a:lnTo>
                      <a:pt x="3075" y="2479"/>
                    </a:lnTo>
                    <a:lnTo>
                      <a:pt x="3025" y="2560"/>
                    </a:lnTo>
                    <a:lnTo>
                      <a:pt x="2971" y="2637"/>
                    </a:lnTo>
                    <a:lnTo>
                      <a:pt x="2912" y="2710"/>
                    </a:lnTo>
                    <a:lnTo>
                      <a:pt x="2849" y="2780"/>
                    </a:lnTo>
                    <a:lnTo>
                      <a:pt x="2783" y="2847"/>
                    </a:lnTo>
                    <a:lnTo>
                      <a:pt x="2714" y="2909"/>
                    </a:lnTo>
                    <a:lnTo>
                      <a:pt x="2639" y="2967"/>
                    </a:lnTo>
                    <a:lnTo>
                      <a:pt x="2563" y="3021"/>
                    </a:lnTo>
                    <a:lnTo>
                      <a:pt x="2483" y="3071"/>
                    </a:lnTo>
                    <a:lnTo>
                      <a:pt x="2400" y="3116"/>
                    </a:lnTo>
                    <a:lnTo>
                      <a:pt x="2314" y="3158"/>
                    </a:lnTo>
                    <a:lnTo>
                      <a:pt x="2225" y="3194"/>
                    </a:lnTo>
                    <a:lnTo>
                      <a:pt x="2135" y="3224"/>
                    </a:lnTo>
                    <a:lnTo>
                      <a:pt x="2042" y="3250"/>
                    </a:lnTo>
                    <a:lnTo>
                      <a:pt x="1946" y="3270"/>
                    </a:lnTo>
                    <a:lnTo>
                      <a:pt x="1850" y="3284"/>
                    </a:lnTo>
                    <a:lnTo>
                      <a:pt x="1750" y="3293"/>
                    </a:lnTo>
                    <a:lnTo>
                      <a:pt x="1649" y="3296"/>
                    </a:lnTo>
                    <a:lnTo>
                      <a:pt x="1550" y="3293"/>
                    </a:lnTo>
                    <a:lnTo>
                      <a:pt x="1450" y="3284"/>
                    </a:lnTo>
                    <a:lnTo>
                      <a:pt x="1354" y="3270"/>
                    </a:lnTo>
                    <a:lnTo>
                      <a:pt x="1258" y="3250"/>
                    </a:lnTo>
                    <a:lnTo>
                      <a:pt x="1165" y="3224"/>
                    </a:lnTo>
                    <a:lnTo>
                      <a:pt x="1075" y="3194"/>
                    </a:lnTo>
                    <a:lnTo>
                      <a:pt x="986" y="3158"/>
                    </a:lnTo>
                    <a:lnTo>
                      <a:pt x="900" y="3116"/>
                    </a:lnTo>
                    <a:lnTo>
                      <a:pt x="817" y="3071"/>
                    </a:lnTo>
                    <a:lnTo>
                      <a:pt x="737" y="3021"/>
                    </a:lnTo>
                    <a:lnTo>
                      <a:pt x="661" y="2967"/>
                    </a:lnTo>
                    <a:lnTo>
                      <a:pt x="586" y="2909"/>
                    </a:lnTo>
                    <a:lnTo>
                      <a:pt x="517" y="2847"/>
                    </a:lnTo>
                    <a:lnTo>
                      <a:pt x="451" y="2780"/>
                    </a:lnTo>
                    <a:lnTo>
                      <a:pt x="388" y="2710"/>
                    </a:lnTo>
                    <a:lnTo>
                      <a:pt x="329" y="2637"/>
                    </a:lnTo>
                    <a:lnTo>
                      <a:pt x="275" y="2560"/>
                    </a:lnTo>
                    <a:lnTo>
                      <a:pt x="225" y="2479"/>
                    </a:lnTo>
                    <a:lnTo>
                      <a:pt x="180" y="2397"/>
                    </a:lnTo>
                    <a:lnTo>
                      <a:pt x="139" y="2311"/>
                    </a:lnTo>
                    <a:lnTo>
                      <a:pt x="103" y="2223"/>
                    </a:lnTo>
                    <a:lnTo>
                      <a:pt x="72" y="2132"/>
                    </a:lnTo>
                    <a:lnTo>
                      <a:pt x="46" y="2039"/>
                    </a:lnTo>
                    <a:lnTo>
                      <a:pt x="26" y="1945"/>
                    </a:lnTo>
                    <a:lnTo>
                      <a:pt x="12" y="1848"/>
                    </a:lnTo>
                    <a:lnTo>
                      <a:pt x="3" y="1748"/>
                    </a:lnTo>
                    <a:lnTo>
                      <a:pt x="0" y="1648"/>
                    </a:lnTo>
                    <a:lnTo>
                      <a:pt x="3" y="1548"/>
                    </a:lnTo>
                    <a:lnTo>
                      <a:pt x="12" y="1449"/>
                    </a:lnTo>
                    <a:lnTo>
                      <a:pt x="26" y="1352"/>
                    </a:lnTo>
                    <a:lnTo>
                      <a:pt x="46" y="1257"/>
                    </a:lnTo>
                    <a:lnTo>
                      <a:pt x="72" y="1164"/>
                    </a:lnTo>
                    <a:lnTo>
                      <a:pt x="103" y="1073"/>
                    </a:lnTo>
                    <a:lnTo>
                      <a:pt x="139" y="985"/>
                    </a:lnTo>
                    <a:lnTo>
                      <a:pt x="180" y="899"/>
                    </a:lnTo>
                    <a:lnTo>
                      <a:pt x="225" y="816"/>
                    </a:lnTo>
                    <a:lnTo>
                      <a:pt x="275" y="736"/>
                    </a:lnTo>
                    <a:lnTo>
                      <a:pt x="329" y="660"/>
                    </a:lnTo>
                    <a:lnTo>
                      <a:pt x="388" y="587"/>
                    </a:lnTo>
                    <a:lnTo>
                      <a:pt x="451" y="517"/>
                    </a:lnTo>
                    <a:lnTo>
                      <a:pt x="517" y="450"/>
                    </a:lnTo>
                    <a:lnTo>
                      <a:pt x="586" y="388"/>
                    </a:lnTo>
                    <a:lnTo>
                      <a:pt x="661" y="329"/>
                    </a:lnTo>
                    <a:lnTo>
                      <a:pt x="737" y="275"/>
                    </a:lnTo>
                    <a:lnTo>
                      <a:pt x="817" y="225"/>
                    </a:lnTo>
                    <a:lnTo>
                      <a:pt x="900" y="180"/>
                    </a:lnTo>
                    <a:lnTo>
                      <a:pt x="986" y="139"/>
                    </a:lnTo>
                    <a:lnTo>
                      <a:pt x="1075" y="103"/>
                    </a:lnTo>
                    <a:lnTo>
                      <a:pt x="1165" y="72"/>
                    </a:lnTo>
                    <a:lnTo>
                      <a:pt x="1258" y="47"/>
                    </a:lnTo>
                    <a:lnTo>
                      <a:pt x="1354" y="27"/>
                    </a:lnTo>
                    <a:lnTo>
                      <a:pt x="1450" y="12"/>
                    </a:lnTo>
                    <a:lnTo>
                      <a:pt x="1550" y="3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rgbClr val="FF5A2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7163288" y="3141017"/>
            <a:ext cx="523875" cy="523875"/>
            <a:chOff x="2837" y="1974"/>
            <a:chExt cx="330" cy="330"/>
          </a:xfrm>
          <a:solidFill>
            <a:srgbClr val="FF5A2C"/>
          </a:solidFill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2985" y="2151"/>
              <a:ext cx="34" cy="51"/>
            </a:xfrm>
            <a:custGeom>
              <a:avLst/>
              <a:gdLst>
                <a:gd name="T0" fmla="*/ 171 w 344"/>
                <a:gd name="T1" fmla="*/ 0 h 511"/>
                <a:gd name="T2" fmla="*/ 203 w 344"/>
                <a:gd name="T3" fmla="*/ 3 h 511"/>
                <a:gd name="T4" fmla="*/ 232 w 344"/>
                <a:gd name="T5" fmla="*/ 11 h 511"/>
                <a:gd name="T6" fmla="*/ 258 w 344"/>
                <a:gd name="T7" fmla="*/ 23 h 511"/>
                <a:gd name="T8" fmla="*/ 282 w 344"/>
                <a:gd name="T9" fmla="*/ 40 h 511"/>
                <a:gd name="T10" fmla="*/ 304 w 344"/>
                <a:gd name="T11" fmla="*/ 62 h 511"/>
                <a:gd name="T12" fmla="*/ 321 w 344"/>
                <a:gd name="T13" fmla="*/ 86 h 511"/>
                <a:gd name="T14" fmla="*/ 333 w 344"/>
                <a:gd name="T15" fmla="*/ 112 h 511"/>
                <a:gd name="T16" fmla="*/ 341 w 344"/>
                <a:gd name="T17" fmla="*/ 141 h 511"/>
                <a:gd name="T18" fmla="*/ 344 w 344"/>
                <a:gd name="T19" fmla="*/ 172 h 511"/>
                <a:gd name="T20" fmla="*/ 341 w 344"/>
                <a:gd name="T21" fmla="*/ 203 h 511"/>
                <a:gd name="T22" fmla="*/ 333 w 344"/>
                <a:gd name="T23" fmla="*/ 232 h 511"/>
                <a:gd name="T24" fmla="*/ 320 w 344"/>
                <a:gd name="T25" fmla="*/ 258 h 511"/>
                <a:gd name="T26" fmla="*/ 303 w 344"/>
                <a:gd name="T27" fmla="*/ 282 h 511"/>
                <a:gd name="T28" fmla="*/ 281 w 344"/>
                <a:gd name="T29" fmla="*/ 303 h 511"/>
                <a:gd name="T30" fmla="*/ 257 w 344"/>
                <a:gd name="T31" fmla="*/ 320 h 511"/>
                <a:gd name="T32" fmla="*/ 257 w 344"/>
                <a:gd name="T33" fmla="*/ 511 h 511"/>
                <a:gd name="T34" fmla="*/ 87 w 344"/>
                <a:gd name="T35" fmla="*/ 511 h 511"/>
                <a:gd name="T36" fmla="*/ 87 w 344"/>
                <a:gd name="T37" fmla="*/ 320 h 511"/>
                <a:gd name="T38" fmla="*/ 63 w 344"/>
                <a:gd name="T39" fmla="*/ 303 h 511"/>
                <a:gd name="T40" fmla="*/ 41 w 344"/>
                <a:gd name="T41" fmla="*/ 282 h 511"/>
                <a:gd name="T42" fmla="*/ 24 w 344"/>
                <a:gd name="T43" fmla="*/ 258 h 511"/>
                <a:gd name="T44" fmla="*/ 11 w 344"/>
                <a:gd name="T45" fmla="*/ 232 h 511"/>
                <a:gd name="T46" fmla="*/ 3 w 344"/>
                <a:gd name="T47" fmla="*/ 203 h 511"/>
                <a:gd name="T48" fmla="*/ 0 w 344"/>
                <a:gd name="T49" fmla="*/ 172 h 511"/>
                <a:gd name="T50" fmla="*/ 3 w 344"/>
                <a:gd name="T51" fmla="*/ 141 h 511"/>
                <a:gd name="T52" fmla="*/ 11 w 344"/>
                <a:gd name="T53" fmla="*/ 112 h 511"/>
                <a:gd name="T54" fmla="*/ 23 w 344"/>
                <a:gd name="T55" fmla="*/ 86 h 511"/>
                <a:gd name="T56" fmla="*/ 40 w 344"/>
                <a:gd name="T57" fmla="*/ 62 h 511"/>
                <a:gd name="T58" fmla="*/ 62 w 344"/>
                <a:gd name="T59" fmla="*/ 40 h 511"/>
                <a:gd name="T60" fmla="*/ 86 w 344"/>
                <a:gd name="T61" fmla="*/ 23 h 511"/>
                <a:gd name="T62" fmla="*/ 112 w 344"/>
                <a:gd name="T63" fmla="*/ 11 h 511"/>
                <a:gd name="T64" fmla="*/ 141 w 344"/>
                <a:gd name="T65" fmla="*/ 3 h 511"/>
                <a:gd name="T66" fmla="*/ 171 w 344"/>
                <a:gd name="T6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" h="511">
                  <a:moveTo>
                    <a:pt x="171" y="0"/>
                  </a:moveTo>
                  <a:lnTo>
                    <a:pt x="203" y="3"/>
                  </a:lnTo>
                  <a:lnTo>
                    <a:pt x="232" y="11"/>
                  </a:lnTo>
                  <a:lnTo>
                    <a:pt x="258" y="23"/>
                  </a:lnTo>
                  <a:lnTo>
                    <a:pt x="282" y="40"/>
                  </a:lnTo>
                  <a:lnTo>
                    <a:pt x="304" y="62"/>
                  </a:lnTo>
                  <a:lnTo>
                    <a:pt x="321" y="86"/>
                  </a:lnTo>
                  <a:lnTo>
                    <a:pt x="333" y="112"/>
                  </a:lnTo>
                  <a:lnTo>
                    <a:pt x="341" y="141"/>
                  </a:lnTo>
                  <a:lnTo>
                    <a:pt x="344" y="172"/>
                  </a:lnTo>
                  <a:lnTo>
                    <a:pt x="341" y="203"/>
                  </a:lnTo>
                  <a:lnTo>
                    <a:pt x="333" y="232"/>
                  </a:lnTo>
                  <a:lnTo>
                    <a:pt x="320" y="258"/>
                  </a:lnTo>
                  <a:lnTo>
                    <a:pt x="303" y="282"/>
                  </a:lnTo>
                  <a:lnTo>
                    <a:pt x="281" y="303"/>
                  </a:lnTo>
                  <a:lnTo>
                    <a:pt x="257" y="320"/>
                  </a:lnTo>
                  <a:lnTo>
                    <a:pt x="257" y="511"/>
                  </a:lnTo>
                  <a:lnTo>
                    <a:pt x="87" y="511"/>
                  </a:lnTo>
                  <a:lnTo>
                    <a:pt x="87" y="320"/>
                  </a:lnTo>
                  <a:lnTo>
                    <a:pt x="63" y="303"/>
                  </a:lnTo>
                  <a:lnTo>
                    <a:pt x="41" y="282"/>
                  </a:lnTo>
                  <a:lnTo>
                    <a:pt x="24" y="258"/>
                  </a:lnTo>
                  <a:lnTo>
                    <a:pt x="11" y="232"/>
                  </a:lnTo>
                  <a:lnTo>
                    <a:pt x="3" y="203"/>
                  </a:lnTo>
                  <a:lnTo>
                    <a:pt x="0" y="172"/>
                  </a:lnTo>
                  <a:lnTo>
                    <a:pt x="3" y="141"/>
                  </a:lnTo>
                  <a:lnTo>
                    <a:pt x="11" y="112"/>
                  </a:lnTo>
                  <a:lnTo>
                    <a:pt x="23" y="86"/>
                  </a:lnTo>
                  <a:lnTo>
                    <a:pt x="40" y="62"/>
                  </a:lnTo>
                  <a:lnTo>
                    <a:pt x="62" y="40"/>
                  </a:lnTo>
                  <a:lnTo>
                    <a:pt x="86" y="23"/>
                  </a:lnTo>
                  <a:lnTo>
                    <a:pt x="112" y="11"/>
                  </a:lnTo>
                  <a:lnTo>
                    <a:pt x="141" y="3"/>
                  </a:lnTo>
                  <a:lnTo>
                    <a:pt x="1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2976" y="2068"/>
              <a:ext cx="52" cy="54"/>
            </a:xfrm>
            <a:custGeom>
              <a:avLst/>
              <a:gdLst>
                <a:gd name="T0" fmla="*/ 261 w 522"/>
                <a:gd name="T1" fmla="*/ 0 h 539"/>
                <a:gd name="T2" fmla="*/ 299 w 522"/>
                <a:gd name="T3" fmla="*/ 3 h 539"/>
                <a:gd name="T4" fmla="*/ 336 w 522"/>
                <a:gd name="T5" fmla="*/ 12 h 539"/>
                <a:gd name="T6" fmla="*/ 371 w 522"/>
                <a:gd name="T7" fmla="*/ 25 h 539"/>
                <a:gd name="T8" fmla="*/ 404 w 522"/>
                <a:gd name="T9" fmla="*/ 43 h 539"/>
                <a:gd name="T10" fmla="*/ 433 w 522"/>
                <a:gd name="T11" fmla="*/ 64 h 539"/>
                <a:gd name="T12" fmla="*/ 458 w 522"/>
                <a:gd name="T13" fmla="*/ 90 h 539"/>
                <a:gd name="T14" fmla="*/ 480 w 522"/>
                <a:gd name="T15" fmla="*/ 119 h 539"/>
                <a:gd name="T16" fmla="*/ 498 w 522"/>
                <a:gd name="T17" fmla="*/ 151 h 539"/>
                <a:gd name="T18" fmla="*/ 511 w 522"/>
                <a:gd name="T19" fmla="*/ 186 h 539"/>
                <a:gd name="T20" fmla="*/ 520 w 522"/>
                <a:gd name="T21" fmla="*/ 223 h 539"/>
                <a:gd name="T22" fmla="*/ 522 w 522"/>
                <a:gd name="T23" fmla="*/ 262 h 539"/>
                <a:gd name="T24" fmla="*/ 522 w 522"/>
                <a:gd name="T25" fmla="*/ 539 h 539"/>
                <a:gd name="T26" fmla="*/ 0 w 522"/>
                <a:gd name="T27" fmla="*/ 539 h 539"/>
                <a:gd name="T28" fmla="*/ 0 w 522"/>
                <a:gd name="T29" fmla="*/ 262 h 539"/>
                <a:gd name="T30" fmla="*/ 2 w 522"/>
                <a:gd name="T31" fmla="*/ 223 h 539"/>
                <a:gd name="T32" fmla="*/ 11 w 522"/>
                <a:gd name="T33" fmla="*/ 186 h 539"/>
                <a:gd name="T34" fmla="*/ 24 w 522"/>
                <a:gd name="T35" fmla="*/ 151 h 539"/>
                <a:gd name="T36" fmla="*/ 42 w 522"/>
                <a:gd name="T37" fmla="*/ 119 h 539"/>
                <a:gd name="T38" fmla="*/ 64 w 522"/>
                <a:gd name="T39" fmla="*/ 90 h 539"/>
                <a:gd name="T40" fmla="*/ 89 w 522"/>
                <a:gd name="T41" fmla="*/ 64 h 539"/>
                <a:gd name="T42" fmla="*/ 118 w 522"/>
                <a:gd name="T43" fmla="*/ 43 h 539"/>
                <a:gd name="T44" fmla="*/ 151 w 522"/>
                <a:gd name="T45" fmla="*/ 25 h 539"/>
                <a:gd name="T46" fmla="*/ 186 w 522"/>
                <a:gd name="T47" fmla="*/ 12 h 539"/>
                <a:gd name="T48" fmla="*/ 223 w 522"/>
                <a:gd name="T49" fmla="*/ 3 h 539"/>
                <a:gd name="T50" fmla="*/ 261 w 522"/>
                <a:gd name="T5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2" h="539">
                  <a:moveTo>
                    <a:pt x="261" y="0"/>
                  </a:moveTo>
                  <a:lnTo>
                    <a:pt x="299" y="3"/>
                  </a:lnTo>
                  <a:lnTo>
                    <a:pt x="336" y="12"/>
                  </a:lnTo>
                  <a:lnTo>
                    <a:pt x="371" y="25"/>
                  </a:lnTo>
                  <a:lnTo>
                    <a:pt x="404" y="43"/>
                  </a:lnTo>
                  <a:lnTo>
                    <a:pt x="433" y="64"/>
                  </a:lnTo>
                  <a:lnTo>
                    <a:pt x="458" y="90"/>
                  </a:lnTo>
                  <a:lnTo>
                    <a:pt x="480" y="119"/>
                  </a:lnTo>
                  <a:lnTo>
                    <a:pt x="498" y="151"/>
                  </a:lnTo>
                  <a:lnTo>
                    <a:pt x="511" y="186"/>
                  </a:lnTo>
                  <a:lnTo>
                    <a:pt x="520" y="223"/>
                  </a:lnTo>
                  <a:lnTo>
                    <a:pt x="522" y="262"/>
                  </a:lnTo>
                  <a:lnTo>
                    <a:pt x="522" y="539"/>
                  </a:lnTo>
                  <a:lnTo>
                    <a:pt x="0" y="539"/>
                  </a:lnTo>
                  <a:lnTo>
                    <a:pt x="0" y="262"/>
                  </a:lnTo>
                  <a:lnTo>
                    <a:pt x="2" y="223"/>
                  </a:lnTo>
                  <a:lnTo>
                    <a:pt x="11" y="186"/>
                  </a:lnTo>
                  <a:lnTo>
                    <a:pt x="24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89" y="64"/>
                  </a:lnTo>
                  <a:lnTo>
                    <a:pt x="118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Freeform 8"/>
            <p:cNvSpPr>
              <a:spLocks noEditPoints="1"/>
            </p:cNvSpPr>
            <p:nvPr/>
          </p:nvSpPr>
          <p:spPr bwMode="auto">
            <a:xfrm>
              <a:off x="2837" y="1974"/>
              <a:ext cx="330" cy="330"/>
            </a:xfrm>
            <a:custGeom>
              <a:avLst/>
              <a:gdLst>
                <a:gd name="T0" fmla="*/ 1540 w 3300"/>
                <a:gd name="T1" fmla="*/ 669 h 3296"/>
                <a:gd name="T2" fmla="*/ 1390 w 3300"/>
                <a:gd name="T3" fmla="*/ 724 h 3296"/>
                <a:gd name="T4" fmla="*/ 1263 w 3300"/>
                <a:gd name="T5" fmla="*/ 818 h 3296"/>
                <a:gd name="T6" fmla="*/ 1169 w 3300"/>
                <a:gd name="T7" fmla="*/ 945 h 3296"/>
                <a:gd name="T8" fmla="*/ 1115 w 3300"/>
                <a:gd name="T9" fmla="*/ 1094 h 3296"/>
                <a:gd name="T10" fmla="*/ 1103 w 3300"/>
                <a:gd name="T11" fmla="*/ 1486 h 3296"/>
                <a:gd name="T12" fmla="*/ 1015 w 3300"/>
                <a:gd name="T13" fmla="*/ 1531 h 3296"/>
                <a:gd name="T14" fmla="*/ 961 w 3300"/>
                <a:gd name="T15" fmla="*/ 1610 h 3296"/>
                <a:gd name="T16" fmla="*/ 949 w 3300"/>
                <a:gd name="T17" fmla="*/ 2302 h 3296"/>
                <a:gd name="T18" fmla="*/ 975 w 3300"/>
                <a:gd name="T19" fmla="*/ 2399 h 3296"/>
                <a:gd name="T20" fmla="*/ 1045 w 3300"/>
                <a:gd name="T21" fmla="*/ 2469 h 3296"/>
                <a:gd name="T22" fmla="*/ 1143 w 3300"/>
                <a:gd name="T23" fmla="*/ 2496 h 3296"/>
                <a:gd name="T24" fmla="*/ 2224 w 3300"/>
                <a:gd name="T25" fmla="*/ 2484 h 3296"/>
                <a:gd name="T26" fmla="*/ 2306 w 3300"/>
                <a:gd name="T27" fmla="*/ 2426 h 3296"/>
                <a:gd name="T28" fmla="*/ 2348 w 3300"/>
                <a:gd name="T29" fmla="*/ 2337 h 3296"/>
                <a:gd name="T30" fmla="*/ 2348 w 3300"/>
                <a:gd name="T31" fmla="*/ 1642 h 3296"/>
                <a:gd name="T32" fmla="*/ 2307 w 3300"/>
                <a:gd name="T33" fmla="*/ 1554 h 3296"/>
                <a:gd name="T34" fmla="*/ 2228 w 3300"/>
                <a:gd name="T35" fmla="*/ 1497 h 3296"/>
                <a:gd name="T36" fmla="*/ 2194 w 3300"/>
                <a:gd name="T37" fmla="*/ 1148 h 3296"/>
                <a:gd name="T38" fmla="*/ 2154 w 3300"/>
                <a:gd name="T39" fmla="*/ 992 h 3296"/>
                <a:gd name="T40" fmla="*/ 2072 w 3300"/>
                <a:gd name="T41" fmla="*/ 858 h 3296"/>
                <a:gd name="T42" fmla="*/ 1955 w 3300"/>
                <a:gd name="T43" fmla="*/ 751 h 3296"/>
                <a:gd name="T44" fmla="*/ 1813 w 3300"/>
                <a:gd name="T45" fmla="*/ 683 h 3296"/>
                <a:gd name="T46" fmla="*/ 1650 w 3300"/>
                <a:gd name="T47" fmla="*/ 658 h 3296"/>
                <a:gd name="T48" fmla="*/ 1850 w 3300"/>
                <a:gd name="T49" fmla="*/ 12 h 3296"/>
                <a:gd name="T50" fmla="*/ 2135 w 3300"/>
                <a:gd name="T51" fmla="*/ 72 h 3296"/>
                <a:gd name="T52" fmla="*/ 2400 w 3300"/>
                <a:gd name="T53" fmla="*/ 180 h 3296"/>
                <a:gd name="T54" fmla="*/ 2639 w 3300"/>
                <a:gd name="T55" fmla="*/ 329 h 3296"/>
                <a:gd name="T56" fmla="*/ 2849 w 3300"/>
                <a:gd name="T57" fmla="*/ 517 h 3296"/>
                <a:gd name="T58" fmla="*/ 3025 w 3300"/>
                <a:gd name="T59" fmla="*/ 736 h 3296"/>
                <a:gd name="T60" fmla="*/ 3161 w 3300"/>
                <a:gd name="T61" fmla="*/ 985 h 3296"/>
                <a:gd name="T62" fmla="*/ 3253 w 3300"/>
                <a:gd name="T63" fmla="*/ 1257 h 3296"/>
                <a:gd name="T64" fmla="*/ 3297 w 3300"/>
                <a:gd name="T65" fmla="*/ 1548 h 3296"/>
                <a:gd name="T66" fmla="*/ 3288 w 3300"/>
                <a:gd name="T67" fmla="*/ 1848 h 3296"/>
                <a:gd name="T68" fmla="*/ 3228 w 3300"/>
                <a:gd name="T69" fmla="*/ 2132 h 3296"/>
                <a:gd name="T70" fmla="*/ 3120 w 3300"/>
                <a:gd name="T71" fmla="*/ 2397 h 3296"/>
                <a:gd name="T72" fmla="*/ 2971 w 3300"/>
                <a:gd name="T73" fmla="*/ 2637 h 3296"/>
                <a:gd name="T74" fmla="*/ 2783 w 3300"/>
                <a:gd name="T75" fmla="*/ 2847 h 3296"/>
                <a:gd name="T76" fmla="*/ 2563 w 3300"/>
                <a:gd name="T77" fmla="*/ 3021 h 3296"/>
                <a:gd name="T78" fmla="*/ 2314 w 3300"/>
                <a:gd name="T79" fmla="*/ 3158 h 3296"/>
                <a:gd name="T80" fmla="*/ 2042 w 3300"/>
                <a:gd name="T81" fmla="*/ 3250 h 3296"/>
                <a:gd name="T82" fmla="*/ 1750 w 3300"/>
                <a:gd name="T83" fmla="*/ 3293 h 3296"/>
                <a:gd name="T84" fmla="*/ 1450 w 3300"/>
                <a:gd name="T85" fmla="*/ 3284 h 3296"/>
                <a:gd name="T86" fmla="*/ 1165 w 3300"/>
                <a:gd name="T87" fmla="*/ 3224 h 3296"/>
                <a:gd name="T88" fmla="*/ 900 w 3300"/>
                <a:gd name="T89" fmla="*/ 3116 h 3296"/>
                <a:gd name="T90" fmla="*/ 661 w 3300"/>
                <a:gd name="T91" fmla="*/ 2967 h 3296"/>
                <a:gd name="T92" fmla="*/ 451 w 3300"/>
                <a:gd name="T93" fmla="*/ 2780 h 3296"/>
                <a:gd name="T94" fmla="*/ 275 w 3300"/>
                <a:gd name="T95" fmla="*/ 2560 h 3296"/>
                <a:gd name="T96" fmla="*/ 139 w 3300"/>
                <a:gd name="T97" fmla="*/ 2311 h 3296"/>
                <a:gd name="T98" fmla="*/ 46 w 3300"/>
                <a:gd name="T99" fmla="*/ 2039 h 3296"/>
                <a:gd name="T100" fmla="*/ 3 w 3300"/>
                <a:gd name="T101" fmla="*/ 1748 h 3296"/>
                <a:gd name="T102" fmla="*/ 12 w 3300"/>
                <a:gd name="T103" fmla="*/ 1449 h 3296"/>
                <a:gd name="T104" fmla="*/ 72 w 3300"/>
                <a:gd name="T105" fmla="*/ 1164 h 3296"/>
                <a:gd name="T106" fmla="*/ 180 w 3300"/>
                <a:gd name="T107" fmla="*/ 899 h 3296"/>
                <a:gd name="T108" fmla="*/ 329 w 3300"/>
                <a:gd name="T109" fmla="*/ 660 h 3296"/>
                <a:gd name="T110" fmla="*/ 517 w 3300"/>
                <a:gd name="T111" fmla="*/ 450 h 3296"/>
                <a:gd name="T112" fmla="*/ 737 w 3300"/>
                <a:gd name="T113" fmla="*/ 275 h 3296"/>
                <a:gd name="T114" fmla="*/ 986 w 3300"/>
                <a:gd name="T115" fmla="*/ 139 h 3296"/>
                <a:gd name="T116" fmla="*/ 1258 w 3300"/>
                <a:gd name="T117" fmla="*/ 47 h 3296"/>
                <a:gd name="T118" fmla="*/ 1550 w 3300"/>
                <a:gd name="T119" fmla="*/ 3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00" h="3296">
                  <a:moveTo>
                    <a:pt x="1650" y="658"/>
                  </a:moveTo>
                  <a:lnTo>
                    <a:pt x="1594" y="661"/>
                  </a:lnTo>
                  <a:lnTo>
                    <a:pt x="1540" y="669"/>
                  </a:lnTo>
                  <a:lnTo>
                    <a:pt x="1487" y="683"/>
                  </a:lnTo>
                  <a:lnTo>
                    <a:pt x="1437" y="701"/>
                  </a:lnTo>
                  <a:lnTo>
                    <a:pt x="1390" y="724"/>
                  </a:lnTo>
                  <a:lnTo>
                    <a:pt x="1345" y="751"/>
                  </a:lnTo>
                  <a:lnTo>
                    <a:pt x="1303" y="783"/>
                  </a:lnTo>
                  <a:lnTo>
                    <a:pt x="1263" y="818"/>
                  </a:lnTo>
                  <a:lnTo>
                    <a:pt x="1228" y="858"/>
                  </a:lnTo>
                  <a:lnTo>
                    <a:pt x="1197" y="900"/>
                  </a:lnTo>
                  <a:lnTo>
                    <a:pt x="1169" y="945"/>
                  </a:lnTo>
                  <a:lnTo>
                    <a:pt x="1146" y="992"/>
                  </a:lnTo>
                  <a:lnTo>
                    <a:pt x="1128" y="1042"/>
                  </a:lnTo>
                  <a:lnTo>
                    <a:pt x="1115" y="1094"/>
                  </a:lnTo>
                  <a:lnTo>
                    <a:pt x="1106" y="1148"/>
                  </a:lnTo>
                  <a:lnTo>
                    <a:pt x="1103" y="1205"/>
                  </a:lnTo>
                  <a:lnTo>
                    <a:pt x="1103" y="1486"/>
                  </a:lnTo>
                  <a:lnTo>
                    <a:pt x="1072" y="1497"/>
                  </a:lnTo>
                  <a:lnTo>
                    <a:pt x="1042" y="1512"/>
                  </a:lnTo>
                  <a:lnTo>
                    <a:pt x="1015" y="1531"/>
                  </a:lnTo>
                  <a:lnTo>
                    <a:pt x="993" y="1554"/>
                  </a:lnTo>
                  <a:lnTo>
                    <a:pt x="974" y="1581"/>
                  </a:lnTo>
                  <a:lnTo>
                    <a:pt x="961" y="1610"/>
                  </a:lnTo>
                  <a:lnTo>
                    <a:pt x="952" y="1642"/>
                  </a:lnTo>
                  <a:lnTo>
                    <a:pt x="949" y="1676"/>
                  </a:lnTo>
                  <a:lnTo>
                    <a:pt x="949" y="2302"/>
                  </a:lnTo>
                  <a:lnTo>
                    <a:pt x="952" y="2337"/>
                  </a:lnTo>
                  <a:lnTo>
                    <a:pt x="961" y="2369"/>
                  </a:lnTo>
                  <a:lnTo>
                    <a:pt x="975" y="2399"/>
                  </a:lnTo>
                  <a:lnTo>
                    <a:pt x="994" y="2426"/>
                  </a:lnTo>
                  <a:lnTo>
                    <a:pt x="1018" y="2450"/>
                  </a:lnTo>
                  <a:lnTo>
                    <a:pt x="1045" y="2469"/>
                  </a:lnTo>
                  <a:lnTo>
                    <a:pt x="1076" y="2484"/>
                  </a:lnTo>
                  <a:lnTo>
                    <a:pt x="1108" y="2493"/>
                  </a:lnTo>
                  <a:lnTo>
                    <a:pt x="1143" y="2496"/>
                  </a:lnTo>
                  <a:lnTo>
                    <a:pt x="2157" y="2496"/>
                  </a:lnTo>
                  <a:lnTo>
                    <a:pt x="2192" y="2493"/>
                  </a:lnTo>
                  <a:lnTo>
                    <a:pt x="2224" y="2484"/>
                  </a:lnTo>
                  <a:lnTo>
                    <a:pt x="2255" y="2469"/>
                  </a:lnTo>
                  <a:lnTo>
                    <a:pt x="2282" y="2450"/>
                  </a:lnTo>
                  <a:lnTo>
                    <a:pt x="2306" y="2426"/>
                  </a:lnTo>
                  <a:lnTo>
                    <a:pt x="2325" y="2399"/>
                  </a:lnTo>
                  <a:lnTo>
                    <a:pt x="2339" y="2369"/>
                  </a:lnTo>
                  <a:lnTo>
                    <a:pt x="2348" y="2337"/>
                  </a:lnTo>
                  <a:lnTo>
                    <a:pt x="2351" y="2302"/>
                  </a:lnTo>
                  <a:lnTo>
                    <a:pt x="2351" y="1676"/>
                  </a:lnTo>
                  <a:lnTo>
                    <a:pt x="2348" y="1642"/>
                  </a:lnTo>
                  <a:lnTo>
                    <a:pt x="2339" y="1610"/>
                  </a:lnTo>
                  <a:lnTo>
                    <a:pt x="2325" y="1581"/>
                  </a:lnTo>
                  <a:lnTo>
                    <a:pt x="2307" y="1554"/>
                  </a:lnTo>
                  <a:lnTo>
                    <a:pt x="2285" y="1531"/>
                  </a:lnTo>
                  <a:lnTo>
                    <a:pt x="2258" y="1512"/>
                  </a:lnTo>
                  <a:lnTo>
                    <a:pt x="2228" y="1497"/>
                  </a:lnTo>
                  <a:lnTo>
                    <a:pt x="2197" y="1486"/>
                  </a:lnTo>
                  <a:lnTo>
                    <a:pt x="2197" y="1205"/>
                  </a:lnTo>
                  <a:lnTo>
                    <a:pt x="2194" y="1148"/>
                  </a:lnTo>
                  <a:lnTo>
                    <a:pt x="2185" y="1094"/>
                  </a:lnTo>
                  <a:lnTo>
                    <a:pt x="2172" y="1042"/>
                  </a:lnTo>
                  <a:lnTo>
                    <a:pt x="2154" y="992"/>
                  </a:lnTo>
                  <a:lnTo>
                    <a:pt x="2131" y="945"/>
                  </a:lnTo>
                  <a:lnTo>
                    <a:pt x="2103" y="900"/>
                  </a:lnTo>
                  <a:lnTo>
                    <a:pt x="2072" y="858"/>
                  </a:lnTo>
                  <a:lnTo>
                    <a:pt x="2037" y="818"/>
                  </a:lnTo>
                  <a:lnTo>
                    <a:pt x="1997" y="783"/>
                  </a:lnTo>
                  <a:lnTo>
                    <a:pt x="1955" y="751"/>
                  </a:lnTo>
                  <a:lnTo>
                    <a:pt x="1910" y="724"/>
                  </a:lnTo>
                  <a:lnTo>
                    <a:pt x="1863" y="701"/>
                  </a:lnTo>
                  <a:lnTo>
                    <a:pt x="1813" y="683"/>
                  </a:lnTo>
                  <a:lnTo>
                    <a:pt x="1760" y="669"/>
                  </a:lnTo>
                  <a:lnTo>
                    <a:pt x="1706" y="661"/>
                  </a:lnTo>
                  <a:lnTo>
                    <a:pt x="1650" y="658"/>
                  </a:lnTo>
                  <a:close/>
                  <a:moveTo>
                    <a:pt x="1649" y="0"/>
                  </a:moveTo>
                  <a:lnTo>
                    <a:pt x="1750" y="3"/>
                  </a:lnTo>
                  <a:lnTo>
                    <a:pt x="1850" y="12"/>
                  </a:lnTo>
                  <a:lnTo>
                    <a:pt x="1946" y="27"/>
                  </a:lnTo>
                  <a:lnTo>
                    <a:pt x="2042" y="47"/>
                  </a:lnTo>
                  <a:lnTo>
                    <a:pt x="2135" y="72"/>
                  </a:lnTo>
                  <a:lnTo>
                    <a:pt x="2225" y="103"/>
                  </a:lnTo>
                  <a:lnTo>
                    <a:pt x="2314" y="139"/>
                  </a:lnTo>
                  <a:lnTo>
                    <a:pt x="2400" y="180"/>
                  </a:lnTo>
                  <a:lnTo>
                    <a:pt x="2483" y="225"/>
                  </a:lnTo>
                  <a:lnTo>
                    <a:pt x="2563" y="275"/>
                  </a:lnTo>
                  <a:lnTo>
                    <a:pt x="2639" y="329"/>
                  </a:lnTo>
                  <a:lnTo>
                    <a:pt x="2714" y="388"/>
                  </a:lnTo>
                  <a:lnTo>
                    <a:pt x="2783" y="450"/>
                  </a:lnTo>
                  <a:lnTo>
                    <a:pt x="2849" y="517"/>
                  </a:lnTo>
                  <a:lnTo>
                    <a:pt x="2912" y="587"/>
                  </a:lnTo>
                  <a:lnTo>
                    <a:pt x="2971" y="660"/>
                  </a:lnTo>
                  <a:lnTo>
                    <a:pt x="3025" y="736"/>
                  </a:lnTo>
                  <a:lnTo>
                    <a:pt x="3075" y="816"/>
                  </a:lnTo>
                  <a:lnTo>
                    <a:pt x="3120" y="899"/>
                  </a:lnTo>
                  <a:lnTo>
                    <a:pt x="3161" y="985"/>
                  </a:lnTo>
                  <a:lnTo>
                    <a:pt x="3197" y="1073"/>
                  </a:lnTo>
                  <a:lnTo>
                    <a:pt x="3228" y="1164"/>
                  </a:lnTo>
                  <a:lnTo>
                    <a:pt x="3253" y="1257"/>
                  </a:lnTo>
                  <a:lnTo>
                    <a:pt x="3274" y="1352"/>
                  </a:lnTo>
                  <a:lnTo>
                    <a:pt x="3288" y="1449"/>
                  </a:lnTo>
                  <a:lnTo>
                    <a:pt x="3297" y="1548"/>
                  </a:lnTo>
                  <a:lnTo>
                    <a:pt x="3300" y="1648"/>
                  </a:lnTo>
                  <a:lnTo>
                    <a:pt x="3297" y="1748"/>
                  </a:lnTo>
                  <a:lnTo>
                    <a:pt x="3288" y="1848"/>
                  </a:lnTo>
                  <a:lnTo>
                    <a:pt x="3274" y="1945"/>
                  </a:lnTo>
                  <a:lnTo>
                    <a:pt x="3253" y="2039"/>
                  </a:lnTo>
                  <a:lnTo>
                    <a:pt x="3228" y="2132"/>
                  </a:lnTo>
                  <a:lnTo>
                    <a:pt x="3197" y="2223"/>
                  </a:lnTo>
                  <a:lnTo>
                    <a:pt x="3161" y="2311"/>
                  </a:lnTo>
                  <a:lnTo>
                    <a:pt x="3120" y="2397"/>
                  </a:lnTo>
                  <a:lnTo>
                    <a:pt x="3075" y="2479"/>
                  </a:lnTo>
                  <a:lnTo>
                    <a:pt x="3025" y="2560"/>
                  </a:lnTo>
                  <a:lnTo>
                    <a:pt x="2971" y="2637"/>
                  </a:lnTo>
                  <a:lnTo>
                    <a:pt x="2912" y="2710"/>
                  </a:lnTo>
                  <a:lnTo>
                    <a:pt x="2849" y="2780"/>
                  </a:lnTo>
                  <a:lnTo>
                    <a:pt x="2783" y="2847"/>
                  </a:lnTo>
                  <a:lnTo>
                    <a:pt x="2714" y="2909"/>
                  </a:lnTo>
                  <a:lnTo>
                    <a:pt x="2639" y="2967"/>
                  </a:lnTo>
                  <a:lnTo>
                    <a:pt x="2563" y="3021"/>
                  </a:lnTo>
                  <a:lnTo>
                    <a:pt x="2483" y="3071"/>
                  </a:lnTo>
                  <a:lnTo>
                    <a:pt x="2400" y="3116"/>
                  </a:lnTo>
                  <a:lnTo>
                    <a:pt x="2314" y="3158"/>
                  </a:lnTo>
                  <a:lnTo>
                    <a:pt x="2225" y="3194"/>
                  </a:lnTo>
                  <a:lnTo>
                    <a:pt x="2135" y="3224"/>
                  </a:lnTo>
                  <a:lnTo>
                    <a:pt x="2042" y="3250"/>
                  </a:lnTo>
                  <a:lnTo>
                    <a:pt x="1946" y="3270"/>
                  </a:lnTo>
                  <a:lnTo>
                    <a:pt x="1850" y="3284"/>
                  </a:lnTo>
                  <a:lnTo>
                    <a:pt x="1750" y="3293"/>
                  </a:lnTo>
                  <a:lnTo>
                    <a:pt x="1649" y="3296"/>
                  </a:lnTo>
                  <a:lnTo>
                    <a:pt x="1550" y="3293"/>
                  </a:lnTo>
                  <a:lnTo>
                    <a:pt x="1450" y="3284"/>
                  </a:lnTo>
                  <a:lnTo>
                    <a:pt x="1354" y="3270"/>
                  </a:lnTo>
                  <a:lnTo>
                    <a:pt x="1258" y="3250"/>
                  </a:lnTo>
                  <a:lnTo>
                    <a:pt x="1165" y="3224"/>
                  </a:lnTo>
                  <a:lnTo>
                    <a:pt x="1075" y="3194"/>
                  </a:lnTo>
                  <a:lnTo>
                    <a:pt x="986" y="3158"/>
                  </a:lnTo>
                  <a:lnTo>
                    <a:pt x="900" y="3116"/>
                  </a:lnTo>
                  <a:lnTo>
                    <a:pt x="817" y="3071"/>
                  </a:lnTo>
                  <a:lnTo>
                    <a:pt x="737" y="3021"/>
                  </a:lnTo>
                  <a:lnTo>
                    <a:pt x="661" y="2967"/>
                  </a:lnTo>
                  <a:lnTo>
                    <a:pt x="586" y="2909"/>
                  </a:lnTo>
                  <a:lnTo>
                    <a:pt x="517" y="2847"/>
                  </a:lnTo>
                  <a:lnTo>
                    <a:pt x="451" y="2780"/>
                  </a:lnTo>
                  <a:lnTo>
                    <a:pt x="388" y="2710"/>
                  </a:lnTo>
                  <a:lnTo>
                    <a:pt x="329" y="2637"/>
                  </a:lnTo>
                  <a:lnTo>
                    <a:pt x="275" y="2560"/>
                  </a:lnTo>
                  <a:lnTo>
                    <a:pt x="225" y="2479"/>
                  </a:lnTo>
                  <a:lnTo>
                    <a:pt x="180" y="2397"/>
                  </a:lnTo>
                  <a:lnTo>
                    <a:pt x="139" y="2311"/>
                  </a:lnTo>
                  <a:lnTo>
                    <a:pt x="103" y="2223"/>
                  </a:lnTo>
                  <a:lnTo>
                    <a:pt x="72" y="2132"/>
                  </a:lnTo>
                  <a:lnTo>
                    <a:pt x="46" y="2039"/>
                  </a:lnTo>
                  <a:lnTo>
                    <a:pt x="26" y="1945"/>
                  </a:lnTo>
                  <a:lnTo>
                    <a:pt x="12" y="1848"/>
                  </a:lnTo>
                  <a:lnTo>
                    <a:pt x="3" y="1748"/>
                  </a:lnTo>
                  <a:lnTo>
                    <a:pt x="0" y="1648"/>
                  </a:lnTo>
                  <a:lnTo>
                    <a:pt x="3" y="1548"/>
                  </a:lnTo>
                  <a:lnTo>
                    <a:pt x="12" y="1449"/>
                  </a:lnTo>
                  <a:lnTo>
                    <a:pt x="26" y="1352"/>
                  </a:lnTo>
                  <a:lnTo>
                    <a:pt x="46" y="1257"/>
                  </a:lnTo>
                  <a:lnTo>
                    <a:pt x="72" y="1164"/>
                  </a:lnTo>
                  <a:lnTo>
                    <a:pt x="103" y="1073"/>
                  </a:lnTo>
                  <a:lnTo>
                    <a:pt x="139" y="985"/>
                  </a:lnTo>
                  <a:lnTo>
                    <a:pt x="180" y="899"/>
                  </a:lnTo>
                  <a:lnTo>
                    <a:pt x="225" y="816"/>
                  </a:lnTo>
                  <a:lnTo>
                    <a:pt x="275" y="736"/>
                  </a:lnTo>
                  <a:lnTo>
                    <a:pt x="329" y="660"/>
                  </a:lnTo>
                  <a:lnTo>
                    <a:pt x="388" y="587"/>
                  </a:lnTo>
                  <a:lnTo>
                    <a:pt x="451" y="517"/>
                  </a:lnTo>
                  <a:lnTo>
                    <a:pt x="517" y="450"/>
                  </a:lnTo>
                  <a:lnTo>
                    <a:pt x="586" y="388"/>
                  </a:lnTo>
                  <a:lnTo>
                    <a:pt x="661" y="329"/>
                  </a:lnTo>
                  <a:lnTo>
                    <a:pt x="737" y="275"/>
                  </a:lnTo>
                  <a:lnTo>
                    <a:pt x="817" y="225"/>
                  </a:lnTo>
                  <a:lnTo>
                    <a:pt x="900" y="180"/>
                  </a:lnTo>
                  <a:lnTo>
                    <a:pt x="986" y="139"/>
                  </a:lnTo>
                  <a:lnTo>
                    <a:pt x="1075" y="103"/>
                  </a:lnTo>
                  <a:lnTo>
                    <a:pt x="1165" y="72"/>
                  </a:lnTo>
                  <a:lnTo>
                    <a:pt x="1258" y="47"/>
                  </a:lnTo>
                  <a:lnTo>
                    <a:pt x="1354" y="27"/>
                  </a:lnTo>
                  <a:lnTo>
                    <a:pt x="1450" y="12"/>
                  </a:lnTo>
                  <a:lnTo>
                    <a:pt x="1550" y="3"/>
                  </a:lnTo>
                  <a:lnTo>
                    <a:pt x="1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4" name="Group 4"/>
          <p:cNvGrpSpPr>
            <a:grpSpLocks noChangeAspect="1"/>
          </p:cNvGrpSpPr>
          <p:nvPr/>
        </p:nvGrpSpPr>
        <p:grpSpPr bwMode="auto">
          <a:xfrm>
            <a:off x="9837996" y="3133721"/>
            <a:ext cx="523875" cy="523875"/>
            <a:chOff x="2837" y="1974"/>
            <a:chExt cx="330" cy="330"/>
          </a:xfrm>
          <a:solidFill>
            <a:schemeClr val="accent2"/>
          </a:solidFill>
        </p:grpSpPr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2985" y="2151"/>
              <a:ext cx="34" cy="51"/>
            </a:xfrm>
            <a:custGeom>
              <a:avLst/>
              <a:gdLst>
                <a:gd name="T0" fmla="*/ 171 w 344"/>
                <a:gd name="T1" fmla="*/ 0 h 511"/>
                <a:gd name="T2" fmla="*/ 203 w 344"/>
                <a:gd name="T3" fmla="*/ 3 h 511"/>
                <a:gd name="T4" fmla="*/ 232 w 344"/>
                <a:gd name="T5" fmla="*/ 11 h 511"/>
                <a:gd name="T6" fmla="*/ 258 w 344"/>
                <a:gd name="T7" fmla="*/ 23 h 511"/>
                <a:gd name="T8" fmla="*/ 282 w 344"/>
                <a:gd name="T9" fmla="*/ 40 h 511"/>
                <a:gd name="T10" fmla="*/ 304 w 344"/>
                <a:gd name="T11" fmla="*/ 62 h 511"/>
                <a:gd name="T12" fmla="*/ 321 w 344"/>
                <a:gd name="T13" fmla="*/ 86 h 511"/>
                <a:gd name="T14" fmla="*/ 333 w 344"/>
                <a:gd name="T15" fmla="*/ 112 h 511"/>
                <a:gd name="T16" fmla="*/ 341 w 344"/>
                <a:gd name="T17" fmla="*/ 141 h 511"/>
                <a:gd name="T18" fmla="*/ 344 w 344"/>
                <a:gd name="T19" fmla="*/ 172 h 511"/>
                <a:gd name="T20" fmla="*/ 341 w 344"/>
                <a:gd name="T21" fmla="*/ 203 h 511"/>
                <a:gd name="T22" fmla="*/ 333 w 344"/>
                <a:gd name="T23" fmla="*/ 232 h 511"/>
                <a:gd name="T24" fmla="*/ 320 w 344"/>
                <a:gd name="T25" fmla="*/ 258 h 511"/>
                <a:gd name="T26" fmla="*/ 303 w 344"/>
                <a:gd name="T27" fmla="*/ 282 h 511"/>
                <a:gd name="T28" fmla="*/ 281 w 344"/>
                <a:gd name="T29" fmla="*/ 303 h 511"/>
                <a:gd name="T30" fmla="*/ 257 w 344"/>
                <a:gd name="T31" fmla="*/ 320 h 511"/>
                <a:gd name="T32" fmla="*/ 257 w 344"/>
                <a:gd name="T33" fmla="*/ 511 h 511"/>
                <a:gd name="T34" fmla="*/ 87 w 344"/>
                <a:gd name="T35" fmla="*/ 511 h 511"/>
                <a:gd name="T36" fmla="*/ 87 w 344"/>
                <a:gd name="T37" fmla="*/ 320 h 511"/>
                <a:gd name="T38" fmla="*/ 63 w 344"/>
                <a:gd name="T39" fmla="*/ 303 h 511"/>
                <a:gd name="T40" fmla="*/ 41 w 344"/>
                <a:gd name="T41" fmla="*/ 282 h 511"/>
                <a:gd name="T42" fmla="*/ 24 w 344"/>
                <a:gd name="T43" fmla="*/ 258 h 511"/>
                <a:gd name="T44" fmla="*/ 11 w 344"/>
                <a:gd name="T45" fmla="*/ 232 h 511"/>
                <a:gd name="T46" fmla="*/ 3 w 344"/>
                <a:gd name="T47" fmla="*/ 203 h 511"/>
                <a:gd name="T48" fmla="*/ 0 w 344"/>
                <a:gd name="T49" fmla="*/ 172 h 511"/>
                <a:gd name="T50" fmla="*/ 3 w 344"/>
                <a:gd name="T51" fmla="*/ 141 h 511"/>
                <a:gd name="T52" fmla="*/ 11 w 344"/>
                <a:gd name="T53" fmla="*/ 112 h 511"/>
                <a:gd name="T54" fmla="*/ 23 w 344"/>
                <a:gd name="T55" fmla="*/ 86 h 511"/>
                <a:gd name="T56" fmla="*/ 40 w 344"/>
                <a:gd name="T57" fmla="*/ 62 h 511"/>
                <a:gd name="T58" fmla="*/ 62 w 344"/>
                <a:gd name="T59" fmla="*/ 40 h 511"/>
                <a:gd name="T60" fmla="*/ 86 w 344"/>
                <a:gd name="T61" fmla="*/ 23 h 511"/>
                <a:gd name="T62" fmla="*/ 112 w 344"/>
                <a:gd name="T63" fmla="*/ 11 h 511"/>
                <a:gd name="T64" fmla="*/ 141 w 344"/>
                <a:gd name="T65" fmla="*/ 3 h 511"/>
                <a:gd name="T66" fmla="*/ 171 w 344"/>
                <a:gd name="T6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" h="511">
                  <a:moveTo>
                    <a:pt x="171" y="0"/>
                  </a:moveTo>
                  <a:lnTo>
                    <a:pt x="203" y="3"/>
                  </a:lnTo>
                  <a:lnTo>
                    <a:pt x="232" y="11"/>
                  </a:lnTo>
                  <a:lnTo>
                    <a:pt x="258" y="23"/>
                  </a:lnTo>
                  <a:lnTo>
                    <a:pt x="282" y="40"/>
                  </a:lnTo>
                  <a:lnTo>
                    <a:pt x="304" y="62"/>
                  </a:lnTo>
                  <a:lnTo>
                    <a:pt x="321" y="86"/>
                  </a:lnTo>
                  <a:lnTo>
                    <a:pt x="333" y="112"/>
                  </a:lnTo>
                  <a:lnTo>
                    <a:pt x="341" y="141"/>
                  </a:lnTo>
                  <a:lnTo>
                    <a:pt x="344" y="172"/>
                  </a:lnTo>
                  <a:lnTo>
                    <a:pt x="341" y="203"/>
                  </a:lnTo>
                  <a:lnTo>
                    <a:pt x="333" y="232"/>
                  </a:lnTo>
                  <a:lnTo>
                    <a:pt x="320" y="258"/>
                  </a:lnTo>
                  <a:lnTo>
                    <a:pt x="303" y="282"/>
                  </a:lnTo>
                  <a:lnTo>
                    <a:pt x="281" y="303"/>
                  </a:lnTo>
                  <a:lnTo>
                    <a:pt x="257" y="320"/>
                  </a:lnTo>
                  <a:lnTo>
                    <a:pt x="257" y="511"/>
                  </a:lnTo>
                  <a:lnTo>
                    <a:pt x="87" y="511"/>
                  </a:lnTo>
                  <a:lnTo>
                    <a:pt x="87" y="320"/>
                  </a:lnTo>
                  <a:lnTo>
                    <a:pt x="63" y="303"/>
                  </a:lnTo>
                  <a:lnTo>
                    <a:pt x="41" y="282"/>
                  </a:lnTo>
                  <a:lnTo>
                    <a:pt x="24" y="258"/>
                  </a:lnTo>
                  <a:lnTo>
                    <a:pt x="11" y="232"/>
                  </a:lnTo>
                  <a:lnTo>
                    <a:pt x="3" y="203"/>
                  </a:lnTo>
                  <a:lnTo>
                    <a:pt x="0" y="172"/>
                  </a:lnTo>
                  <a:lnTo>
                    <a:pt x="3" y="141"/>
                  </a:lnTo>
                  <a:lnTo>
                    <a:pt x="11" y="112"/>
                  </a:lnTo>
                  <a:lnTo>
                    <a:pt x="23" y="86"/>
                  </a:lnTo>
                  <a:lnTo>
                    <a:pt x="40" y="62"/>
                  </a:lnTo>
                  <a:lnTo>
                    <a:pt x="62" y="40"/>
                  </a:lnTo>
                  <a:lnTo>
                    <a:pt x="86" y="23"/>
                  </a:lnTo>
                  <a:lnTo>
                    <a:pt x="112" y="11"/>
                  </a:lnTo>
                  <a:lnTo>
                    <a:pt x="141" y="3"/>
                  </a:lnTo>
                  <a:lnTo>
                    <a:pt x="1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2976" y="2068"/>
              <a:ext cx="52" cy="54"/>
            </a:xfrm>
            <a:custGeom>
              <a:avLst/>
              <a:gdLst>
                <a:gd name="T0" fmla="*/ 261 w 522"/>
                <a:gd name="T1" fmla="*/ 0 h 539"/>
                <a:gd name="T2" fmla="*/ 299 w 522"/>
                <a:gd name="T3" fmla="*/ 3 h 539"/>
                <a:gd name="T4" fmla="*/ 336 w 522"/>
                <a:gd name="T5" fmla="*/ 12 h 539"/>
                <a:gd name="T6" fmla="*/ 371 w 522"/>
                <a:gd name="T7" fmla="*/ 25 h 539"/>
                <a:gd name="T8" fmla="*/ 404 w 522"/>
                <a:gd name="T9" fmla="*/ 43 h 539"/>
                <a:gd name="T10" fmla="*/ 433 w 522"/>
                <a:gd name="T11" fmla="*/ 64 h 539"/>
                <a:gd name="T12" fmla="*/ 458 w 522"/>
                <a:gd name="T13" fmla="*/ 90 h 539"/>
                <a:gd name="T14" fmla="*/ 480 w 522"/>
                <a:gd name="T15" fmla="*/ 119 h 539"/>
                <a:gd name="T16" fmla="*/ 498 w 522"/>
                <a:gd name="T17" fmla="*/ 151 h 539"/>
                <a:gd name="T18" fmla="*/ 511 w 522"/>
                <a:gd name="T19" fmla="*/ 186 h 539"/>
                <a:gd name="T20" fmla="*/ 520 w 522"/>
                <a:gd name="T21" fmla="*/ 223 h 539"/>
                <a:gd name="T22" fmla="*/ 522 w 522"/>
                <a:gd name="T23" fmla="*/ 262 h 539"/>
                <a:gd name="T24" fmla="*/ 522 w 522"/>
                <a:gd name="T25" fmla="*/ 539 h 539"/>
                <a:gd name="T26" fmla="*/ 0 w 522"/>
                <a:gd name="T27" fmla="*/ 539 h 539"/>
                <a:gd name="T28" fmla="*/ 0 w 522"/>
                <a:gd name="T29" fmla="*/ 262 h 539"/>
                <a:gd name="T30" fmla="*/ 2 w 522"/>
                <a:gd name="T31" fmla="*/ 223 h 539"/>
                <a:gd name="T32" fmla="*/ 11 w 522"/>
                <a:gd name="T33" fmla="*/ 186 h 539"/>
                <a:gd name="T34" fmla="*/ 24 w 522"/>
                <a:gd name="T35" fmla="*/ 151 h 539"/>
                <a:gd name="T36" fmla="*/ 42 w 522"/>
                <a:gd name="T37" fmla="*/ 119 h 539"/>
                <a:gd name="T38" fmla="*/ 64 w 522"/>
                <a:gd name="T39" fmla="*/ 90 h 539"/>
                <a:gd name="T40" fmla="*/ 89 w 522"/>
                <a:gd name="T41" fmla="*/ 64 h 539"/>
                <a:gd name="T42" fmla="*/ 118 w 522"/>
                <a:gd name="T43" fmla="*/ 43 h 539"/>
                <a:gd name="T44" fmla="*/ 151 w 522"/>
                <a:gd name="T45" fmla="*/ 25 h 539"/>
                <a:gd name="T46" fmla="*/ 186 w 522"/>
                <a:gd name="T47" fmla="*/ 12 h 539"/>
                <a:gd name="T48" fmla="*/ 223 w 522"/>
                <a:gd name="T49" fmla="*/ 3 h 539"/>
                <a:gd name="T50" fmla="*/ 261 w 522"/>
                <a:gd name="T5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2" h="539">
                  <a:moveTo>
                    <a:pt x="261" y="0"/>
                  </a:moveTo>
                  <a:lnTo>
                    <a:pt x="299" y="3"/>
                  </a:lnTo>
                  <a:lnTo>
                    <a:pt x="336" y="12"/>
                  </a:lnTo>
                  <a:lnTo>
                    <a:pt x="371" y="25"/>
                  </a:lnTo>
                  <a:lnTo>
                    <a:pt x="404" y="43"/>
                  </a:lnTo>
                  <a:lnTo>
                    <a:pt x="433" y="64"/>
                  </a:lnTo>
                  <a:lnTo>
                    <a:pt x="458" y="90"/>
                  </a:lnTo>
                  <a:lnTo>
                    <a:pt x="480" y="119"/>
                  </a:lnTo>
                  <a:lnTo>
                    <a:pt x="498" y="151"/>
                  </a:lnTo>
                  <a:lnTo>
                    <a:pt x="511" y="186"/>
                  </a:lnTo>
                  <a:lnTo>
                    <a:pt x="520" y="223"/>
                  </a:lnTo>
                  <a:lnTo>
                    <a:pt x="522" y="262"/>
                  </a:lnTo>
                  <a:lnTo>
                    <a:pt x="522" y="539"/>
                  </a:lnTo>
                  <a:lnTo>
                    <a:pt x="0" y="539"/>
                  </a:lnTo>
                  <a:lnTo>
                    <a:pt x="0" y="262"/>
                  </a:lnTo>
                  <a:lnTo>
                    <a:pt x="2" y="223"/>
                  </a:lnTo>
                  <a:lnTo>
                    <a:pt x="11" y="186"/>
                  </a:lnTo>
                  <a:lnTo>
                    <a:pt x="24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89" y="64"/>
                  </a:lnTo>
                  <a:lnTo>
                    <a:pt x="118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Freeform 8"/>
            <p:cNvSpPr>
              <a:spLocks noEditPoints="1"/>
            </p:cNvSpPr>
            <p:nvPr/>
          </p:nvSpPr>
          <p:spPr bwMode="auto">
            <a:xfrm>
              <a:off x="2837" y="1974"/>
              <a:ext cx="330" cy="330"/>
            </a:xfrm>
            <a:custGeom>
              <a:avLst/>
              <a:gdLst>
                <a:gd name="T0" fmla="*/ 1540 w 3300"/>
                <a:gd name="T1" fmla="*/ 669 h 3296"/>
                <a:gd name="T2" fmla="*/ 1390 w 3300"/>
                <a:gd name="T3" fmla="*/ 724 h 3296"/>
                <a:gd name="T4" fmla="*/ 1263 w 3300"/>
                <a:gd name="T5" fmla="*/ 818 h 3296"/>
                <a:gd name="T6" fmla="*/ 1169 w 3300"/>
                <a:gd name="T7" fmla="*/ 945 h 3296"/>
                <a:gd name="T8" fmla="*/ 1115 w 3300"/>
                <a:gd name="T9" fmla="*/ 1094 h 3296"/>
                <a:gd name="T10" fmla="*/ 1103 w 3300"/>
                <a:gd name="T11" fmla="*/ 1486 h 3296"/>
                <a:gd name="T12" fmla="*/ 1015 w 3300"/>
                <a:gd name="T13" fmla="*/ 1531 h 3296"/>
                <a:gd name="T14" fmla="*/ 961 w 3300"/>
                <a:gd name="T15" fmla="*/ 1610 h 3296"/>
                <a:gd name="T16" fmla="*/ 949 w 3300"/>
                <a:gd name="T17" fmla="*/ 2302 h 3296"/>
                <a:gd name="T18" fmla="*/ 975 w 3300"/>
                <a:gd name="T19" fmla="*/ 2399 h 3296"/>
                <a:gd name="T20" fmla="*/ 1045 w 3300"/>
                <a:gd name="T21" fmla="*/ 2469 h 3296"/>
                <a:gd name="T22" fmla="*/ 1143 w 3300"/>
                <a:gd name="T23" fmla="*/ 2496 h 3296"/>
                <a:gd name="T24" fmla="*/ 2224 w 3300"/>
                <a:gd name="T25" fmla="*/ 2484 h 3296"/>
                <a:gd name="T26" fmla="*/ 2306 w 3300"/>
                <a:gd name="T27" fmla="*/ 2426 h 3296"/>
                <a:gd name="T28" fmla="*/ 2348 w 3300"/>
                <a:gd name="T29" fmla="*/ 2337 h 3296"/>
                <a:gd name="T30" fmla="*/ 2348 w 3300"/>
                <a:gd name="T31" fmla="*/ 1642 h 3296"/>
                <a:gd name="T32" fmla="*/ 2307 w 3300"/>
                <a:gd name="T33" fmla="*/ 1554 h 3296"/>
                <a:gd name="T34" fmla="*/ 2228 w 3300"/>
                <a:gd name="T35" fmla="*/ 1497 h 3296"/>
                <a:gd name="T36" fmla="*/ 2194 w 3300"/>
                <a:gd name="T37" fmla="*/ 1148 h 3296"/>
                <a:gd name="T38" fmla="*/ 2154 w 3300"/>
                <a:gd name="T39" fmla="*/ 992 h 3296"/>
                <a:gd name="T40" fmla="*/ 2072 w 3300"/>
                <a:gd name="T41" fmla="*/ 858 h 3296"/>
                <a:gd name="T42" fmla="*/ 1955 w 3300"/>
                <a:gd name="T43" fmla="*/ 751 h 3296"/>
                <a:gd name="T44" fmla="*/ 1813 w 3300"/>
                <a:gd name="T45" fmla="*/ 683 h 3296"/>
                <a:gd name="T46" fmla="*/ 1650 w 3300"/>
                <a:gd name="T47" fmla="*/ 658 h 3296"/>
                <a:gd name="T48" fmla="*/ 1850 w 3300"/>
                <a:gd name="T49" fmla="*/ 12 h 3296"/>
                <a:gd name="T50" fmla="*/ 2135 w 3300"/>
                <a:gd name="T51" fmla="*/ 72 h 3296"/>
                <a:gd name="T52" fmla="*/ 2400 w 3300"/>
                <a:gd name="T53" fmla="*/ 180 h 3296"/>
                <a:gd name="T54" fmla="*/ 2639 w 3300"/>
                <a:gd name="T55" fmla="*/ 329 h 3296"/>
                <a:gd name="T56" fmla="*/ 2849 w 3300"/>
                <a:gd name="T57" fmla="*/ 517 h 3296"/>
                <a:gd name="T58" fmla="*/ 3025 w 3300"/>
                <a:gd name="T59" fmla="*/ 736 h 3296"/>
                <a:gd name="T60" fmla="*/ 3161 w 3300"/>
                <a:gd name="T61" fmla="*/ 985 h 3296"/>
                <a:gd name="T62" fmla="*/ 3253 w 3300"/>
                <a:gd name="T63" fmla="*/ 1257 h 3296"/>
                <a:gd name="T64" fmla="*/ 3297 w 3300"/>
                <a:gd name="T65" fmla="*/ 1548 h 3296"/>
                <a:gd name="T66" fmla="*/ 3288 w 3300"/>
                <a:gd name="T67" fmla="*/ 1848 h 3296"/>
                <a:gd name="T68" fmla="*/ 3228 w 3300"/>
                <a:gd name="T69" fmla="*/ 2132 h 3296"/>
                <a:gd name="T70" fmla="*/ 3120 w 3300"/>
                <a:gd name="T71" fmla="*/ 2397 h 3296"/>
                <a:gd name="T72" fmla="*/ 2971 w 3300"/>
                <a:gd name="T73" fmla="*/ 2637 h 3296"/>
                <a:gd name="T74" fmla="*/ 2783 w 3300"/>
                <a:gd name="T75" fmla="*/ 2847 h 3296"/>
                <a:gd name="T76" fmla="*/ 2563 w 3300"/>
                <a:gd name="T77" fmla="*/ 3021 h 3296"/>
                <a:gd name="T78" fmla="*/ 2314 w 3300"/>
                <a:gd name="T79" fmla="*/ 3158 h 3296"/>
                <a:gd name="T80" fmla="*/ 2042 w 3300"/>
                <a:gd name="T81" fmla="*/ 3250 h 3296"/>
                <a:gd name="T82" fmla="*/ 1750 w 3300"/>
                <a:gd name="T83" fmla="*/ 3293 h 3296"/>
                <a:gd name="T84" fmla="*/ 1450 w 3300"/>
                <a:gd name="T85" fmla="*/ 3284 h 3296"/>
                <a:gd name="T86" fmla="*/ 1165 w 3300"/>
                <a:gd name="T87" fmla="*/ 3224 h 3296"/>
                <a:gd name="T88" fmla="*/ 900 w 3300"/>
                <a:gd name="T89" fmla="*/ 3116 h 3296"/>
                <a:gd name="T90" fmla="*/ 661 w 3300"/>
                <a:gd name="T91" fmla="*/ 2967 h 3296"/>
                <a:gd name="T92" fmla="*/ 451 w 3300"/>
                <a:gd name="T93" fmla="*/ 2780 h 3296"/>
                <a:gd name="T94" fmla="*/ 275 w 3300"/>
                <a:gd name="T95" fmla="*/ 2560 h 3296"/>
                <a:gd name="T96" fmla="*/ 139 w 3300"/>
                <a:gd name="T97" fmla="*/ 2311 h 3296"/>
                <a:gd name="T98" fmla="*/ 46 w 3300"/>
                <a:gd name="T99" fmla="*/ 2039 h 3296"/>
                <a:gd name="T100" fmla="*/ 3 w 3300"/>
                <a:gd name="T101" fmla="*/ 1748 h 3296"/>
                <a:gd name="T102" fmla="*/ 12 w 3300"/>
                <a:gd name="T103" fmla="*/ 1449 h 3296"/>
                <a:gd name="T104" fmla="*/ 72 w 3300"/>
                <a:gd name="T105" fmla="*/ 1164 h 3296"/>
                <a:gd name="T106" fmla="*/ 180 w 3300"/>
                <a:gd name="T107" fmla="*/ 899 h 3296"/>
                <a:gd name="T108" fmla="*/ 329 w 3300"/>
                <a:gd name="T109" fmla="*/ 660 h 3296"/>
                <a:gd name="T110" fmla="*/ 517 w 3300"/>
                <a:gd name="T111" fmla="*/ 450 h 3296"/>
                <a:gd name="T112" fmla="*/ 737 w 3300"/>
                <a:gd name="T113" fmla="*/ 275 h 3296"/>
                <a:gd name="T114" fmla="*/ 986 w 3300"/>
                <a:gd name="T115" fmla="*/ 139 h 3296"/>
                <a:gd name="T116" fmla="*/ 1258 w 3300"/>
                <a:gd name="T117" fmla="*/ 47 h 3296"/>
                <a:gd name="T118" fmla="*/ 1550 w 3300"/>
                <a:gd name="T119" fmla="*/ 3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00" h="3296">
                  <a:moveTo>
                    <a:pt x="1650" y="658"/>
                  </a:moveTo>
                  <a:lnTo>
                    <a:pt x="1594" y="661"/>
                  </a:lnTo>
                  <a:lnTo>
                    <a:pt x="1540" y="669"/>
                  </a:lnTo>
                  <a:lnTo>
                    <a:pt x="1487" y="683"/>
                  </a:lnTo>
                  <a:lnTo>
                    <a:pt x="1437" y="701"/>
                  </a:lnTo>
                  <a:lnTo>
                    <a:pt x="1390" y="724"/>
                  </a:lnTo>
                  <a:lnTo>
                    <a:pt x="1345" y="751"/>
                  </a:lnTo>
                  <a:lnTo>
                    <a:pt x="1303" y="783"/>
                  </a:lnTo>
                  <a:lnTo>
                    <a:pt x="1263" y="818"/>
                  </a:lnTo>
                  <a:lnTo>
                    <a:pt x="1228" y="858"/>
                  </a:lnTo>
                  <a:lnTo>
                    <a:pt x="1197" y="900"/>
                  </a:lnTo>
                  <a:lnTo>
                    <a:pt x="1169" y="945"/>
                  </a:lnTo>
                  <a:lnTo>
                    <a:pt x="1146" y="992"/>
                  </a:lnTo>
                  <a:lnTo>
                    <a:pt x="1128" y="1042"/>
                  </a:lnTo>
                  <a:lnTo>
                    <a:pt x="1115" y="1094"/>
                  </a:lnTo>
                  <a:lnTo>
                    <a:pt x="1106" y="1148"/>
                  </a:lnTo>
                  <a:lnTo>
                    <a:pt x="1103" y="1205"/>
                  </a:lnTo>
                  <a:lnTo>
                    <a:pt x="1103" y="1486"/>
                  </a:lnTo>
                  <a:lnTo>
                    <a:pt x="1072" y="1497"/>
                  </a:lnTo>
                  <a:lnTo>
                    <a:pt x="1042" y="1512"/>
                  </a:lnTo>
                  <a:lnTo>
                    <a:pt x="1015" y="1531"/>
                  </a:lnTo>
                  <a:lnTo>
                    <a:pt x="993" y="1554"/>
                  </a:lnTo>
                  <a:lnTo>
                    <a:pt x="974" y="1581"/>
                  </a:lnTo>
                  <a:lnTo>
                    <a:pt x="961" y="1610"/>
                  </a:lnTo>
                  <a:lnTo>
                    <a:pt x="952" y="1642"/>
                  </a:lnTo>
                  <a:lnTo>
                    <a:pt x="949" y="1676"/>
                  </a:lnTo>
                  <a:lnTo>
                    <a:pt x="949" y="2302"/>
                  </a:lnTo>
                  <a:lnTo>
                    <a:pt x="952" y="2337"/>
                  </a:lnTo>
                  <a:lnTo>
                    <a:pt x="961" y="2369"/>
                  </a:lnTo>
                  <a:lnTo>
                    <a:pt x="975" y="2399"/>
                  </a:lnTo>
                  <a:lnTo>
                    <a:pt x="994" y="2426"/>
                  </a:lnTo>
                  <a:lnTo>
                    <a:pt x="1018" y="2450"/>
                  </a:lnTo>
                  <a:lnTo>
                    <a:pt x="1045" y="2469"/>
                  </a:lnTo>
                  <a:lnTo>
                    <a:pt x="1076" y="2484"/>
                  </a:lnTo>
                  <a:lnTo>
                    <a:pt x="1108" y="2493"/>
                  </a:lnTo>
                  <a:lnTo>
                    <a:pt x="1143" y="2496"/>
                  </a:lnTo>
                  <a:lnTo>
                    <a:pt x="2157" y="2496"/>
                  </a:lnTo>
                  <a:lnTo>
                    <a:pt x="2192" y="2493"/>
                  </a:lnTo>
                  <a:lnTo>
                    <a:pt x="2224" y="2484"/>
                  </a:lnTo>
                  <a:lnTo>
                    <a:pt x="2255" y="2469"/>
                  </a:lnTo>
                  <a:lnTo>
                    <a:pt x="2282" y="2450"/>
                  </a:lnTo>
                  <a:lnTo>
                    <a:pt x="2306" y="2426"/>
                  </a:lnTo>
                  <a:lnTo>
                    <a:pt x="2325" y="2399"/>
                  </a:lnTo>
                  <a:lnTo>
                    <a:pt x="2339" y="2369"/>
                  </a:lnTo>
                  <a:lnTo>
                    <a:pt x="2348" y="2337"/>
                  </a:lnTo>
                  <a:lnTo>
                    <a:pt x="2351" y="2302"/>
                  </a:lnTo>
                  <a:lnTo>
                    <a:pt x="2351" y="1676"/>
                  </a:lnTo>
                  <a:lnTo>
                    <a:pt x="2348" y="1642"/>
                  </a:lnTo>
                  <a:lnTo>
                    <a:pt x="2339" y="1610"/>
                  </a:lnTo>
                  <a:lnTo>
                    <a:pt x="2325" y="1581"/>
                  </a:lnTo>
                  <a:lnTo>
                    <a:pt x="2307" y="1554"/>
                  </a:lnTo>
                  <a:lnTo>
                    <a:pt x="2285" y="1531"/>
                  </a:lnTo>
                  <a:lnTo>
                    <a:pt x="2258" y="1512"/>
                  </a:lnTo>
                  <a:lnTo>
                    <a:pt x="2228" y="1497"/>
                  </a:lnTo>
                  <a:lnTo>
                    <a:pt x="2197" y="1486"/>
                  </a:lnTo>
                  <a:lnTo>
                    <a:pt x="2197" y="1205"/>
                  </a:lnTo>
                  <a:lnTo>
                    <a:pt x="2194" y="1148"/>
                  </a:lnTo>
                  <a:lnTo>
                    <a:pt x="2185" y="1094"/>
                  </a:lnTo>
                  <a:lnTo>
                    <a:pt x="2172" y="1042"/>
                  </a:lnTo>
                  <a:lnTo>
                    <a:pt x="2154" y="992"/>
                  </a:lnTo>
                  <a:lnTo>
                    <a:pt x="2131" y="945"/>
                  </a:lnTo>
                  <a:lnTo>
                    <a:pt x="2103" y="900"/>
                  </a:lnTo>
                  <a:lnTo>
                    <a:pt x="2072" y="858"/>
                  </a:lnTo>
                  <a:lnTo>
                    <a:pt x="2037" y="818"/>
                  </a:lnTo>
                  <a:lnTo>
                    <a:pt x="1997" y="783"/>
                  </a:lnTo>
                  <a:lnTo>
                    <a:pt x="1955" y="751"/>
                  </a:lnTo>
                  <a:lnTo>
                    <a:pt x="1910" y="724"/>
                  </a:lnTo>
                  <a:lnTo>
                    <a:pt x="1863" y="701"/>
                  </a:lnTo>
                  <a:lnTo>
                    <a:pt x="1813" y="683"/>
                  </a:lnTo>
                  <a:lnTo>
                    <a:pt x="1760" y="669"/>
                  </a:lnTo>
                  <a:lnTo>
                    <a:pt x="1706" y="661"/>
                  </a:lnTo>
                  <a:lnTo>
                    <a:pt x="1650" y="658"/>
                  </a:lnTo>
                  <a:close/>
                  <a:moveTo>
                    <a:pt x="1649" y="0"/>
                  </a:moveTo>
                  <a:lnTo>
                    <a:pt x="1750" y="3"/>
                  </a:lnTo>
                  <a:lnTo>
                    <a:pt x="1850" y="12"/>
                  </a:lnTo>
                  <a:lnTo>
                    <a:pt x="1946" y="27"/>
                  </a:lnTo>
                  <a:lnTo>
                    <a:pt x="2042" y="47"/>
                  </a:lnTo>
                  <a:lnTo>
                    <a:pt x="2135" y="72"/>
                  </a:lnTo>
                  <a:lnTo>
                    <a:pt x="2225" y="103"/>
                  </a:lnTo>
                  <a:lnTo>
                    <a:pt x="2314" y="139"/>
                  </a:lnTo>
                  <a:lnTo>
                    <a:pt x="2400" y="180"/>
                  </a:lnTo>
                  <a:lnTo>
                    <a:pt x="2483" y="225"/>
                  </a:lnTo>
                  <a:lnTo>
                    <a:pt x="2563" y="275"/>
                  </a:lnTo>
                  <a:lnTo>
                    <a:pt x="2639" y="329"/>
                  </a:lnTo>
                  <a:lnTo>
                    <a:pt x="2714" y="388"/>
                  </a:lnTo>
                  <a:lnTo>
                    <a:pt x="2783" y="450"/>
                  </a:lnTo>
                  <a:lnTo>
                    <a:pt x="2849" y="517"/>
                  </a:lnTo>
                  <a:lnTo>
                    <a:pt x="2912" y="587"/>
                  </a:lnTo>
                  <a:lnTo>
                    <a:pt x="2971" y="660"/>
                  </a:lnTo>
                  <a:lnTo>
                    <a:pt x="3025" y="736"/>
                  </a:lnTo>
                  <a:lnTo>
                    <a:pt x="3075" y="816"/>
                  </a:lnTo>
                  <a:lnTo>
                    <a:pt x="3120" y="899"/>
                  </a:lnTo>
                  <a:lnTo>
                    <a:pt x="3161" y="985"/>
                  </a:lnTo>
                  <a:lnTo>
                    <a:pt x="3197" y="1073"/>
                  </a:lnTo>
                  <a:lnTo>
                    <a:pt x="3228" y="1164"/>
                  </a:lnTo>
                  <a:lnTo>
                    <a:pt x="3253" y="1257"/>
                  </a:lnTo>
                  <a:lnTo>
                    <a:pt x="3274" y="1352"/>
                  </a:lnTo>
                  <a:lnTo>
                    <a:pt x="3288" y="1449"/>
                  </a:lnTo>
                  <a:lnTo>
                    <a:pt x="3297" y="1548"/>
                  </a:lnTo>
                  <a:lnTo>
                    <a:pt x="3300" y="1648"/>
                  </a:lnTo>
                  <a:lnTo>
                    <a:pt x="3297" y="1748"/>
                  </a:lnTo>
                  <a:lnTo>
                    <a:pt x="3288" y="1848"/>
                  </a:lnTo>
                  <a:lnTo>
                    <a:pt x="3274" y="1945"/>
                  </a:lnTo>
                  <a:lnTo>
                    <a:pt x="3253" y="2039"/>
                  </a:lnTo>
                  <a:lnTo>
                    <a:pt x="3228" y="2132"/>
                  </a:lnTo>
                  <a:lnTo>
                    <a:pt x="3197" y="2223"/>
                  </a:lnTo>
                  <a:lnTo>
                    <a:pt x="3161" y="2311"/>
                  </a:lnTo>
                  <a:lnTo>
                    <a:pt x="3120" y="2397"/>
                  </a:lnTo>
                  <a:lnTo>
                    <a:pt x="3075" y="2479"/>
                  </a:lnTo>
                  <a:lnTo>
                    <a:pt x="3025" y="2560"/>
                  </a:lnTo>
                  <a:lnTo>
                    <a:pt x="2971" y="2637"/>
                  </a:lnTo>
                  <a:lnTo>
                    <a:pt x="2912" y="2710"/>
                  </a:lnTo>
                  <a:lnTo>
                    <a:pt x="2849" y="2780"/>
                  </a:lnTo>
                  <a:lnTo>
                    <a:pt x="2783" y="2847"/>
                  </a:lnTo>
                  <a:lnTo>
                    <a:pt x="2714" y="2909"/>
                  </a:lnTo>
                  <a:lnTo>
                    <a:pt x="2639" y="2967"/>
                  </a:lnTo>
                  <a:lnTo>
                    <a:pt x="2563" y="3021"/>
                  </a:lnTo>
                  <a:lnTo>
                    <a:pt x="2483" y="3071"/>
                  </a:lnTo>
                  <a:lnTo>
                    <a:pt x="2400" y="3116"/>
                  </a:lnTo>
                  <a:lnTo>
                    <a:pt x="2314" y="3158"/>
                  </a:lnTo>
                  <a:lnTo>
                    <a:pt x="2225" y="3194"/>
                  </a:lnTo>
                  <a:lnTo>
                    <a:pt x="2135" y="3224"/>
                  </a:lnTo>
                  <a:lnTo>
                    <a:pt x="2042" y="3250"/>
                  </a:lnTo>
                  <a:lnTo>
                    <a:pt x="1946" y="3270"/>
                  </a:lnTo>
                  <a:lnTo>
                    <a:pt x="1850" y="3284"/>
                  </a:lnTo>
                  <a:lnTo>
                    <a:pt x="1750" y="3293"/>
                  </a:lnTo>
                  <a:lnTo>
                    <a:pt x="1649" y="3296"/>
                  </a:lnTo>
                  <a:lnTo>
                    <a:pt x="1550" y="3293"/>
                  </a:lnTo>
                  <a:lnTo>
                    <a:pt x="1450" y="3284"/>
                  </a:lnTo>
                  <a:lnTo>
                    <a:pt x="1354" y="3270"/>
                  </a:lnTo>
                  <a:lnTo>
                    <a:pt x="1258" y="3250"/>
                  </a:lnTo>
                  <a:lnTo>
                    <a:pt x="1165" y="3224"/>
                  </a:lnTo>
                  <a:lnTo>
                    <a:pt x="1075" y="3194"/>
                  </a:lnTo>
                  <a:lnTo>
                    <a:pt x="986" y="3158"/>
                  </a:lnTo>
                  <a:lnTo>
                    <a:pt x="900" y="3116"/>
                  </a:lnTo>
                  <a:lnTo>
                    <a:pt x="817" y="3071"/>
                  </a:lnTo>
                  <a:lnTo>
                    <a:pt x="737" y="3021"/>
                  </a:lnTo>
                  <a:lnTo>
                    <a:pt x="661" y="2967"/>
                  </a:lnTo>
                  <a:lnTo>
                    <a:pt x="586" y="2909"/>
                  </a:lnTo>
                  <a:lnTo>
                    <a:pt x="517" y="2847"/>
                  </a:lnTo>
                  <a:lnTo>
                    <a:pt x="451" y="2780"/>
                  </a:lnTo>
                  <a:lnTo>
                    <a:pt x="388" y="2710"/>
                  </a:lnTo>
                  <a:lnTo>
                    <a:pt x="329" y="2637"/>
                  </a:lnTo>
                  <a:lnTo>
                    <a:pt x="275" y="2560"/>
                  </a:lnTo>
                  <a:lnTo>
                    <a:pt x="225" y="2479"/>
                  </a:lnTo>
                  <a:lnTo>
                    <a:pt x="180" y="2397"/>
                  </a:lnTo>
                  <a:lnTo>
                    <a:pt x="139" y="2311"/>
                  </a:lnTo>
                  <a:lnTo>
                    <a:pt x="103" y="2223"/>
                  </a:lnTo>
                  <a:lnTo>
                    <a:pt x="72" y="2132"/>
                  </a:lnTo>
                  <a:lnTo>
                    <a:pt x="46" y="2039"/>
                  </a:lnTo>
                  <a:lnTo>
                    <a:pt x="26" y="1945"/>
                  </a:lnTo>
                  <a:lnTo>
                    <a:pt x="12" y="1848"/>
                  </a:lnTo>
                  <a:lnTo>
                    <a:pt x="3" y="1748"/>
                  </a:lnTo>
                  <a:lnTo>
                    <a:pt x="0" y="1648"/>
                  </a:lnTo>
                  <a:lnTo>
                    <a:pt x="3" y="1548"/>
                  </a:lnTo>
                  <a:lnTo>
                    <a:pt x="12" y="1449"/>
                  </a:lnTo>
                  <a:lnTo>
                    <a:pt x="26" y="1352"/>
                  </a:lnTo>
                  <a:lnTo>
                    <a:pt x="46" y="1257"/>
                  </a:lnTo>
                  <a:lnTo>
                    <a:pt x="72" y="1164"/>
                  </a:lnTo>
                  <a:lnTo>
                    <a:pt x="103" y="1073"/>
                  </a:lnTo>
                  <a:lnTo>
                    <a:pt x="139" y="985"/>
                  </a:lnTo>
                  <a:lnTo>
                    <a:pt x="180" y="899"/>
                  </a:lnTo>
                  <a:lnTo>
                    <a:pt x="225" y="816"/>
                  </a:lnTo>
                  <a:lnTo>
                    <a:pt x="275" y="736"/>
                  </a:lnTo>
                  <a:lnTo>
                    <a:pt x="329" y="660"/>
                  </a:lnTo>
                  <a:lnTo>
                    <a:pt x="388" y="587"/>
                  </a:lnTo>
                  <a:lnTo>
                    <a:pt x="451" y="517"/>
                  </a:lnTo>
                  <a:lnTo>
                    <a:pt x="517" y="450"/>
                  </a:lnTo>
                  <a:lnTo>
                    <a:pt x="586" y="388"/>
                  </a:lnTo>
                  <a:lnTo>
                    <a:pt x="661" y="329"/>
                  </a:lnTo>
                  <a:lnTo>
                    <a:pt x="737" y="275"/>
                  </a:lnTo>
                  <a:lnTo>
                    <a:pt x="817" y="225"/>
                  </a:lnTo>
                  <a:lnTo>
                    <a:pt x="900" y="180"/>
                  </a:lnTo>
                  <a:lnTo>
                    <a:pt x="986" y="139"/>
                  </a:lnTo>
                  <a:lnTo>
                    <a:pt x="1075" y="103"/>
                  </a:lnTo>
                  <a:lnTo>
                    <a:pt x="1165" y="72"/>
                  </a:lnTo>
                  <a:lnTo>
                    <a:pt x="1258" y="47"/>
                  </a:lnTo>
                  <a:lnTo>
                    <a:pt x="1354" y="27"/>
                  </a:lnTo>
                  <a:lnTo>
                    <a:pt x="1450" y="12"/>
                  </a:lnTo>
                  <a:lnTo>
                    <a:pt x="1550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FF5A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15991" y="3136647"/>
            <a:ext cx="523875" cy="523875"/>
            <a:chOff x="1832062" y="3133721"/>
            <a:chExt cx="523875" cy="52387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1871275" y="3176270"/>
              <a:ext cx="437833" cy="438154"/>
            </a:xfrm>
            <a:prstGeom prst="ellipse">
              <a:avLst/>
            </a:prstGeom>
            <a:solidFill>
              <a:srgbClr val="EDEDE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</a:endParaRPr>
            </a:p>
          </p:txBody>
        </p:sp>
        <p:grpSp>
          <p:nvGrpSpPr>
            <p:cNvPr id="62" name="Group 4"/>
            <p:cNvGrpSpPr>
              <a:grpSpLocks noChangeAspect="1"/>
            </p:cNvGrpSpPr>
            <p:nvPr/>
          </p:nvGrpSpPr>
          <p:grpSpPr bwMode="auto">
            <a:xfrm>
              <a:off x="1832062" y="3133721"/>
              <a:ext cx="523875" cy="523875"/>
              <a:chOff x="2837" y="1974"/>
              <a:chExt cx="330" cy="330"/>
            </a:xfrm>
            <a:solidFill>
              <a:schemeClr val="accent2"/>
            </a:solidFill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985" y="2151"/>
                <a:ext cx="34" cy="51"/>
              </a:xfrm>
              <a:custGeom>
                <a:avLst/>
                <a:gdLst>
                  <a:gd name="T0" fmla="*/ 171 w 344"/>
                  <a:gd name="T1" fmla="*/ 0 h 511"/>
                  <a:gd name="T2" fmla="*/ 203 w 344"/>
                  <a:gd name="T3" fmla="*/ 3 h 511"/>
                  <a:gd name="T4" fmla="*/ 232 w 344"/>
                  <a:gd name="T5" fmla="*/ 11 h 511"/>
                  <a:gd name="T6" fmla="*/ 258 w 344"/>
                  <a:gd name="T7" fmla="*/ 23 h 511"/>
                  <a:gd name="T8" fmla="*/ 282 w 344"/>
                  <a:gd name="T9" fmla="*/ 40 h 511"/>
                  <a:gd name="T10" fmla="*/ 304 w 344"/>
                  <a:gd name="T11" fmla="*/ 62 h 511"/>
                  <a:gd name="T12" fmla="*/ 321 w 344"/>
                  <a:gd name="T13" fmla="*/ 86 h 511"/>
                  <a:gd name="T14" fmla="*/ 333 w 344"/>
                  <a:gd name="T15" fmla="*/ 112 h 511"/>
                  <a:gd name="T16" fmla="*/ 341 w 344"/>
                  <a:gd name="T17" fmla="*/ 141 h 511"/>
                  <a:gd name="T18" fmla="*/ 344 w 344"/>
                  <a:gd name="T19" fmla="*/ 172 h 511"/>
                  <a:gd name="T20" fmla="*/ 341 w 344"/>
                  <a:gd name="T21" fmla="*/ 203 h 511"/>
                  <a:gd name="T22" fmla="*/ 333 w 344"/>
                  <a:gd name="T23" fmla="*/ 232 h 511"/>
                  <a:gd name="T24" fmla="*/ 320 w 344"/>
                  <a:gd name="T25" fmla="*/ 258 h 511"/>
                  <a:gd name="T26" fmla="*/ 303 w 344"/>
                  <a:gd name="T27" fmla="*/ 282 h 511"/>
                  <a:gd name="T28" fmla="*/ 281 w 344"/>
                  <a:gd name="T29" fmla="*/ 303 h 511"/>
                  <a:gd name="T30" fmla="*/ 257 w 344"/>
                  <a:gd name="T31" fmla="*/ 320 h 511"/>
                  <a:gd name="T32" fmla="*/ 257 w 344"/>
                  <a:gd name="T33" fmla="*/ 511 h 511"/>
                  <a:gd name="T34" fmla="*/ 87 w 344"/>
                  <a:gd name="T35" fmla="*/ 511 h 511"/>
                  <a:gd name="T36" fmla="*/ 87 w 344"/>
                  <a:gd name="T37" fmla="*/ 320 h 511"/>
                  <a:gd name="T38" fmla="*/ 63 w 344"/>
                  <a:gd name="T39" fmla="*/ 303 h 511"/>
                  <a:gd name="T40" fmla="*/ 41 w 344"/>
                  <a:gd name="T41" fmla="*/ 282 h 511"/>
                  <a:gd name="T42" fmla="*/ 24 w 344"/>
                  <a:gd name="T43" fmla="*/ 258 h 511"/>
                  <a:gd name="T44" fmla="*/ 11 w 344"/>
                  <a:gd name="T45" fmla="*/ 232 h 511"/>
                  <a:gd name="T46" fmla="*/ 3 w 344"/>
                  <a:gd name="T47" fmla="*/ 203 h 511"/>
                  <a:gd name="T48" fmla="*/ 0 w 344"/>
                  <a:gd name="T49" fmla="*/ 172 h 511"/>
                  <a:gd name="T50" fmla="*/ 3 w 344"/>
                  <a:gd name="T51" fmla="*/ 141 h 511"/>
                  <a:gd name="T52" fmla="*/ 11 w 344"/>
                  <a:gd name="T53" fmla="*/ 112 h 511"/>
                  <a:gd name="T54" fmla="*/ 23 w 344"/>
                  <a:gd name="T55" fmla="*/ 86 h 511"/>
                  <a:gd name="T56" fmla="*/ 40 w 344"/>
                  <a:gd name="T57" fmla="*/ 62 h 511"/>
                  <a:gd name="T58" fmla="*/ 62 w 344"/>
                  <a:gd name="T59" fmla="*/ 40 h 511"/>
                  <a:gd name="T60" fmla="*/ 86 w 344"/>
                  <a:gd name="T61" fmla="*/ 23 h 511"/>
                  <a:gd name="T62" fmla="*/ 112 w 344"/>
                  <a:gd name="T63" fmla="*/ 11 h 511"/>
                  <a:gd name="T64" fmla="*/ 141 w 344"/>
                  <a:gd name="T65" fmla="*/ 3 h 511"/>
                  <a:gd name="T66" fmla="*/ 171 w 344"/>
                  <a:gd name="T67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4" h="511">
                    <a:moveTo>
                      <a:pt x="171" y="0"/>
                    </a:moveTo>
                    <a:lnTo>
                      <a:pt x="203" y="3"/>
                    </a:lnTo>
                    <a:lnTo>
                      <a:pt x="232" y="11"/>
                    </a:lnTo>
                    <a:lnTo>
                      <a:pt x="258" y="23"/>
                    </a:lnTo>
                    <a:lnTo>
                      <a:pt x="282" y="40"/>
                    </a:lnTo>
                    <a:lnTo>
                      <a:pt x="304" y="62"/>
                    </a:lnTo>
                    <a:lnTo>
                      <a:pt x="321" y="86"/>
                    </a:lnTo>
                    <a:lnTo>
                      <a:pt x="333" y="112"/>
                    </a:lnTo>
                    <a:lnTo>
                      <a:pt x="341" y="141"/>
                    </a:lnTo>
                    <a:lnTo>
                      <a:pt x="344" y="172"/>
                    </a:lnTo>
                    <a:lnTo>
                      <a:pt x="341" y="203"/>
                    </a:lnTo>
                    <a:lnTo>
                      <a:pt x="333" y="232"/>
                    </a:lnTo>
                    <a:lnTo>
                      <a:pt x="320" y="258"/>
                    </a:lnTo>
                    <a:lnTo>
                      <a:pt x="303" y="282"/>
                    </a:lnTo>
                    <a:lnTo>
                      <a:pt x="281" y="303"/>
                    </a:lnTo>
                    <a:lnTo>
                      <a:pt x="257" y="320"/>
                    </a:lnTo>
                    <a:lnTo>
                      <a:pt x="257" y="511"/>
                    </a:lnTo>
                    <a:lnTo>
                      <a:pt x="87" y="511"/>
                    </a:lnTo>
                    <a:lnTo>
                      <a:pt x="87" y="320"/>
                    </a:lnTo>
                    <a:lnTo>
                      <a:pt x="63" y="303"/>
                    </a:lnTo>
                    <a:lnTo>
                      <a:pt x="41" y="282"/>
                    </a:lnTo>
                    <a:lnTo>
                      <a:pt x="24" y="258"/>
                    </a:lnTo>
                    <a:lnTo>
                      <a:pt x="11" y="232"/>
                    </a:lnTo>
                    <a:lnTo>
                      <a:pt x="3" y="203"/>
                    </a:lnTo>
                    <a:lnTo>
                      <a:pt x="0" y="172"/>
                    </a:lnTo>
                    <a:lnTo>
                      <a:pt x="3" y="141"/>
                    </a:lnTo>
                    <a:lnTo>
                      <a:pt x="11" y="112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2" y="40"/>
                    </a:lnTo>
                    <a:lnTo>
                      <a:pt x="86" y="23"/>
                    </a:lnTo>
                    <a:lnTo>
                      <a:pt x="112" y="11"/>
                    </a:lnTo>
                    <a:lnTo>
                      <a:pt x="141" y="3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2976" y="2068"/>
                <a:ext cx="52" cy="54"/>
              </a:xfrm>
              <a:custGeom>
                <a:avLst/>
                <a:gdLst>
                  <a:gd name="T0" fmla="*/ 261 w 522"/>
                  <a:gd name="T1" fmla="*/ 0 h 539"/>
                  <a:gd name="T2" fmla="*/ 299 w 522"/>
                  <a:gd name="T3" fmla="*/ 3 h 539"/>
                  <a:gd name="T4" fmla="*/ 336 w 522"/>
                  <a:gd name="T5" fmla="*/ 12 h 539"/>
                  <a:gd name="T6" fmla="*/ 371 w 522"/>
                  <a:gd name="T7" fmla="*/ 25 h 539"/>
                  <a:gd name="T8" fmla="*/ 404 w 522"/>
                  <a:gd name="T9" fmla="*/ 43 h 539"/>
                  <a:gd name="T10" fmla="*/ 433 w 522"/>
                  <a:gd name="T11" fmla="*/ 64 h 539"/>
                  <a:gd name="T12" fmla="*/ 458 w 522"/>
                  <a:gd name="T13" fmla="*/ 90 h 539"/>
                  <a:gd name="T14" fmla="*/ 480 w 522"/>
                  <a:gd name="T15" fmla="*/ 119 h 539"/>
                  <a:gd name="T16" fmla="*/ 498 w 522"/>
                  <a:gd name="T17" fmla="*/ 151 h 539"/>
                  <a:gd name="T18" fmla="*/ 511 w 522"/>
                  <a:gd name="T19" fmla="*/ 186 h 539"/>
                  <a:gd name="T20" fmla="*/ 520 w 522"/>
                  <a:gd name="T21" fmla="*/ 223 h 539"/>
                  <a:gd name="T22" fmla="*/ 522 w 522"/>
                  <a:gd name="T23" fmla="*/ 262 h 539"/>
                  <a:gd name="T24" fmla="*/ 522 w 522"/>
                  <a:gd name="T25" fmla="*/ 539 h 539"/>
                  <a:gd name="T26" fmla="*/ 0 w 522"/>
                  <a:gd name="T27" fmla="*/ 539 h 539"/>
                  <a:gd name="T28" fmla="*/ 0 w 522"/>
                  <a:gd name="T29" fmla="*/ 262 h 539"/>
                  <a:gd name="T30" fmla="*/ 2 w 522"/>
                  <a:gd name="T31" fmla="*/ 223 h 539"/>
                  <a:gd name="T32" fmla="*/ 11 w 522"/>
                  <a:gd name="T33" fmla="*/ 186 h 539"/>
                  <a:gd name="T34" fmla="*/ 24 w 522"/>
                  <a:gd name="T35" fmla="*/ 151 h 539"/>
                  <a:gd name="T36" fmla="*/ 42 w 522"/>
                  <a:gd name="T37" fmla="*/ 119 h 539"/>
                  <a:gd name="T38" fmla="*/ 64 w 522"/>
                  <a:gd name="T39" fmla="*/ 90 h 539"/>
                  <a:gd name="T40" fmla="*/ 89 w 522"/>
                  <a:gd name="T41" fmla="*/ 64 h 539"/>
                  <a:gd name="T42" fmla="*/ 118 w 522"/>
                  <a:gd name="T43" fmla="*/ 43 h 539"/>
                  <a:gd name="T44" fmla="*/ 151 w 522"/>
                  <a:gd name="T45" fmla="*/ 25 h 539"/>
                  <a:gd name="T46" fmla="*/ 186 w 522"/>
                  <a:gd name="T47" fmla="*/ 12 h 539"/>
                  <a:gd name="T48" fmla="*/ 223 w 522"/>
                  <a:gd name="T49" fmla="*/ 3 h 539"/>
                  <a:gd name="T50" fmla="*/ 261 w 522"/>
                  <a:gd name="T51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2" h="539">
                    <a:moveTo>
                      <a:pt x="261" y="0"/>
                    </a:moveTo>
                    <a:lnTo>
                      <a:pt x="299" y="3"/>
                    </a:lnTo>
                    <a:lnTo>
                      <a:pt x="336" y="12"/>
                    </a:lnTo>
                    <a:lnTo>
                      <a:pt x="371" y="25"/>
                    </a:lnTo>
                    <a:lnTo>
                      <a:pt x="404" y="43"/>
                    </a:lnTo>
                    <a:lnTo>
                      <a:pt x="433" y="64"/>
                    </a:lnTo>
                    <a:lnTo>
                      <a:pt x="458" y="90"/>
                    </a:lnTo>
                    <a:lnTo>
                      <a:pt x="480" y="119"/>
                    </a:lnTo>
                    <a:lnTo>
                      <a:pt x="498" y="151"/>
                    </a:lnTo>
                    <a:lnTo>
                      <a:pt x="511" y="186"/>
                    </a:lnTo>
                    <a:lnTo>
                      <a:pt x="520" y="223"/>
                    </a:lnTo>
                    <a:lnTo>
                      <a:pt x="522" y="262"/>
                    </a:lnTo>
                    <a:lnTo>
                      <a:pt x="522" y="539"/>
                    </a:lnTo>
                    <a:lnTo>
                      <a:pt x="0" y="539"/>
                    </a:lnTo>
                    <a:lnTo>
                      <a:pt x="0" y="262"/>
                    </a:lnTo>
                    <a:lnTo>
                      <a:pt x="2" y="223"/>
                    </a:lnTo>
                    <a:lnTo>
                      <a:pt x="11" y="186"/>
                    </a:lnTo>
                    <a:lnTo>
                      <a:pt x="24" y="151"/>
                    </a:lnTo>
                    <a:lnTo>
                      <a:pt x="42" y="119"/>
                    </a:lnTo>
                    <a:lnTo>
                      <a:pt x="64" y="90"/>
                    </a:lnTo>
                    <a:lnTo>
                      <a:pt x="89" y="64"/>
                    </a:lnTo>
                    <a:lnTo>
                      <a:pt x="118" y="43"/>
                    </a:lnTo>
                    <a:lnTo>
                      <a:pt x="151" y="25"/>
                    </a:lnTo>
                    <a:lnTo>
                      <a:pt x="186" y="12"/>
                    </a:lnTo>
                    <a:lnTo>
                      <a:pt x="223" y="3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2837" y="1974"/>
                <a:ext cx="330" cy="330"/>
              </a:xfrm>
              <a:custGeom>
                <a:avLst/>
                <a:gdLst>
                  <a:gd name="T0" fmla="*/ 1540 w 3300"/>
                  <a:gd name="T1" fmla="*/ 669 h 3296"/>
                  <a:gd name="T2" fmla="*/ 1390 w 3300"/>
                  <a:gd name="T3" fmla="*/ 724 h 3296"/>
                  <a:gd name="T4" fmla="*/ 1263 w 3300"/>
                  <a:gd name="T5" fmla="*/ 818 h 3296"/>
                  <a:gd name="T6" fmla="*/ 1169 w 3300"/>
                  <a:gd name="T7" fmla="*/ 945 h 3296"/>
                  <a:gd name="T8" fmla="*/ 1115 w 3300"/>
                  <a:gd name="T9" fmla="*/ 1094 h 3296"/>
                  <a:gd name="T10" fmla="*/ 1103 w 3300"/>
                  <a:gd name="T11" fmla="*/ 1486 h 3296"/>
                  <a:gd name="T12" fmla="*/ 1015 w 3300"/>
                  <a:gd name="T13" fmla="*/ 1531 h 3296"/>
                  <a:gd name="T14" fmla="*/ 961 w 3300"/>
                  <a:gd name="T15" fmla="*/ 1610 h 3296"/>
                  <a:gd name="T16" fmla="*/ 949 w 3300"/>
                  <a:gd name="T17" fmla="*/ 2302 h 3296"/>
                  <a:gd name="T18" fmla="*/ 975 w 3300"/>
                  <a:gd name="T19" fmla="*/ 2399 h 3296"/>
                  <a:gd name="T20" fmla="*/ 1045 w 3300"/>
                  <a:gd name="T21" fmla="*/ 2469 h 3296"/>
                  <a:gd name="T22" fmla="*/ 1143 w 3300"/>
                  <a:gd name="T23" fmla="*/ 2496 h 3296"/>
                  <a:gd name="T24" fmla="*/ 2224 w 3300"/>
                  <a:gd name="T25" fmla="*/ 2484 h 3296"/>
                  <a:gd name="T26" fmla="*/ 2306 w 3300"/>
                  <a:gd name="T27" fmla="*/ 2426 h 3296"/>
                  <a:gd name="T28" fmla="*/ 2348 w 3300"/>
                  <a:gd name="T29" fmla="*/ 2337 h 3296"/>
                  <a:gd name="T30" fmla="*/ 2348 w 3300"/>
                  <a:gd name="T31" fmla="*/ 1642 h 3296"/>
                  <a:gd name="T32" fmla="*/ 2307 w 3300"/>
                  <a:gd name="T33" fmla="*/ 1554 h 3296"/>
                  <a:gd name="T34" fmla="*/ 2228 w 3300"/>
                  <a:gd name="T35" fmla="*/ 1497 h 3296"/>
                  <a:gd name="T36" fmla="*/ 2194 w 3300"/>
                  <a:gd name="T37" fmla="*/ 1148 h 3296"/>
                  <a:gd name="T38" fmla="*/ 2154 w 3300"/>
                  <a:gd name="T39" fmla="*/ 992 h 3296"/>
                  <a:gd name="T40" fmla="*/ 2072 w 3300"/>
                  <a:gd name="T41" fmla="*/ 858 h 3296"/>
                  <a:gd name="T42" fmla="*/ 1955 w 3300"/>
                  <a:gd name="T43" fmla="*/ 751 h 3296"/>
                  <a:gd name="T44" fmla="*/ 1813 w 3300"/>
                  <a:gd name="T45" fmla="*/ 683 h 3296"/>
                  <a:gd name="T46" fmla="*/ 1650 w 3300"/>
                  <a:gd name="T47" fmla="*/ 658 h 3296"/>
                  <a:gd name="T48" fmla="*/ 1850 w 3300"/>
                  <a:gd name="T49" fmla="*/ 12 h 3296"/>
                  <a:gd name="T50" fmla="*/ 2135 w 3300"/>
                  <a:gd name="T51" fmla="*/ 72 h 3296"/>
                  <a:gd name="T52" fmla="*/ 2400 w 3300"/>
                  <a:gd name="T53" fmla="*/ 180 h 3296"/>
                  <a:gd name="T54" fmla="*/ 2639 w 3300"/>
                  <a:gd name="T55" fmla="*/ 329 h 3296"/>
                  <a:gd name="T56" fmla="*/ 2849 w 3300"/>
                  <a:gd name="T57" fmla="*/ 517 h 3296"/>
                  <a:gd name="T58" fmla="*/ 3025 w 3300"/>
                  <a:gd name="T59" fmla="*/ 736 h 3296"/>
                  <a:gd name="T60" fmla="*/ 3161 w 3300"/>
                  <a:gd name="T61" fmla="*/ 985 h 3296"/>
                  <a:gd name="T62" fmla="*/ 3253 w 3300"/>
                  <a:gd name="T63" fmla="*/ 1257 h 3296"/>
                  <a:gd name="T64" fmla="*/ 3297 w 3300"/>
                  <a:gd name="T65" fmla="*/ 1548 h 3296"/>
                  <a:gd name="T66" fmla="*/ 3288 w 3300"/>
                  <a:gd name="T67" fmla="*/ 1848 h 3296"/>
                  <a:gd name="T68" fmla="*/ 3228 w 3300"/>
                  <a:gd name="T69" fmla="*/ 2132 h 3296"/>
                  <a:gd name="T70" fmla="*/ 3120 w 3300"/>
                  <a:gd name="T71" fmla="*/ 2397 h 3296"/>
                  <a:gd name="T72" fmla="*/ 2971 w 3300"/>
                  <a:gd name="T73" fmla="*/ 2637 h 3296"/>
                  <a:gd name="T74" fmla="*/ 2783 w 3300"/>
                  <a:gd name="T75" fmla="*/ 2847 h 3296"/>
                  <a:gd name="T76" fmla="*/ 2563 w 3300"/>
                  <a:gd name="T77" fmla="*/ 3021 h 3296"/>
                  <a:gd name="T78" fmla="*/ 2314 w 3300"/>
                  <a:gd name="T79" fmla="*/ 3158 h 3296"/>
                  <a:gd name="T80" fmla="*/ 2042 w 3300"/>
                  <a:gd name="T81" fmla="*/ 3250 h 3296"/>
                  <a:gd name="T82" fmla="*/ 1750 w 3300"/>
                  <a:gd name="T83" fmla="*/ 3293 h 3296"/>
                  <a:gd name="T84" fmla="*/ 1450 w 3300"/>
                  <a:gd name="T85" fmla="*/ 3284 h 3296"/>
                  <a:gd name="T86" fmla="*/ 1165 w 3300"/>
                  <a:gd name="T87" fmla="*/ 3224 h 3296"/>
                  <a:gd name="T88" fmla="*/ 900 w 3300"/>
                  <a:gd name="T89" fmla="*/ 3116 h 3296"/>
                  <a:gd name="T90" fmla="*/ 661 w 3300"/>
                  <a:gd name="T91" fmla="*/ 2967 h 3296"/>
                  <a:gd name="T92" fmla="*/ 451 w 3300"/>
                  <a:gd name="T93" fmla="*/ 2780 h 3296"/>
                  <a:gd name="T94" fmla="*/ 275 w 3300"/>
                  <a:gd name="T95" fmla="*/ 2560 h 3296"/>
                  <a:gd name="T96" fmla="*/ 139 w 3300"/>
                  <a:gd name="T97" fmla="*/ 2311 h 3296"/>
                  <a:gd name="T98" fmla="*/ 46 w 3300"/>
                  <a:gd name="T99" fmla="*/ 2039 h 3296"/>
                  <a:gd name="T100" fmla="*/ 3 w 3300"/>
                  <a:gd name="T101" fmla="*/ 1748 h 3296"/>
                  <a:gd name="T102" fmla="*/ 12 w 3300"/>
                  <a:gd name="T103" fmla="*/ 1449 h 3296"/>
                  <a:gd name="T104" fmla="*/ 72 w 3300"/>
                  <a:gd name="T105" fmla="*/ 1164 h 3296"/>
                  <a:gd name="T106" fmla="*/ 180 w 3300"/>
                  <a:gd name="T107" fmla="*/ 899 h 3296"/>
                  <a:gd name="T108" fmla="*/ 329 w 3300"/>
                  <a:gd name="T109" fmla="*/ 660 h 3296"/>
                  <a:gd name="T110" fmla="*/ 517 w 3300"/>
                  <a:gd name="T111" fmla="*/ 450 h 3296"/>
                  <a:gd name="T112" fmla="*/ 737 w 3300"/>
                  <a:gd name="T113" fmla="*/ 275 h 3296"/>
                  <a:gd name="T114" fmla="*/ 986 w 3300"/>
                  <a:gd name="T115" fmla="*/ 139 h 3296"/>
                  <a:gd name="T116" fmla="*/ 1258 w 3300"/>
                  <a:gd name="T117" fmla="*/ 47 h 3296"/>
                  <a:gd name="T118" fmla="*/ 1550 w 3300"/>
                  <a:gd name="T119" fmla="*/ 3 h 3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0" h="3296">
                    <a:moveTo>
                      <a:pt x="1650" y="658"/>
                    </a:moveTo>
                    <a:lnTo>
                      <a:pt x="1594" y="661"/>
                    </a:lnTo>
                    <a:lnTo>
                      <a:pt x="1540" y="669"/>
                    </a:lnTo>
                    <a:lnTo>
                      <a:pt x="1487" y="683"/>
                    </a:lnTo>
                    <a:lnTo>
                      <a:pt x="1437" y="701"/>
                    </a:lnTo>
                    <a:lnTo>
                      <a:pt x="1390" y="724"/>
                    </a:lnTo>
                    <a:lnTo>
                      <a:pt x="1345" y="751"/>
                    </a:lnTo>
                    <a:lnTo>
                      <a:pt x="1303" y="783"/>
                    </a:lnTo>
                    <a:lnTo>
                      <a:pt x="1263" y="818"/>
                    </a:lnTo>
                    <a:lnTo>
                      <a:pt x="1228" y="858"/>
                    </a:lnTo>
                    <a:lnTo>
                      <a:pt x="1197" y="900"/>
                    </a:lnTo>
                    <a:lnTo>
                      <a:pt x="1169" y="945"/>
                    </a:lnTo>
                    <a:lnTo>
                      <a:pt x="1146" y="992"/>
                    </a:lnTo>
                    <a:lnTo>
                      <a:pt x="1128" y="1042"/>
                    </a:lnTo>
                    <a:lnTo>
                      <a:pt x="1115" y="1094"/>
                    </a:lnTo>
                    <a:lnTo>
                      <a:pt x="1106" y="1148"/>
                    </a:lnTo>
                    <a:lnTo>
                      <a:pt x="1103" y="1205"/>
                    </a:lnTo>
                    <a:lnTo>
                      <a:pt x="1103" y="1486"/>
                    </a:lnTo>
                    <a:lnTo>
                      <a:pt x="1072" y="1497"/>
                    </a:lnTo>
                    <a:lnTo>
                      <a:pt x="1042" y="1512"/>
                    </a:lnTo>
                    <a:lnTo>
                      <a:pt x="1015" y="1531"/>
                    </a:lnTo>
                    <a:lnTo>
                      <a:pt x="993" y="1554"/>
                    </a:lnTo>
                    <a:lnTo>
                      <a:pt x="974" y="1581"/>
                    </a:lnTo>
                    <a:lnTo>
                      <a:pt x="961" y="1610"/>
                    </a:lnTo>
                    <a:lnTo>
                      <a:pt x="952" y="1642"/>
                    </a:lnTo>
                    <a:lnTo>
                      <a:pt x="949" y="1676"/>
                    </a:lnTo>
                    <a:lnTo>
                      <a:pt x="949" y="2302"/>
                    </a:lnTo>
                    <a:lnTo>
                      <a:pt x="952" y="2337"/>
                    </a:lnTo>
                    <a:lnTo>
                      <a:pt x="961" y="2369"/>
                    </a:lnTo>
                    <a:lnTo>
                      <a:pt x="975" y="2399"/>
                    </a:lnTo>
                    <a:lnTo>
                      <a:pt x="994" y="2426"/>
                    </a:lnTo>
                    <a:lnTo>
                      <a:pt x="1018" y="2450"/>
                    </a:lnTo>
                    <a:lnTo>
                      <a:pt x="1045" y="2469"/>
                    </a:lnTo>
                    <a:lnTo>
                      <a:pt x="1076" y="2484"/>
                    </a:lnTo>
                    <a:lnTo>
                      <a:pt x="1108" y="2493"/>
                    </a:lnTo>
                    <a:lnTo>
                      <a:pt x="1143" y="2496"/>
                    </a:lnTo>
                    <a:lnTo>
                      <a:pt x="2157" y="2496"/>
                    </a:lnTo>
                    <a:lnTo>
                      <a:pt x="2192" y="2493"/>
                    </a:lnTo>
                    <a:lnTo>
                      <a:pt x="2224" y="2484"/>
                    </a:lnTo>
                    <a:lnTo>
                      <a:pt x="2255" y="2469"/>
                    </a:lnTo>
                    <a:lnTo>
                      <a:pt x="2282" y="2450"/>
                    </a:lnTo>
                    <a:lnTo>
                      <a:pt x="2306" y="2426"/>
                    </a:lnTo>
                    <a:lnTo>
                      <a:pt x="2325" y="2399"/>
                    </a:lnTo>
                    <a:lnTo>
                      <a:pt x="2339" y="2369"/>
                    </a:lnTo>
                    <a:lnTo>
                      <a:pt x="2348" y="2337"/>
                    </a:lnTo>
                    <a:lnTo>
                      <a:pt x="2351" y="2302"/>
                    </a:lnTo>
                    <a:lnTo>
                      <a:pt x="2351" y="1676"/>
                    </a:lnTo>
                    <a:lnTo>
                      <a:pt x="2348" y="1642"/>
                    </a:lnTo>
                    <a:lnTo>
                      <a:pt x="2339" y="1610"/>
                    </a:lnTo>
                    <a:lnTo>
                      <a:pt x="2325" y="1581"/>
                    </a:lnTo>
                    <a:lnTo>
                      <a:pt x="2307" y="1554"/>
                    </a:lnTo>
                    <a:lnTo>
                      <a:pt x="2285" y="1531"/>
                    </a:lnTo>
                    <a:lnTo>
                      <a:pt x="2258" y="1512"/>
                    </a:lnTo>
                    <a:lnTo>
                      <a:pt x="2228" y="1497"/>
                    </a:lnTo>
                    <a:lnTo>
                      <a:pt x="2197" y="1486"/>
                    </a:lnTo>
                    <a:lnTo>
                      <a:pt x="2197" y="1205"/>
                    </a:lnTo>
                    <a:lnTo>
                      <a:pt x="2194" y="1148"/>
                    </a:lnTo>
                    <a:lnTo>
                      <a:pt x="2185" y="1094"/>
                    </a:lnTo>
                    <a:lnTo>
                      <a:pt x="2172" y="1042"/>
                    </a:lnTo>
                    <a:lnTo>
                      <a:pt x="2154" y="992"/>
                    </a:lnTo>
                    <a:lnTo>
                      <a:pt x="2131" y="945"/>
                    </a:lnTo>
                    <a:lnTo>
                      <a:pt x="2103" y="900"/>
                    </a:lnTo>
                    <a:lnTo>
                      <a:pt x="2072" y="858"/>
                    </a:lnTo>
                    <a:lnTo>
                      <a:pt x="2037" y="818"/>
                    </a:lnTo>
                    <a:lnTo>
                      <a:pt x="1997" y="783"/>
                    </a:lnTo>
                    <a:lnTo>
                      <a:pt x="1955" y="751"/>
                    </a:lnTo>
                    <a:lnTo>
                      <a:pt x="1910" y="724"/>
                    </a:lnTo>
                    <a:lnTo>
                      <a:pt x="1863" y="701"/>
                    </a:lnTo>
                    <a:lnTo>
                      <a:pt x="1813" y="683"/>
                    </a:lnTo>
                    <a:lnTo>
                      <a:pt x="1760" y="669"/>
                    </a:lnTo>
                    <a:lnTo>
                      <a:pt x="1706" y="661"/>
                    </a:lnTo>
                    <a:lnTo>
                      <a:pt x="1650" y="658"/>
                    </a:lnTo>
                    <a:close/>
                    <a:moveTo>
                      <a:pt x="1649" y="0"/>
                    </a:moveTo>
                    <a:lnTo>
                      <a:pt x="1750" y="3"/>
                    </a:lnTo>
                    <a:lnTo>
                      <a:pt x="1850" y="12"/>
                    </a:lnTo>
                    <a:lnTo>
                      <a:pt x="1946" y="27"/>
                    </a:lnTo>
                    <a:lnTo>
                      <a:pt x="2042" y="47"/>
                    </a:lnTo>
                    <a:lnTo>
                      <a:pt x="2135" y="72"/>
                    </a:lnTo>
                    <a:lnTo>
                      <a:pt x="2225" y="103"/>
                    </a:lnTo>
                    <a:lnTo>
                      <a:pt x="2314" y="139"/>
                    </a:lnTo>
                    <a:lnTo>
                      <a:pt x="2400" y="180"/>
                    </a:lnTo>
                    <a:lnTo>
                      <a:pt x="2483" y="225"/>
                    </a:lnTo>
                    <a:lnTo>
                      <a:pt x="2563" y="275"/>
                    </a:lnTo>
                    <a:lnTo>
                      <a:pt x="2639" y="329"/>
                    </a:lnTo>
                    <a:lnTo>
                      <a:pt x="2714" y="388"/>
                    </a:lnTo>
                    <a:lnTo>
                      <a:pt x="2783" y="450"/>
                    </a:lnTo>
                    <a:lnTo>
                      <a:pt x="2849" y="517"/>
                    </a:lnTo>
                    <a:lnTo>
                      <a:pt x="2912" y="587"/>
                    </a:lnTo>
                    <a:lnTo>
                      <a:pt x="2971" y="660"/>
                    </a:lnTo>
                    <a:lnTo>
                      <a:pt x="3025" y="736"/>
                    </a:lnTo>
                    <a:lnTo>
                      <a:pt x="3075" y="816"/>
                    </a:lnTo>
                    <a:lnTo>
                      <a:pt x="3120" y="899"/>
                    </a:lnTo>
                    <a:lnTo>
                      <a:pt x="3161" y="985"/>
                    </a:lnTo>
                    <a:lnTo>
                      <a:pt x="3197" y="1073"/>
                    </a:lnTo>
                    <a:lnTo>
                      <a:pt x="3228" y="1164"/>
                    </a:lnTo>
                    <a:lnTo>
                      <a:pt x="3253" y="1257"/>
                    </a:lnTo>
                    <a:lnTo>
                      <a:pt x="3274" y="1352"/>
                    </a:lnTo>
                    <a:lnTo>
                      <a:pt x="3288" y="1449"/>
                    </a:lnTo>
                    <a:lnTo>
                      <a:pt x="3297" y="1548"/>
                    </a:lnTo>
                    <a:lnTo>
                      <a:pt x="3300" y="1648"/>
                    </a:lnTo>
                    <a:lnTo>
                      <a:pt x="3297" y="1748"/>
                    </a:lnTo>
                    <a:lnTo>
                      <a:pt x="3288" y="1848"/>
                    </a:lnTo>
                    <a:lnTo>
                      <a:pt x="3274" y="1945"/>
                    </a:lnTo>
                    <a:lnTo>
                      <a:pt x="3253" y="2039"/>
                    </a:lnTo>
                    <a:lnTo>
                      <a:pt x="3228" y="2132"/>
                    </a:lnTo>
                    <a:lnTo>
                      <a:pt x="3197" y="2223"/>
                    </a:lnTo>
                    <a:lnTo>
                      <a:pt x="3161" y="2311"/>
                    </a:lnTo>
                    <a:lnTo>
                      <a:pt x="3120" y="2397"/>
                    </a:lnTo>
                    <a:lnTo>
                      <a:pt x="3075" y="2479"/>
                    </a:lnTo>
                    <a:lnTo>
                      <a:pt x="3025" y="2560"/>
                    </a:lnTo>
                    <a:lnTo>
                      <a:pt x="2971" y="2637"/>
                    </a:lnTo>
                    <a:lnTo>
                      <a:pt x="2912" y="2710"/>
                    </a:lnTo>
                    <a:lnTo>
                      <a:pt x="2849" y="2780"/>
                    </a:lnTo>
                    <a:lnTo>
                      <a:pt x="2783" y="2847"/>
                    </a:lnTo>
                    <a:lnTo>
                      <a:pt x="2714" y="2909"/>
                    </a:lnTo>
                    <a:lnTo>
                      <a:pt x="2639" y="2967"/>
                    </a:lnTo>
                    <a:lnTo>
                      <a:pt x="2563" y="3021"/>
                    </a:lnTo>
                    <a:lnTo>
                      <a:pt x="2483" y="3071"/>
                    </a:lnTo>
                    <a:lnTo>
                      <a:pt x="2400" y="3116"/>
                    </a:lnTo>
                    <a:lnTo>
                      <a:pt x="2314" y="3158"/>
                    </a:lnTo>
                    <a:lnTo>
                      <a:pt x="2225" y="3194"/>
                    </a:lnTo>
                    <a:lnTo>
                      <a:pt x="2135" y="3224"/>
                    </a:lnTo>
                    <a:lnTo>
                      <a:pt x="2042" y="3250"/>
                    </a:lnTo>
                    <a:lnTo>
                      <a:pt x="1946" y="3270"/>
                    </a:lnTo>
                    <a:lnTo>
                      <a:pt x="1850" y="3284"/>
                    </a:lnTo>
                    <a:lnTo>
                      <a:pt x="1750" y="3293"/>
                    </a:lnTo>
                    <a:lnTo>
                      <a:pt x="1649" y="3296"/>
                    </a:lnTo>
                    <a:lnTo>
                      <a:pt x="1550" y="3293"/>
                    </a:lnTo>
                    <a:lnTo>
                      <a:pt x="1450" y="3284"/>
                    </a:lnTo>
                    <a:lnTo>
                      <a:pt x="1354" y="3270"/>
                    </a:lnTo>
                    <a:lnTo>
                      <a:pt x="1258" y="3250"/>
                    </a:lnTo>
                    <a:lnTo>
                      <a:pt x="1165" y="3224"/>
                    </a:lnTo>
                    <a:lnTo>
                      <a:pt x="1075" y="3194"/>
                    </a:lnTo>
                    <a:lnTo>
                      <a:pt x="986" y="3158"/>
                    </a:lnTo>
                    <a:lnTo>
                      <a:pt x="900" y="3116"/>
                    </a:lnTo>
                    <a:lnTo>
                      <a:pt x="817" y="3071"/>
                    </a:lnTo>
                    <a:lnTo>
                      <a:pt x="737" y="3021"/>
                    </a:lnTo>
                    <a:lnTo>
                      <a:pt x="661" y="2967"/>
                    </a:lnTo>
                    <a:lnTo>
                      <a:pt x="586" y="2909"/>
                    </a:lnTo>
                    <a:lnTo>
                      <a:pt x="517" y="2847"/>
                    </a:lnTo>
                    <a:lnTo>
                      <a:pt x="451" y="2780"/>
                    </a:lnTo>
                    <a:lnTo>
                      <a:pt x="388" y="2710"/>
                    </a:lnTo>
                    <a:lnTo>
                      <a:pt x="329" y="2637"/>
                    </a:lnTo>
                    <a:lnTo>
                      <a:pt x="275" y="2560"/>
                    </a:lnTo>
                    <a:lnTo>
                      <a:pt x="225" y="2479"/>
                    </a:lnTo>
                    <a:lnTo>
                      <a:pt x="180" y="2397"/>
                    </a:lnTo>
                    <a:lnTo>
                      <a:pt x="139" y="2311"/>
                    </a:lnTo>
                    <a:lnTo>
                      <a:pt x="103" y="2223"/>
                    </a:lnTo>
                    <a:lnTo>
                      <a:pt x="72" y="2132"/>
                    </a:lnTo>
                    <a:lnTo>
                      <a:pt x="46" y="2039"/>
                    </a:lnTo>
                    <a:lnTo>
                      <a:pt x="26" y="1945"/>
                    </a:lnTo>
                    <a:lnTo>
                      <a:pt x="12" y="1848"/>
                    </a:lnTo>
                    <a:lnTo>
                      <a:pt x="3" y="1748"/>
                    </a:lnTo>
                    <a:lnTo>
                      <a:pt x="0" y="1648"/>
                    </a:lnTo>
                    <a:lnTo>
                      <a:pt x="3" y="1548"/>
                    </a:lnTo>
                    <a:lnTo>
                      <a:pt x="12" y="1449"/>
                    </a:lnTo>
                    <a:lnTo>
                      <a:pt x="26" y="1352"/>
                    </a:lnTo>
                    <a:lnTo>
                      <a:pt x="46" y="1257"/>
                    </a:lnTo>
                    <a:lnTo>
                      <a:pt x="72" y="1164"/>
                    </a:lnTo>
                    <a:lnTo>
                      <a:pt x="103" y="1073"/>
                    </a:lnTo>
                    <a:lnTo>
                      <a:pt x="139" y="985"/>
                    </a:lnTo>
                    <a:lnTo>
                      <a:pt x="180" y="899"/>
                    </a:lnTo>
                    <a:lnTo>
                      <a:pt x="225" y="816"/>
                    </a:lnTo>
                    <a:lnTo>
                      <a:pt x="275" y="736"/>
                    </a:lnTo>
                    <a:lnTo>
                      <a:pt x="329" y="660"/>
                    </a:lnTo>
                    <a:lnTo>
                      <a:pt x="388" y="587"/>
                    </a:lnTo>
                    <a:lnTo>
                      <a:pt x="451" y="517"/>
                    </a:lnTo>
                    <a:lnTo>
                      <a:pt x="517" y="450"/>
                    </a:lnTo>
                    <a:lnTo>
                      <a:pt x="586" y="388"/>
                    </a:lnTo>
                    <a:lnTo>
                      <a:pt x="661" y="329"/>
                    </a:lnTo>
                    <a:lnTo>
                      <a:pt x="737" y="275"/>
                    </a:lnTo>
                    <a:lnTo>
                      <a:pt x="817" y="225"/>
                    </a:lnTo>
                    <a:lnTo>
                      <a:pt x="900" y="180"/>
                    </a:lnTo>
                    <a:lnTo>
                      <a:pt x="986" y="139"/>
                    </a:lnTo>
                    <a:lnTo>
                      <a:pt x="1075" y="103"/>
                    </a:lnTo>
                    <a:lnTo>
                      <a:pt x="1165" y="72"/>
                    </a:lnTo>
                    <a:lnTo>
                      <a:pt x="1258" y="47"/>
                    </a:lnTo>
                    <a:lnTo>
                      <a:pt x="1354" y="27"/>
                    </a:lnTo>
                    <a:lnTo>
                      <a:pt x="1450" y="12"/>
                    </a:lnTo>
                    <a:lnTo>
                      <a:pt x="1550" y="3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rgbClr val="FF5A2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sp>
        <p:nvSpPr>
          <p:cNvPr id="66" name="Rectangle 65"/>
          <p:cNvSpPr/>
          <p:nvPr/>
        </p:nvSpPr>
        <p:spPr>
          <a:xfrm>
            <a:off x="3982074" y="4088635"/>
            <a:ext cx="1560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CA" sz="1600" dirty="0">
                <a:solidFill>
                  <a:schemeClr val="bg1"/>
                </a:solidFill>
                <a:ea typeface="Myriad Pro Light" charset="0"/>
                <a:cs typeface="Myriad Pro Light" charset="0"/>
              </a:rPr>
              <a:t>Ensuring security is baked into the process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79513" y="4095570"/>
            <a:ext cx="169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Myriad Pro Light" charset="0"/>
                <a:cs typeface="Myriad Pro Light" charset="0"/>
              </a:rPr>
              <a:t>Flexera's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yriad Pro Light" charset="0"/>
                <a:cs typeface="Myriad Pro Light" charset="0"/>
              </a:rPr>
              <a:t> Application Readiness model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319762" y="4084541"/>
            <a:ext cx="156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yriad Pro Light" charset="0"/>
                <a:cs typeface="Myriad Pro Light" charset="0"/>
              </a:rPr>
              <a:t>Tips from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7710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957414" y="605599"/>
            <a:ext cx="1027717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Light" charset="0"/>
                <a:ea typeface="Myriad Pro Light" charset="0"/>
                <a:cs typeface="Myriad Pro Light" charset="0"/>
              </a:rPr>
              <a:t>Application </a:t>
            </a:r>
            <a:r>
              <a:rPr lang="en-CA" sz="5000" spc="300" dirty="0">
                <a:solidFill>
                  <a:srgbClr val="92D050"/>
                </a:solidFill>
                <a:latin typeface="Myriad Pro Light" charset="0"/>
                <a:ea typeface="Myriad Pro Light" charset="0"/>
                <a:cs typeface="Myriad Pro Light" charset="0"/>
              </a:rPr>
              <a:t>Deployment Struggles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315804" y="2247613"/>
            <a:ext cx="3462011" cy="3459163"/>
            <a:chOff x="2635" y="1262"/>
            <a:chExt cx="2431" cy="2429"/>
          </a:xfrm>
          <a:solidFill>
            <a:srgbClr val="1493CC"/>
          </a:solidFill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850" y="2557"/>
              <a:ext cx="486" cy="567"/>
            </a:xfrm>
            <a:custGeom>
              <a:avLst/>
              <a:gdLst>
                <a:gd name="T0" fmla="*/ 82 w 973"/>
                <a:gd name="T1" fmla="*/ 0 h 1134"/>
                <a:gd name="T2" fmla="*/ 108 w 973"/>
                <a:gd name="T3" fmla="*/ 4 h 1134"/>
                <a:gd name="T4" fmla="*/ 130 w 973"/>
                <a:gd name="T5" fmla="*/ 16 h 1134"/>
                <a:gd name="T6" fmla="*/ 147 w 973"/>
                <a:gd name="T7" fmla="*/ 34 h 1134"/>
                <a:gd name="T8" fmla="*/ 158 w 973"/>
                <a:gd name="T9" fmla="*/ 56 h 1134"/>
                <a:gd name="T10" fmla="*/ 163 w 973"/>
                <a:gd name="T11" fmla="*/ 81 h 1134"/>
                <a:gd name="T12" fmla="*/ 163 w 973"/>
                <a:gd name="T13" fmla="*/ 971 h 1134"/>
                <a:gd name="T14" fmla="*/ 892 w 973"/>
                <a:gd name="T15" fmla="*/ 971 h 1134"/>
                <a:gd name="T16" fmla="*/ 918 w 973"/>
                <a:gd name="T17" fmla="*/ 976 h 1134"/>
                <a:gd name="T18" fmla="*/ 940 w 973"/>
                <a:gd name="T19" fmla="*/ 988 h 1134"/>
                <a:gd name="T20" fmla="*/ 958 w 973"/>
                <a:gd name="T21" fmla="*/ 1004 h 1134"/>
                <a:gd name="T22" fmla="*/ 968 w 973"/>
                <a:gd name="T23" fmla="*/ 1026 h 1134"/>
                <a:gd name="T24" fmla="*/ 973 w 973"/>
                <a:gd name="T25" fmla="*/ 1053 h 1134"/>
                <a:gd name="T26" fmla="*/ 968 w 973"/>
                <a:gd name="T27" fmla="*/ 1078 h 1134"/>
                <a:gd name="T28" fmla="*/ 958 w 973"/>
                <a:gd name="T29" fmla="*/ 1100 h 1134"/>
                <a:gd name="T30" fmla="*/ 940 w 973"/>
                <a:gd name="T31" fmla="*/ 1118 h 1134"/>
                <a:gd name="T32" fmla="*/ 918 w 973"/>
                <a:gd name="T33" fmla="*/ 1130 h 1134"/>
                <a:gd name="T34" fmla="*/ 892 w 973"/>
                <a:gd name="T35" fmla="*/ 1134 h 1134"/>
                <a:gd name="T36" fmla="*/ 82 w 973"/>
                <a:gd name="T37" fmla="*/ 1134 h 1134"/>
                <a:gd name="T38" fmla="*/ 56 w 973"/>
                <a:gd name="T39" fmla="*/ 1130 h 1134"/>
                <a:gd name="T40" fmla="*/ 34 w 973"/>
                <a:gd name="T41" fmla="*/ 1118 h 1134"/>
                <a:gd name="T42" fmla="*/ 17 w 973"/>
                <a:gd name="T43" fmla="*/ 1100 h 1134"/>
                <a:gd name="T44" fmla="*/ 5 w 973"/>
                <a:gd name="T45" fmla="*/ 1078 h 1134"/>
                <a:gd name="T46" fmla="*/ 0 w 973"/>
                <a:gd name="T47" fmla="*/ 1053 h 1134"/>
                <a:gd name="T48" fmla="*/ 0 w 973"/>
                <a:gd name="T49" fmla="*/ 81 h 1134"/>
                <a:gd name="T50" fmla="*/ 5 w 973"/>
                <a:gd name="T51" fmla="*/ 56 h 1134"/>
                <a:gd name="T52" fmla="*/ 17 w 973"/>
                <a:gd name="T53" fmla="*/ 34 h 1134"/>
                <a:gd name="T54" fmla="*/ 34 w 973"/>
                <a:gd name="T55" fmla="*/ 16 h 1134"/>
                <a:gd name="T56" fmla="*/ 56 w 973"/>
                <a:gd name="T57" fmla="*/ 4 h 1134"/>
                <a:gd name="T58" fmla="*/ 82 w 973"/>
                <a:gd name="T59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3" h="1134">
                  <a:moveTo>
                    <a:pt x="82" y="0"/>
                  </a:moveTo>
                  <a:lnTo>
                    <a:pt x="108" y="4"/>
                  </a:lnTo>
                  <a:lnTo>
                    <a:pt x="130" y="16"/>
                  </a:lnTo>
                  <a:lnTo>
                    <a:pt x="147" y="34"/>
                  </a:lnTo>
                  <a:lnTo>
                    <a:pt x="158" y="56"/>
                  </a:lnTo>
                  <a:lnTo>
                    <a:pt x="163" y="81"/>
                  </a:lnTo>
                  <a:lnTo>
                    <a:pt x="163" y="971"/>
                  </a:lnTo>
                  <a:lnTo>
                    <a:pt x="892" y="971"/>
                  </a:lnTo>
                  <a:lnTo>
                    <a:pt x="918" y="976"/>
                  </a:lnTo>
                  <a:lnTo>
                    <a:pt x="940" y="988"/>
                  </a:lnTo>
                  <a:lnTo>
                    <a:pt x="958" y="1004"/>
                  </a:lnTo>
                  <a:lnTo>
                    <a:pt x="968" y="1026"/>
                  </a:lnTo>
                  <a:lnTo>
                    <a:pt x="973" y="1053"/>
                  </a:lnTo>
                  <a:lnTo>
                    <a:pt x="968" y="1078"/>
                  </a:lnTo>
                  <a:lnTo>
                    <a:pt x="958" y="1100"/>
                  </a:lnTo>
                  <a:lnTo>
                    <a:pt x="940" y="1118"/>
                  </a:lnTo>
                  <a:lnTo>
                    <a:pt x="918" y="1130"/>
                  </a:lnTo>
                  <a:lnTo>
                    <a:pt x="892" y="1134"/>
                  </a:lnTo>
                  <a:lnTo>
                    <a:pt x="82" y="1134"/>
                  </a:lnTo>
                  <a:lnTo>
                    <a:pt x="56" y="1130"/>
                  </a:lnTo>
                  <a:lnTo>
                    <a:pt x="34" y="1118"/>
                  </a:lnTo>
                  <a:lnTo>
                    <a:pt x="17" y="1100"/>
                  </a:lnTo>
                  <a:lnTo>
                    <a:pt x="5" y="1078"/>
                  </a:lnTo>
                  <a:lnTo>
                    <a:pt x="0" y="1053"/>
                  </a:lnTo>
                  <a:lnTo>
                    <a:pt x="0" y="81"/>
                  </a:lnTo>
                  <a:lnTo>
                    <a:pt x="5" y="56"/>
                  </a:lnTo>
                  <a:lnTo>
                    <a:pt x="17" y="34"/>
                  </a:lnTo>
                  <a:lnTo>
                    <a:pt x="34" y="16"/>
                  </a:lnTo>
                  <a:lnTo>
                    <a:pt x="56" y="4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635" y="1262"/>
              <a:ext cx="1945" cy="2429"/>
            </a:xfrm>
            <a:custGeom>
              <a:avLst/>
              <a:gdLst>
                <a:gd name="T0" fmla="*/ 3044 w 3888"/>
                <a:gd name="T1" fmla="*/ 17 h 4858"/>
                <a:gd name="T2" fmla="*/ 3078 w 3888"/>
                <a:gd name="T3" fmla="*/ 1619 h 4858"/>
                <a:gd name="T4" fmla="*/ 3872 w 3888"/>
                <a:gd name="T5" fmla="*/ 1653 h 4858"/>
                <a:gd name="T6" fmla="*/ 3872 w 3888"/>
                <a:gd name="T7" fmla="*/ 1749 h 4858"/>
                <a:gd name="T8" fmla="*/ 1538 w 3888"/>
                <a:gd name="T9" fmla="*/ 1781 h 4858"/>
                <a:gd name="T10" fmla="*/ 1461 w 3888"/>
                <a:gd name="T11" fmla="*/ 1727 h 4858"/>
                <a:gd name="T12" fmla="*/ 1473 w 3888"/>
                <a:gd name="T13" fmla="*/ 520 h 4858"/>
                <a:gd name="T14" fmla="*/ 2511 w 3888"/>
                <a:gd name="T15" fmla="*/ 486 h 4858"/>
                <a:gd name="T16" fmla="*/ 2587 w 3888"/>
                <a:gd name="T17" fmla="*/ 542 h 4858"/>
                <a:gd name="T18" fmla="*/ 2576 w 3888"/>
                <a:gd name="T19" fmla="*/ 1263 h 4858"/>
                <a:gd name="T20" fmla="*/ 2024 w 3888"/>
                <a:gd name="T21" fmla="*/ 1296 h 4858"/>
                <a:gd name="T22" fmla="*/ 1947 w 3888"/>
                <a:gd name="T23" fmla="*/ 1241 h 4858"/>
                <a:gd name="T24" fmla="*/ 1959 w 3888"/>
                <a:gd name="T25" fmla="*/ 1005 h 4858"/>
                <a:gd name="T26" fmla="*/ 2051 w 3888"/>
                <a:gd name="T27" fmla="*/ 977 h 4858"/>
                <a:gd name="T28" fmla="*/ 2106 w 3888"/>
                <a:gd name="T29" fmla="*/ 1053 h 4858"/>
                <a:gd name="T30" fmla="*/ 1619 w 3888"/>
                <a:gd name="T31" fmla="*/ 649 h 4858"/>
                <a:gd name="T32" fmla="*/ 648 w 3888"/>
                <a:gd name="T33" fmla="*/ 163 h 4858"/>
                <a:gd name="T34" fmla="*/ 1101 w 3888"/>
                <a:gd name="T35" fmla="*/ 503 h 4858"/>
                <a:gd name="T36" fmla="*/ 1133 w 3888"/>
                <a:gd name="T37" fmla="*/ 1214 h 4858"/>
                <a:gd name="T38" fmla="*/ 1078 w 3888"/>
                <a:gd name="T39" fmla="*/ 1291 h 4858"/>
                <a:gd name="T40" fmla="*/ 987 w 3888"/>
                <a:gd name="T41" fmla="*/ 1263 h 4858"/>
                <a:gd name="T42" fmla="*/ 567 w 3888"/>
                <a:gd name="T43" fmla="*/ 649 h 4858"/>
                <a:gd name="T44" fmla="*/ 490 w 3888"/>
                <a:gd name="T45" fmla="*/ 593 h 4858"/>
                <a:gd name="T46" fmla="*/ 286 w 3888"/>
                <a:gd name="T47" fmla="*/ 167 h 4858"/>
                <a:gd name="T48" fmla="*/ 178 w 3888"/>
                <a:gd name="T49" fmla="*/ 253 h 4858"/>
                <a:gd name="T50" fmla="*/ 486 w 3888"/>
                <a:gd name="T51" fmla="*/ 1619 h 4858"/>
                <a:gd name="T52" fmla="*/ 518 w 3888"/>
                <a:gd name="T53" fmla="*/ 988 h 4858"/>
                <a:gd name="T54" fmla="*/ 614 w 3888"/>
                <a:gd name="T55" fmla="*/ 988 h 4858"/>
                <a:gd name="T56" fmla="*/ 648 w 3888"/>
                <a:gd name="T57" fmla="*/ 1619 h 4858"/>
                <a:gd name="T58" fmla="*/ 1118 w 3888"/>
                <a:gd name="T59" fmla="*/ 1653 h 4858"/>
                <a:gd name="T60" fmla="*/ 1118 w 3888"/>
                <a:gd name="T61" fmla="*/ 1749 h 4858"/>
                <a:gd name="T62" fmla="*/ 162 w 3888"/>
                <a:gd name="T63" fmla="*/ 1781 h 4858"/>
                <a:gd name="T64" fmla="*/ 1101 w 3888"/>
                <a:gd name="T65" fmla="*/ 2607 h 4858"/>
                <a:gd name="T66" fmla="*/ 1130 w 3888"/>
                <a:gd name="T67" fmla="*/ 2697 h 4858"/>
                <a:gd name="T68" fmla="*/ 1053 w 3888"/>
                <a:gd name="T69" fmla="*/ 2753 h 4858"/>
                <a:gd name="T70" fmla="*/ 178 w 3888"/>
                <a:gd name="T71" fmla="*/ 4605 h 4858"/>
                <a:gd name="T72" fmla="*/ 286 w 3888"/>
                <a:gd name="T73" fmla="*/ 4691 h 4858"/>
                <a:gd name="T74" fmla="*/ 648 w 3888"/>
                <a:gd name="T75" fmla="*/ 3239 h 4858"/>
                <a:gd name="T76" fmla="*/ 614 w 3888"/>
                <a:gd name="T77" fmla="*/ 4195 h 4858"/>
                <a:gd name="T78" fmla="*/ 518 w 3888"/>
                <a:gd name="T79" fmla="*/ 4195 h 4858"/>
                <a:gd name="T80" fmla="*/ 486 w 3888"/>
                <a:gd name="T81" fmla="*/ 3158 h 4858"/>
                <a:gd name="T82" fmla="*/ 540 w 3888"/>
                <a:gd name="T83" fmla="*/ 3081 h 4858"/>
                <a:gd name="T84" fmla="*/ 567 w 3888"/>
                <a:gd name="T85" fmla="*/ 2267 h 4858"/>
                <a:gd name="T86" fmla="*/ 490 w 3888"/>
                <a:gd name="T87" fmla="*/ 2211 h 4858"/>
                <a:gd name="T88" fmla="*/ 518 w 3888"/>
                <a:gd name="T89" fmla="*/ 2121 h 4858"/>
                <a:gd name="T90" fmla="*/ 1565 w 3888"/>
                <a:gd name="T91" fmla="*/ 2109 h 4858"/>
                <a:gd name="T92" fmla="*/ 1619 w 3888"/>
                <a:gd name="T93" fmla="*/ 2186 h 4858"/>
                <a:gd name="T94" fmla="*/ 1587 w 3888"/>
                <a:gd name="T95" fmla="*/ 3223 h 4858"/>
                <a:gd name="T96" fmla="*/ 1133 w 3888"/>
                <a:gd name="T97" fmla="*/ 4776 h 4858"/>
                <a:gd name="T98" fmla="*/ 1078 w 3888"/>
                <a:gd name="T99" fmla="*/ 4853 h 4858"/>
                <a:gd name="T100" fmla="*/ 221 w 3888"/>
                <a:gd name="T101" fmla="*/ 4841 h 4858"/>
                <a:gd name="T102" fmla="*/ 62 w 3888"/>
                <a:gd name="T103" fmla="*/ 4725 h 4858"/>
                <a:gd name="T104" fmla="*/ 0 w 3888"/>
                <a:gd name="T105" fmla="*/ 4534 h 4858"/>
                <a:gd name="T106" fmla="*/ 36 w 3888"/>
                <a:gd name="T107" fmla="*/ 176 h 4858"/>
                <a:gd name="T108" fmla="*/ 175 w 3888"/>
                <a:gd name="T109" fmla="*/ 37 h 4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8" h="4858">
                  <a:moveTo>
                    <a:pt x="323" y="0"/>
                  </a:moveTo>
                  <a:lnTo>
                    <a:pt x="2997" y="0"/>
                  </a:lnTo>
                  <a:lnTo>
                    <a:pt x="3022" y="5"/>
                  </a:lnTo>
                  <a:lnTo>
                    <a:pt x="3044" y="17"/>
                  </a:lnTo>
                  <a:lnTo>
                    <a:pt x="3062" y="34"/>
                  </a:lnTo>
                  <a:lnTo>
                    <a:pt x="3074" y="57"/>
                  </a:lnTo>
                  <a:lnTo>
                    <a:pt x="3078" y="82"/>
                  </a:lnTo>
                  <a:lnTo>
                    <a:pt x="3078" y="1619"/>
                  </a:lnTo>
                  <a:lnTo>
                    <a:pt x="3807" y="1619"/>
                  </a:lnTo>
                  <a:lnTo>
                    <a:pt x="3833" y="1623"/>
                  </a:lnTo>
                  <a:lnTo>
                    <a:pt x="3856" y="1635"/>
                  </a:lnTo>
                  <a:lnTo>
                    <a:pt x="3872" y="1653"/>
                  </a:lnTo>
                  <a:lnTo>
                    <a:pt x="3884" y="1675"/>
                  </a:lnTo>
                  <a:lnTo>
                    <a:pt x="3888" y="1700"/>
                  </a:lnTo>
                  <a:lnTo>
                    <a:pt x="3884" y="1727"/>
                  </a:lnTo>
                  <a:lnTo>
                    <a:pt x="3872" y="1749"/>
                  </a:lnTo>
                  <a:lnTo>
                    <a:pt x="3856" y="1767"/>
                  </a:lnTo>
                  <a:lnTo>
                    <a:pt x="3833" y="1777"/>
                  </a:lnTo>
                  <a:lnTo>
                    <a:pt x="3807" y="1781"/>
                  </a:lnTo>
                  <a:lnTo>
                    <a:pt x="1538" y="1781"/>
                  </a:lnTo>
                  <a:lnTo>
                    <a:pt x="1513" y="1777"/>
                  </a:lnTo>
                  <a:lnTo>
                    <a:pt x="1491" y="1767"/>
                  </a:lnTo>
                  <a:lnTo>
                    <a:pt x="1473" y="1749"/>
                  </a:lnTo>
                  <a:lnTo>
                    <a:pt x="1461" y="1727"/>
                  </a:lnTo>
                  <a:lnTo>
                    <a:pt x="1458" y="1700"/>
                  </a:lnTo>
                  <a:lnTo>
                    <a:pt x="1458" y="568"/>
                  </a:lnTo>
                  <a:lnTo>
                    <a:pt x="1461" y="542"/>
                  </a:lnTo>
                  <a:lnTo>
                    <a:pt x="1473" y="520"/>
                  </a:lnTo>
                  <a:lnTo>
                    <a:pt x="1491" y="503"/>
                  </a:lnTo>
                  <a:lnTo>
                    <a:pt x="1513" y="491"/>
                  </a:lnTo>
                  <a:lnTo>
                    <a:pt x="1538" y="486"/>
                  </a:lnTo>
                  <a:lnTo>
                    <a:pt x="2511" y="486"/>
                  </a:lnTo>
                  <a:lnTo>
                    <a:pt x="2537" y="491"/>
                  </a:lnTo>
                  <a:lnTo>
                    <a:pt x="2559" y="503"/>
                  </a:lnTo>
                  <a:lnTo>
                    <a:pt x="2576" y="520"/>
                  </a:lnTo>
                  <a:lnTo>
                    <a:pt x="2587" y="542"/>
                  </a:lnTo>
                  <a:lnTo>
                    <a:pt x="2592" y="568"/>
                  </a:lnTo>
                  <a:lnTo>
                    <a:pt x="2592" y="1214"/>
                  </a:lnTo>
                  <a:lnTo>
                    <a:pt x="2587" y="1241"/>
                  </a:lnTo>
                  <a:lnTo>
                    <a:pt x="2576" y="1263"/>
                  </a:lnTo>
                  <a:lnTo>
                    <a:pt x="2559" y="1281"/>
                  </a:lnTo>
                  <a:lnTo>
                    <a:pt x="2537" y="1291"/>
                  </a:lnTo>
                  <a:lnTo>
                    <a:pt x="2511" y="1296"/>
                  </a:lnTo>
                  <a:lnTo>
                    <a:pt x="2024" y="1296"/>
                  </a:lnTo>
                  <a:lnTo>
                    <a:pt x="1999" y="1291"/>
                  </a:lnTo>
                  <a:lnTo>
                    <a:pt x="1977" y="1281"/>
                  </a:lnTo>
                  <a:lnTo>
                    <a:pt x="1959" y="1263"/>
                  </a:lnTo>
                  <a:lnTo>
                    <a:pt x="1947" y="1241"/>
                  </a:lnTo>
                  <a:lnTo>
                    <a:pt x="1945" y="1214"/>
                  </a:lnTo>
                  <a:lnTo>
                    <a:pt x="1945" y="1053"/>
                  </a:lnTo>
                  <a:lnTo>
                    <a:pt x="1947" y="1027"/>
                  </a:lnTo>
                  <a:lnTo>
                    <a:pt x="1959" y="1005"/>
                  </a:lnTo>
                  <a:lnTo>
                    <a:pt x="1977" y="988"/>
                  </a:lnTo>
                  <a:lnTo>
                    <a:pt x="1999" y="977"/>
                  </a:lnTo>
                  <a:lnTo>
                    <a:pt x="2024" y="972"/>
                  </a:lnTo>
                  <a:lnTo>
                    <a:pt x="2051" y="977"/>
                  </a:lnTo>
                  <a:lnTo>
                    <a:pt x="2073" y="988"/>
                  </a:lnTo>
                  <a:lnTo>
                    <a:pt x="2091" y="1005"/>
                  </a:lnTo>
                  <a:lnTo>
                    <a:pt x="2101" y="1027"/>
                  </a:lnTo>
                  <a:lnTo>
                    <a:pt x="2106" y="1053"/>
                  </a:lnTo>
                  <a:lnTo>
                    <a:pt x="2106" y="1135"/>
                  </a:lnTo>
                  <a:lnTo>
                    <a:pt x="2429" y="1135"/>
                  </a:lnTo>
                  <a:lnTo>
                    <a:pt x="2429" y="649"/>
                  </a:lnTo>
                  <a:lnTo>
                    <a:pt x="1619" y="649"/>
                  </a:lnTo>
                  <a:lnTo>
                    <a:pt x="1619" y="1619"/>
                  </a:lnTo>
                  <a:lnTo>
                    <a:pt x="2916" y="1619"/>
                  </a:lnTo>
                  <a:lnTo>
                    <a:pt x="2916" y="163"/>
                  </a:lnTo>
                  <a:lnTo>
                    <a:pt x="648" y="163"/>
                  </a:lnTo>
                  <a:lnTo>
                    <a:pt x="648" y="486"/>
                  </a:lnTo>
                  <a:lnTo>
                    <a:pt x="1053" y="486"/>
                  </a:lnTo>
                  <a:lnTo>
                    <a:pt x="1078" y="491"/>
                  </a:lnTo>
                  <a:lnTo>
                    <a:pt x="1101" y="503"/>
                  </a:lnTo>
                  <a:lnTo>
                    <a:pt x="1118" y="520"/>
                  </a:lnTo>
                  <a:lnTo>
                    <a:pt x="1130" y="542"/>
                  </a:lnTo>
                  <a:lnTo>
                    <a:pt x="1133" y="568"/>
                  </a:lnTo>
                  <a:lnTo>
                    <a:pt x="1133" y="1214"/>
                  </a:lnTo>
                  <a:lnTo>
                    <a:pt x="1130" y="1241"/>
                  </a:lnTo>
                  <a:lnTo>
                    <a:pt x="1118" y="1263"/>
                  </a:lnTo>
                  <a:lnTo>
                    <a:pt x="1101" y="1281"/>
                  </a:lnTo>
                  <a:lnTo>
                    <a:pt x="1078" y="1291"/>
                  </a:lnTo>
                  <a:lnTo>
                    <a:pt x="1053" y="1296"/>
                  </a:lnTo>
                  <a:lnTo>
                    <a:pt x="1027" y="1291"/>
                  </a:lnTo>
                  <a:lnTo>
                    <a:pt x="1005" y="1281"/>
                  </a:lnTo>
                  <a:lnTo>
                    <a:pt x="987" y="1263"/>
                  </a:lnTo>
                  <a:lnTo>
                    <a:pt x="976" y="1241"/>
                  </a:lnTo>
                  <a:lnTo>
                    <a:pt x="972" y="1214"/>
                  </a:lnTo>
                  <a:lnTo>
                    <a:pt x="972" y="649"/>
                  </a:lnTo>
                  <a:lnTo>
                    <a:pt x="567" y="649"/>
                  </a:lnTo>
                  <a:lnTo>
                    <a:pt x="540" y="644"/>
                  </a:lnTo>
                  <a:lnTo>
                    <a:pt x="518" y="633"/>
                  </a:lnTo>
                  <a:lnTo>
                    <a:pt x="501" y="615"/>
                  </a:lnTo>
                  <a:lnTo>
                    <a:pt x="490" y="593"/>
                  </a:lnTo>
                  <a:lnTo>
                    <a:pt x="486" y="568"/>
                  </a:lnTo>
                  <a:lnTo>
                    <a:pt x="486" y="163"/>
                  </a:lnTo>
                  <a:lnTo>
                    <a:pt x="323" y="163"/>
                  </a:lnTo>
                  <a:lnTo>
                    <a:pt x="286" y="167"/>
                  </a:lnTo>
                  <a:lnTo>
                    <a:pt x="252" y="179"/>
                  </a:lnTo>
                  <a:lnTo>
                    <a:pt x="223" y="198"/>
                  </a:lnTo>
                  <a:lnTo>
                    <a:pt x="198" y="223"/>
                  </a:lnTo>
                  <a:lnTo>
                    <a:pt x="178" y="253"/>
                  </a:lnTo>
                  <a:lnTo>
                    <a:pt x="167" y="287"/>
                  </a:lnTo>
                  <a:lnTo>
                    <a:pt x="162" y="324"/>
                  </a:lnTo>
                  <a:lnTo>
                    <a:pt x="162" y="1619"/>
                  </a:lnTo>
                  <a:lnTo>
                    <a:pt x="486" y="1619"/>
                  </a:lnTo>
                  <a:lnTo>
                    <a:pt x="486" y="1053"/>
                  </a:lnTo>
                  <a:lnTo>
                    <a:pt x="490" y="1027"/>
                  </a:lnTo>
                  <a:lnTo>
                    <a:pt x="501" y="1005"/>
                  </a:lnTo>
                  <a:lnTo>
                    <a:pt x="518" y="988"/>
                  </a:lnTo>
                  <a:lnTo>
                    <a:pt x="540" y="977"/>
                  </a:lnTo>
                  <a:lnTo>
                    <a:pt x="567" y="972"/>
                  </a:lnTo>
                  <a:lnTo>
                    <a:pt x="592" y="977"/>
                  </a:lnTo>
                  <a:lnTo>
                    <a:pt x="614" y="988"/>
                  </a:lnTo>
                  <a:lnTo>
                    <a:pt x="632" y="1005"/>
                  </a:lnTo>
                  <a:lnTo>
                    <a:pt x="644" y="1027"/>
                  </a:lnTo>
                  <a:lnTo>
                    <a:pt x="648" y="1053"/>
                  </a:lnTo>
                  <a:lnTo>
                    <a:pt x="648" y="1619"/>
                  </a:lnTo>
                  <a:lnTo>
                    <a:pt x="1053" y="1619"/>
                  </a:lnTo>
                  <a:lnTo>
                    <a:pt x="1078" y="1623"/>
                  </a:lnTo>
                  <a:lnTo>
                    <a:pt x="1101" y="1635"/>
                  </a:lnTo>
                  <a:lnTo>
                    <a:pt x="1118" y="1653"/>
                  </a:lnTo>
                  <a:lnTo>
                    <a:pt x="1130" y="1675"/>
                  </a:lnTo>
                  <a:lnTo>
                    <a:pt x="1133" y="1700"/>
                  </a:lnTo>
                  <a:lnTo>
                    <a:pt x="1130" y="1727"/>
                  </a:lnTo>
                  <a:lnTo>
                    <a:pt x="1118" y="1749"/>
                  </a:lnTo>
                  <a:lnTo>
                    <a:pt x="1101" y="1767"/>
                  </a:lnTo>
                  <a:lnTo>
                    <a:pt x="1078" y="1777"/>
                  </a:lnTo>
                  <a:lnTo>
                    <a:pt x="1053" y="1781"/>
                  </a:lnTo>
                  <a:lnTo>
                    <a:pt x="162" y="1781"/>
                  </a:lnTo>
                  <a:lnTo>
                    <a:pt x="162" y="2591"/>
                  </a:lnTo>
                  <a:lnTo>
                    <a:pt x="1053" y="2591"/>
                  </a:lnTo>
                  <a:lnTo>
                    <a:pt x="1078" y="2595"/>
                  </a:lnTo>
                  <a:lnTo>
                    <a:pt x="1101" y="2607"/>
                  </a:lnTo>
                  <a:lnTo>
                    <a:pt x="1118" y="2625"/>
                  </a:lnTo>
                  <a:lnTo>
                    <a:pt x="1130" y="2647"/>
                  </a:lnTo>
                  <a:lnTo>
                    <a:pt x="1133" y="2672"/>
                  </a:lnTo>
                  <a:lnTo>
                    <a:pt x="1130" y="2697"/>
                  </a:lnTo>
                  <a:lnTo>
                    <a:pt x="1118" y="2719"/>
                  </a:lnTo>
                  <a:lnTo>
                    <a:pt x="1101" y="2737"/>
                  </a:lnTo>
                  <a:lnTo>
                    <a:pt x="1078" y="2749"/>
                  </a:lnTo>
                  <a:lnTo>
                    <a:pt x="1053" y="2753"/>
                  </a:lnTo>
                  <a:lnTo>
                    <a:pt x="162" y="2753"/>
                  </a:lnTo>
                  <a:lnTo>
                    <a:pt x="162" y="4534"/>
                  </a:lnTo>
                  <a:lnTo>
                    <a:pt x="167" y="4571"/>
                  </a:lnTo>
                  <a:lnTo>
                    <a:pt x="178" y="4605"/>
                  </a:lnTo>
                  <a:lnTo>
                    <a:pt x="198" y="4635"/>
                  </a:lnTo>
                  <a:lnTo>
                    <a:pt x="223" y="4660"/>
                  </a:lnTo>
                  <a:lnTo>
                    <a:pt x="252" y="4679"/>
                  </a:lnTo>
                  <a:lnTo>
                    <a:pt x="286" y="4691"/>
                  </a:lnTo>
                  <a:lnTo>
                    <a:pt x="323" y="4695"/>
                  </a:lnTo>
                  <a:lnTo>
                    <a:pt x="972" y="4695"/>
                  </a:lnTo>
                  <a:lnTo>
                    <a:pt x="972" y="3239"/>
                  </a:lnTo>
                  <a:lnTo>
                    <a:pt x="648" y="3239"/>
                  </a:lnTo>
                  <a:lnTo>
                    <a:pt x="648" y="4130"/>
                  </a:lnTo>
                  <a:lnTo>
                    <a:pt x="644" y="4155"/>
                  </a:lnTo>
                  <a:lnTo>
                    <a:pt x="632" y="4177"/>
                  </a:lnTo>
                  <a:lnTo>
                    <a:pt x="614" y="4195"/>
                  </a:lnTo>
                  <a:lnTo>
                    <a:pt x="592" y="4206"/>
                  </a:lnTo>
                  <a:lnTo>
                    <a:pt x="567" y="4209"/>
                  </a:lnTo>
                  <a:lnTo>
                    <a:pt x="540" y="4206"/>
                  </a:lnTo>
                  <a:lnTo>
                    <a:pt x="518" y="4195"/>
                  </a:lnTo>
                  <a:lnTo>
                    <a:pt x="501" y="4177"/>
                  </a:lnTo>
                  <a:lnTo>
                    <a:pt x="490" y="4155"/>
                  </a:lnTo>
                  <a:lnTo>
                    <a:pt x="486" y="4130"/>
                  </a:lnTo>
                  <a:lnTo>
                    <a:pt x="486" y="3158"/>
                  </a:lnTo>
                  <a:lnTo>
                    <a:pt x="490" y="3133"/>
                  </a:lnTo>
                  <a:lnTo>
                    <a:pt x="501" y="3111"/>
                  </a:lnTo>
                  <a:lnTo>
                    <a:pt x="518" y="3093"/>
                  </a:lnTo>
                  <a:lnTo>
                    <a:pt x="540" y="3081"/>
                  </a:lnTo>
                  <a:lnTo>
                    <a:pt x="567" y="3077"/>
                  </a:lnTo>
                  <a:lnTo>
                    <a:pt x="1458" y="3077"/>
                  </a:lnTo>
                  <a:lnTo>
                    <a:pt x="1458" y="2267"/>
                  </a:lnTo>
                  <a:lnTo>
                    <a:pt x="567" y="2267"/>
                  </a:lnTo>
                  <a:lnTo>
                    <a:pt x="540" y="2263"/>
                  </a:lnTo>
                  <a:lnTo>
                    <a:pt x="518" y="2251"/>
                  </a:lnTo>
                  <a:lnTo>
                    <a:pt x="501" y="2235"/>
                  </a:lnTo>
                  <a:lnTo>
                    <a:pt x="490" y="2211"/>
                  </a:lnTo>
                  <a:lnTo>
                    <a:pt x="486" y="2186"/>
                  </a:lnTo>
                  <a:lnTo>
                    <a:pt x="490" y="2161"/>
                  </a:lnTo>
                  <a:lnTo>
                    <a:pt x="501" y="2139"/>
                  </a:lnTo>
                  <a:lnTo>
                    <a:pt x="518" y="2121"/>
                  </a:lnTo>
                  <a:lnTo>
                    <a:pt x="540" y="2109"/>
                  </a:lnTo>
                  <a:lnTo>
                    <a:pt x="567" y="2105"/>
                  </a:lnTo>
                  <a:lnTo>
                    <a:pt x="1538" y="2105"/>
                  </a:lnTo>
                  <a:lnTo>
                    <a:pt x="1565" y="2109"/>
                  </a:lnTo>
                  <a:lnTo>
                    <a:pt x="1587" y="2121"/>
                  </a:lnTo>
                  <a:lnTo>
                    <a:pt x="1605" y="2139"/>
                  </a:lnTo>
                  <a:lnTo>
                    <a:pt x="1615" y="2161"/>
                  </a:lnTo>
                  <a:lnTo>
                    <a:pt x="1619" y="2186"/>
                  </a:lnTo>
                  <a:lnTo>
                    <a:pt x="1619" y="3158"/>
                  </a:lnTo>
                  <a:lnTo>
                    <a:pt x="1615" y="3183"/>
                  </a:lnTo>
                  <a:lnTo>
                    <a:pt x="1605" y="3205"/>
                  </a:lnTo>
                  <a:lnTo>
                    <a:pt x="1587" y="3223"/>
                  </a:lnTo>
                  <a:lnTo>
                    <a:pt x="1565" y="3235"/>
                  </a:lnTo>
                  <a:lnTo>
                    <a:pt x="1538" y="3239"/>
                  </a:lnTo>
                  <a:lnTo>
                    <a:pt x="1133" y="3239"/>
                  </a:lnTo>
                  <a:lnTo>
                    <a:pt x="1133" y="4776"/>
                  </a:lnTo>
                  <a:lnTo>
                    <a:pt x="1130" y="4802"/>
                  </a:lnTo>
                  <a:lnTo>
                    <a:pt x="1118" y="4825"/>
                  </a:lnTo>
                  <a:lnTo>
                    <a:pt x="1101" y="4841"/>
                  </a:lnTo>
                  <a:lnTo>
                    <a:pt x="1078" y="4853"/>
                  </a:lnTo>
                  <a:lnTo>
                    <a:pt x="1053" y="4858"/>
                  </a:lnTo>
                  <a:lnTo>
                    <a:pt x="323" y="4858"/>
                  </a:lnTo>
                  <a:lnTo>
                    <a:pt x="271" y="4853"/>
                  </a:lnTo>
                  <a:lnTo>
                    <a:pt x="221" y="4841"/>
                  </a:lnTo>
                  <a:lnTo>
                    <a:pt x="175" y="4821"/>
                  </a:lnTo>
                  <a:lnTo>
                    <a:pt x="133" y="4796"/>
                  </a:lnTo>
                  <a:lnTo>
                    <a:pt x="94" y="4763"/>
                  </a:lnTo>
                  <a:lnTo>
                    <a:pt x="62" y="4725"/>
                  </a:lnTo>
                  <a:lnTo>
                    <a:pt x="36" y="4682"/>
                  </a:lnTo>
                  <a:lnTo>
                    <a:pt x="16" y="4636"/>
                  </a:lnTo>
                  <a:lnTo>
                    <a:pt x="4" y="4586"/>
                  </a:lnTo>
                  <a:lnTo>
                    <a:pt x="0" y="4534"/>
                  </a:lnTo>
                  <a:lnTo>
                    <a:pt x="0" y="324"/>
                  </a:lnTo>
                  <a:lnTo>
                    <a:pt x="4" y="272"/>
                  </a:lnTo>
                  <a:lnTo>
                    <a:pt x="16" y="222"/>
                  </a:lnTo>
                  <a:lnTo>
                    <a:pt x="36" y="176"/>
                  </a:lnTo>
                  <a:lnTo>
                    <a:pt x="62" y="133"/>
                  </a:lnTo>
                  <a:lnTo>
                    <a:pt x="94" y="95"/>
                  </a:lnTo>
                  <a:lnTo>
                    <a:pt x="133" y="64"/>
                  </a:lnTo>
                  <a:lnTo>
                    <a:pt x="175" y="37"/>
                  </a:lnTo>
                  <a:lnTo>
                    <a:pt x="221" y="17"/>
                  </a:lnTo>
                  <a:lnTo>
                    <a:pt x="271" y="5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4336" y="1505"/>
              <a:ext cx="82" cy="405"/>
            </a:xfrm>
            <a:custGeom>
              <a:avLst/>
              <a:gdLst>
                <a:gd name="T0" fmla="*/ 81 w 162"/>
                <a:gd name="T1" fmla="*/ 0 h 810"/>
                <a:gd name="T2" fmla="*/ 106 w 162"/>
                <a:gd name="T3" fmla="*/ 5 h 810"/>
                <a:gd name="T4" fmla="*/ 128 w 162"/>
                <a:gd name="T5" fmla="*/ 17 h 810"/>
                <a:gd name="T6" fmla="*/ 146 w 162"/>
                <a:gd name="T7" fmla="*/ 34 h 810"/>
                <a:gd name="T8" fmla="*/ 158 w 162"/>
                <a:gd name="T9" fmla="*/ 56 h 810"/>
                <a:gd name="T10" fmla="*/ 162 w 162"/>
                <a:gd name="T11" fmla="*/ 82 h 810"/>
                <a:gd name="T12" fmla="*/ 162 w 162"/>
                <a:gd name="T13" fmla="*/ 728 h 810"/>
                <a:gd name="T14" fmla="*/ 158 w 162"/>
                <a:gd name="T15" fmla="*/ 755 h 810"/>
                <a:gd name="T16" fmla="*/ 146 w 162"/>
                <a:gd name="T17" fmla="*/ 777 h 810"/>
                <a:gd name="T18" fmla="*/ 128 w 162"/>
                <a:gd name="T19" fmla="*/ 795 h 810"/>
                <a:gd name="T20" fmla="*/ 106 w 162"/>
                <a:gd name="T21" fmla="*/ 805 h 810"/>
                <a:gd name="T22" fmla="*/ 81 w 162"/>
                <a:gd name="T23" fmla="*/ 810 h 810"/>
                <a:gd name="T24" fmla="*/ 56 w 162"/>
                <a:gd name="T25" fmla="*/ 805 h 810"/>
                <a:gd name="T26" fmla="*/ 34 w 162"/>
                <a:gd name="T27" fmla="*/ 795 h 810"/>
                <a:gd name="T28" fmla="*/ 16 w 162"/>
                <a:gd name="T29" fmla="*/ 777 h 810"/>
                <a:gd name="T30" fmla="*/ 4 w 162"/>
                <a:gd name="T31" fmla="*/ 755 h 810"/>
                <a:gd name="T32" fmla="*/ 0 w 162"/>
                <a:gd name="T33" fmla="*/ 728 h 810"/>
                <a:gd name="T34" fmla="*/ 0 w 162"/>
                <a:gd name="T35" fmla="*/ 82 h 810"/>
                <a:gd name="T36" fmla="*/ 4 w 162"/>
                <a:gd name="T37" fmla="*/ 56 h 810"/>
                <a:gd name="T38" fmla="*/ 16 w 162"/>
                <a:gd name="T39" fmla="*/ 34 h 810"/>
                <a:gd name="T40" fmla="*/ 34 w 162"/>
                <a:gd name="T41" fmla="*/ 17 h 810"/>
                <a:gd name="T42" fmla="*/ 56 w 162"/>
                <a:gd name="T43" fmla="*/ 5 h 810"/>
                <a:gd name="T44" fmla="*/ 81 w 162"/>
                <a:gd name="T4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810">
                  <a:moveTo>
                    <a:pt x="81" y="0"/>
                  </a:moveTo>
                  <a:lnTo>
                    <a:pt x="106" y="5"/>
                  </a:lnTo>
                  <a:lnTo>
                    <a:pt x="128" y="17"/>
                  </a:lnTo>
                  <a:lnTo>
                    <a:pt x="146" y="34"/>
                  </a:lnTo>
                  <a:lnTo>
                    <a:pt x="158" y="56"/>
                  </a:lnTo>
                  <a:lnTo>
                    <a:pt x="162" y="82"/>
                  </a:lnTo>
                  <a:lnTo>
                    <a:pt x="162" y="728"/>
                  </a:lnTo>
                  <a:lnTo>
                    <a:pt x="158" y="755"/>
                  </a:lnTo>
                  <a:lnTo>
                    <a:pt x="146" y="777"/>
                  </a:lnTo>
                  <a:lnTo>
                    <a:pt x="128" y="795"/>
                  </a:lnTo>
                  <a:lnTo>
                    <a:pt x="106" y="805"/>
                  </a:lnTo>
                  <a:lnTo>
                    <a:pt x="81" y="810"/>
                  </a:lnTo>
                  <a:lnTo>
                    <a:pt x="56" y="805"/>
                  </a:lnTo>
                  <a:lnTo>
                    <a:pt x="34" y="795"/>
                  </a:lnTo>
                  <a:lnTo>
                    <a:pt x="16" y="777"/>
                  </a:lnTo>
                  <a:lnTo>
                    <a:pt x="4" y="755"/>
                  </a:lnTo>
                  <a:lnTo>
                    <a:pt x="0" y="728"/>
                  </a:lnTo>
                  <a:lnTo>
                    <a:pt x="0" y="82"/>
                  </a:lnTo>
                  <a:lnTo>
                    <a:pt x="4" y="56"/>
                  </a:lnTo>
                  <a:lnTo>
                    <a:pt x="16" y="34"/>
                  </a:lnTo>
                  <a:lnTo>
                    <a:pt x="34" y="17"/>
                  </a:lnTo>
                  <a:lnTo>
                    <a:pt x="56" y="5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3850" y="2314"/>
              <a:ext cx="973" cy="568"/>
            </a:xfrm>
            <a:custGeom>
              <a:avLst/>
              <a:gdLst>
                <a:gd name="T0" fmla="*/ 82 w 1945"/>
                <a:gd name="T1" fmla="*/ 0 h 1134"/>
                <a:gd name="T2" fmla="*/ 1864 w 1945"/>
                <a:gd name="T3" fmla="*/ 0 h 1134"/>
                <a:gd name="T4" fmla="*/ 1889 w 1945"/>
                <a:gd name="T5" fmla="*/ 4 h 1134"/>
                <a:gd name="T6" fmla="*/ 1911 w 1945"/>
                <a:gd name="T7" fmla="*/ 16 h 1134"/>
                <a:gd name="T8" fmla="*/ 1929 w 1945"/>
                <a:gd name="T9" fmla="*/ 34 h 1134"/>
                <a:gd name="T10" fmla="*/ 1941 w 1945"/>
                <a:gd name="T11" fmla="*/ 56 h 1134"/>
                <a:gd name="T12" fmla="*/ 1945 w 1945"/>
                <a:gd name="T13" fmla="*/ 81 h 1134"/>
                <a:gd name="T14" fmla="*/ 1945 w 1945"/>
                <a:gd name="T15" fmla="*/ 1053 h 1134"/>
                <a:gd name="T16" fmla="*/ 1941 w 1945"/>
                <a:gd name="T17" fmla="*/ 1078 h 1134"/>
                <a:gd name="T18" fmla="*/ 1929 w 1945"/>
                <a:gd name="T19" fmla="*/ 1100 h 1134"/>
                <a:gd name="T20" fmla="*/ 1911 w 1945"/>
                <a:gd name="T21" fmla="*/ 1118 h 1134"/>
                <a:gd name="T22" fmla="*/ 1889 w 1945"/>
                <a:gd name="T23" fmla="*/ 1130 h 1134"/>
                <a:gd name="T24" fmla="*/ 1864 w 1945"/>
                <a:gd name="T25" fmla="*/ 1134 h 1134"/>
                <a:gd name="T26" fmla="*/ 1839 w 1945"/>
                <a:gd name="T27" fmla="*/ 1130 h 1134"/>
                <a:gd name="T28" fmla="*/ 1817 w 1945"/>
                <a:gd name="T29" fmla="*/ 1118 h 1134"/>
                <a:gd name="T30" fmla="*/ 1799 w 1945"/>
                <a:gd name="T31" fmla="*/ 1100 h 1134"/>
                <a:gd name="T32" fmla="*/ 1787 w 1945"/>
                <a:gd name="T33" fmla="*/ 1078 h 1134"/>
                <a:gd name="T34" fmla="*/ 1783 w 1945"/>
                <a:gd name="T35" fmla="*/ 1053 h 1134"/>
                <a:gd name="T36" fmla="*/ 1783 w 1945"/>
                <a:gd name="T37" fmla="*/ 162 h 1134"/>
                <a:gd name="T38" fmla="*/ 82 w 1945"/>
                <a:gd name="T39" fmla="*/ 162 h 1134"/>
                <a:gd name="T40" fmla="*/ 56 w 1945"/>
                <a:gd name="T41" fmla="*/ 158 h 1134"/>
                <a:gd name="T42" fmla="*/ 34 w 1945"/>
                <a:gd name="T43" fmla="*/ 146 h 1134"/>
                <a:gd name="T44" fmla="*/ 17 w 1945"/>
                <a:gd name="T45" fmla="*/ 130 h 1134"/>
                <a:gd name="T46" fmla="*/ 5 w 1945"/>
                <a:gd name="T47" fmla="*/ 106 h 1134"/>
                <a:gd name="T48" fmla="*/ 0 w 1945"/>
                <a:gd name="T49" fmla="*/ 81 h 1134"/>
                <a:gd name="T50" fmla="*/ 5 w 1945"/>
                <a:gd name="T51" fmla="*/ 56 h 1134"/>
                <a:gd name="T52" fmla="*/ 17 w 1945"/>
                <a:gd name="T53" fmla="*/ 34 h 1134"/>
                <a:gd name="T54" fmla="*/ 34 w 1945"/>
                <a:gd name="T55" fmla="*/ 16 h 1134"/>
                <a:gd name="T56" fmla="*/ 56 w 1945"/>
                <a:gd name="T57" fmla="*/ 4 h 1134"/>
                <a:gd name="T58" fmla="*/ 82 w 1945"/>
                <a:gd name="T59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45" h="1134">
                  <a:moveTo>
                    <a:pt x="82" y="0"/>
                  </a:moveTo>
                  <a:lnTo>
                    <a:pt x="1864" y="0"/>
                  </a:lnTo>
                  <a:lnTo>
                    <a:pt x="1889" y="4"/>
                  </a:lnTo>
                  <a:lnTo>
                    <a:pt x="1911" y="16"/>
                  </a:lnTo>
                  <a:lnTo>
                    <a:pt x="1929" y="34"/>
                  </a:lnTo>
                  <a:lnTo>
                    <a:pt x="1941" y="56"/>
                  </a:lnTo>
                  <a:lnTo>
                    <a:pt x="1945" y="81"/>
                  </a:lnTo>
                  <a:lnTo>
                    <a:pt x="1945" y="1053"/>
                  </a:lnTo>
                  <a:lnTo>
                    <a:pt x="1941" y="1078"/>
                  </a:lnTo>
                  <a:lnTo>
                    <a:pt x="1929" y="1100"/>
                  </a:lnTo>
                  <a:lnTo>
                    <a:pt x="1911" y="1118"/>
                  </a:lnTo>
                  <a:lnTo>
                    <a:pt x="1889" y="1130"/>
                  </a:lnTo>
                  <a:lnTo>
                    <a:pt x="1864" y="1134"/>
                  </a:lnTo>
                  <a:lnTo>
                    <a:pt x="1839" y="1130"/>
                  </a:lnTo>
                  <a:lnTo>
                    <a:pt x="1817" y="1118"/>
                  </a:lnTo>
                  <a:lnTo>
                    <a:pt x="1799" y="1100"/>
                  </a:lnTo>
                  <a:lnTo>
                    <a:pt x="1787" y="1078"/>
                  </a:lnTo>
                  <a:lnTo>
                    <a:pt x="1783" y="1053"/>
                  </a:lnTo>
                  <a:lnTo>
                    <a:pt x="1783" y="162"/>
                  </a:lnTo>
                  <a:lnTo>
                    <a:pt x="82" y="162"/>
                  </a:lnTo>
                  <a:lnTo>
                    <a:pt x="56" y="158"/>
                  </a:lnTo>
                  <a:lnTo>
                    <a:pt x="34" y="146"/>
                  </a:lnTo>
                  <a:lnTo>
                    <a:pt x="17" y="130"/>
                  </a:lnTo>
                  <a:lnTo>
                    <a:pt x="5" y="106"/>
                  </a:lnTo>
                  <a:lnTo>
                    <a:pt x="0" y="81"/>
                  </a:lnTo>
                  <a:lnTo>
                    <a:pt x="5" y="56"/>
                  </a:lnTo>
                  <a:lnTo>
                    <a:pt x="17" y="34"/>
                  </a:lnTo>
                  <a:lnTo>
                    <a:pt x="34" y="16"/>
                  </a:lnTo>
                  <a:lnTo>
                    <a:pt x="56" y="4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3608" y="2314"/>
              <a:ext cx="80" cy="568"/>
            </a:xfrm>
            <a:custGeom>
              <a:avLst/>
              <a:gdLst>
                <a:gd name="T0" fmla="*/ 79 w 161"/>
                <a:gd name="T1" fmla="*/ 0 h 1134"/>
                <a:gd name="T2" fmla="*/ 106 w 161"/>
                <a:gd name="T3" fmla="*/ 4 h 1134"/>
                <a:gd name="T4" fmla="*/ 128 w 161"/>
                <a:gd name="T5" fmla="*/ 16 h 1134"/>
                <a:gd name="T6" fmla="*/ 146 w 161"/>
                <a:gd name="T7" fmla="*/ 34 h 1134"/>
                <a:gd name="T8" fmla="*/ 156 w 161"/>
                <a:gd name="T9" fmla="*/ 56 h 1134"/>
                <a:gd name="T10" fmla="*/ 161 w 161"/>
                <a:gd name="T11" fmla="*/ 81 h 1134"/>
                <a:gd name="T12" fmla="*/ 161 w 161"/>
                <a:gd name="T13" fmla="*/ 1053 h 1134"/>
                <a:gd name="T14" fmla="*/ 156 w 161"/>
                <a:gd name="T15" fmla="*/ 1078 h 1134"/>
                <a:gd name="T16" fmla="*/ 146 w 161"/>
                <a:gd name="T17" fmla="*/ 1100 h 1134"/>
                <a:gd name="T18" fmla="*/ 128 w 161"/>
                <a:gd name="T19" fmla="*/ 1118 h 1134"/>
                <a:gd name="T20" fmla="*/ 106 w 161"/>
                <a:gd name="T21" fmla="*/ 1130 h 1134"/>
                <a:gd name="T22" fmla="*/ 79 w 161"/>
                <a:gd name="T23" fmla="*/ 1134 h 1134"/>
                <a:gd name="T24" fmla="*/ 54 w 161"/>
                <a:gd name="T25" fmla="*/ 1130 h 1134"/>
                <a:gd name="T26" fmla="*/ 32 w 161"/>
                <a:gd name="T27" fmla="*/ 1118 h 1134"/>
                <a:gd name="T28" fmla="*/ 14 w 161"/>
                <a:gd name="T29" fmla="*/ 1100 h 1134"/>
                <a:gd name="T30" fmla="*/ 2 w 161"/>
                <a:gd name="T31" fmla="*/ 1078 h 1134"/>
                <a:gd name="T32" fmla="*/ 0 w 161"/>
                <a:gd name="T33" fmla="*/ 1053 h 1134"/>
                <a:gd name="T34" fmla="*/ 0 w 161"/>
                <a:gd name="T35" fmla="*/ 81 h 1134"/>
                <a:gd name="T36" fmla="*/ 2 w 161"/>
                <a:gd name="T37" fmla="*/ 56 h 1134"/>
                <a:gd name="T38" fmla="*/ 14 w 161"/>
                <a:gd name="T39" fmla="*/ 34 h 1134"/>
                <a:gd name="T40" fmla="*/ 32 w 161"/>
                <a:gd name="T41" fmla="*/ 16 h 1134"/>
                <a:gd name="T42" fmla="*/ 54 w 161"/>
                <a:gd name="T43" fmla="*/ 4 h 1134"/>
                <a:gd name="T44" fmla="*/ 79 w 161"/>
                <a:gd name="T4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1134">
                  <a:moveTo>
                    <a:pt x="79" y="0"/>
                  </a:moveTo>
                  <a:lnTo>
                    <a:pt x="106" y="4"/>
                  </a:lnTo>
                  <a:lnTo>
                    <a:pt x="128" y="16"/>
                  </a:lnTo>
                  <a:lnTo>
                    <a:pt x="146" y="34"/>
                  </a:lnTo>
                  <a:lnTo>
                    <a:pt x="156" y="56"/>
                  </a:lnTo>
                  <a:lnTo>
                    <a:pt x="161" y="81"/>
                  </a:lnTo>
                  <a:lnTo>
                    <a:pt x="161" y="1053"/>
                  </a:lnTo>
                  <a:lnTo>
                    <a:pt x="156" y="1078"/>
                  </a:lnTo>
                  <a:lnTo>
                    <a:pt x="146" y="1100"/>
                  </a:lnTo>
                  <a:lnTo>
                    <a:pt x="128" y="1118"/>
                  </a:lnTo>
                  <a:lnTo>
                    <a:pt x="106" y="1130"/>
                  </a:lnTo>
                  <a:lnTo>
                    <a:pt x="79" y="1134"/>
                  </a:lnTo>
                  <a:lnTo>
                    <a:pt x="54" y="1130"/>
                  </a:lnTo>
                  <a:lnTo>
                    <a:pt x="32" y="1118"/>
                  </a:lnTo>
                  <a:lnTo>
                    <a:pt x="14" y="1100"/>
                  </a:lnTo>
                  <a:lnTo>
                    <a:pt x="2" y="1078"/>
                  </a:lnTo>
                  <a:lnTo>
                    <a:pt x="0" y="1053"/>
                  </a:lnTo>
                  <a:lnTo>
                    <a:pt x="0" y="81"/>
                  </a:lnTo>
                  <a:lnTo>
                    <a:pt x="2" y="56"/>
                  </a:lnTo>
                  <a:lnTo>
                    <a:pt x="14" y="34"/>
                  </a:lnTo>
                  <a:lnTo>
                    <a:pt x="32" y="16"/>
                  </a:lnTo>
                  <a:lnTo>
                    <a:pt x="54" y="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3365" y="1262"/>
              <a:ext cx="1701" cy="2429"/>
            </a:xfrm>
            <a:custGeom>
              <a:avLst/>
              <a:gdLst>
                <a:gd name="T0" fmla="*/ 3131 w 3403"/>
                <a:gd name="T1" fmla="*/ 5 h 4858"/>
                <a:gd name="T2" fmla="*/ 3270 w 3403"/>
                <a:gd name="T3" fmla="*/ 64 h 4858"/>
                <a:gd name="T4" fmla="*/ 3366 w 3403"/>
                <a:gd name="T5" fmla="*/ 176 h 4858"/>
                <a:gd name="T6" fmla="*/ 3403 w 3403"/>
                <a:gd name="T7" fmla="*/ 324 h 4858"/>
                <a:gd name="T8" fmla="*/ 3386 w 3403"/>
                <a:gd name="T9" fmla="*/ 4636 h 4858"/>
                <a:gd name="T10" fmla="*/ 3306 w 3403"/>
                <a:gd name="T11" fmla="*/ 4763 h 4858"/>
                <a:gd name="T12" fmla="*/ 3181 w 3403"/>
                <a:gd name="T13" fmla="*/ 4841 h 4858"/>
                <a:gd name="T14" fmla="*/ 80 w 3403"/>
                <a:gd name="T15" fmla="*/ 4858 h 4858"/>
                <a:gd name="T16" fmla="*/ 15 w 3403"/>
                <a:gd name="T17" fmla="*/ 4825 h 4858"/>
                <a:gd name="T18" fmla="*/ 0 w 3403"/>
                <a:gd name="T19" fmla="*/ 4130 h 4858"/>
                <a:gd name="T20" fmla="*/ 33 w 3403"/>
                <a:gd name="T21" fmla="*/ 4063 h 4858"/>
                <a:gd name="T22" fmla="*/ 1863 w 3403"/>
                <a:gd name="T23" fmla="*/ 4048 h 4858"/>
                <a:gd name="T24" fmla="*/ 1929 w 3403"/>
                <a:gd name="T25" fmla="*/ 4081 h 4858"/>
                <a:gd name="T26" fmla="*/ 1939 w 3403"/>
                <a:gd name="T27" fmla="*/ 4155 h 4858"/>
                <a:gd name="T28" fmla="*/ 1889 w 3403"/>
                <a:gd name="T29" fmla="*/ 4206 h 4858"/>
                <a:gd name="T30" fmla="*/ 161 w 3403"/>
                <a:gd name="T31" fmla="*/ 4695 h 4858"/>
                <a:gd name="T32" fmla="*/ 3150 w 3403"/>
                <a:gd name="T33" fmla="*/ 4679 h 4858"/>
                <a:gd name="T34" fmla="*/ 3224 w 3403"/>
                <a:gd name="T35" fmla="*/ 4605 h 4858"/>
                <a:gd name="T36" fmla="*/ 3240 w 3403"/>
                <a:gd name="T37" fmla="*/ 4209 h 4858"/>
                <a:gd name="T38" fmla="*/ 2301 w 3403"/>
                <a:gd name="T39" fmla="*/ 4195 h 4858"/>
                <a:gd name="T40" fmla="*/ 2267 w 3403"/>
                <a:gd name="T41" fmla="*/ 4130 h 4858"/>
                <a:gd name="T42" fmla="*/ 1620 w 3403"/>
                <a:gd name="T43" fmla="*/ 3077 h 4858"/>
                <a:gd name="T44" fmla="*/ 1911 w 3403"/>
                <a:gd name="T45" fmla="*/ 3093 h 4858"/>
                <a:gd name="T46" fmla="*/ 1944 w 3403"/>
                <a:gd name="T47" fmla="*/ 3158 h 4858"/>
                <a:gd name="T48" fmla="*/ 1911 w 3403"/>
                <a:gd name="T49" fmla="*/ 3223 h 4858"/>
                <a:gd name="T50" fmla="*/ 1539 w 3403"/>
                <a:gd name="T51" fmla="*/ 3239 h 4858"/>
                <a:gd name="T52" fmla="*/ 1474 w 3403"/>
                <a:gd name="T53" fmla="*/ 3205 h 4858"/>
                <a:gd name="T54" fmla="*/ 1458 w 3403"/>
                <a:gd name="T55" fmla="*/ 2672 h 4858"/>
                <a:gd name="T56" fmla="*/ 1492 w 3403"/>
                <a:gd name="T57" fmla="*/ 2607 h 4858"/>
                <a:gd name="T58" fmla="*/ 2349 w 3403"/>
                <a:gd name="T59" fmla="*/ 2591 h 4858"/>
                <a:gd name="T60" fmla="*/ 2414 w 3403"/>
                <a:gd name="T61" fmla="*/ 2625 h 4858"/>
                <a:gd name="T62" fmla="*/ 2430 w 3403"/>
                <a:gd name="T63" fmla="*/ 4048 h 4858"/>
                <a:gd name="T64" fmla="*/ 2835 w 3403"/>
                <a:gd name="T65" fmla="*/ 3725 h 4858"/>
                <a:gd name="T66" fmla="*/ 2770 w 3403"/>
                <a:gd name="T67" fmla="*/ 3691 h 4858"/>
                <a:gd name="T68" fmla="*/ 2758 w 3403"/>
                <a:gd name="T69" fmla="*/ 3617 h 4858"/>
                <a:gd name="T70" fmla="*/ 2810 w 3403"/>
                <a:gd name="T71" fmla="*/ 3567 h 4858"/>
                <a:gd name="T72" fmla="*/ 3240 w 3403"/>
                <a:gd name="T73" fmla="*/ 1296 h 4858"/>
                <a:gd name="T74" fmla="*/ 2912 w 3403"/>
                <a:gd name="T75" fmla="*/ 1727 h 4858"/>
                <a:gd name="T76" fmla="*/ 2860 w 3403"/>
                <a:gd name="T77" fmla="*/ 1777 h 4858"/>
                <a:gd name="T78" fmla="*/ 2788 w 3403"/>
                <a:gd name="T79" fmla="*/ 1767 h 4858"/>
                <a:gd name="T80" fmla="*/ 2754 w 3403"/>
                <a:gd name="T81" fmla="*/ 1700 h 4858"/>
                <a:gd name="T82" fmla="*/ 2486 w 3403"/>
                <a:gd name="T83" fmla="*/ 1291 h 4858"/>
                <a:gd name="T84" fmla="*/ 2434 w 3403"/>
                <a:gd name="T85" fmla="*/ 1241 h 4858"/>
                <a:gd name="T86" fmla="*/ 2434 w 3403"/>
                <a:gd name="T87" fmla="*/ 542 h 4858"/>
                <a:gd name="T88" fmla="*/ 2486 w 3403"/>
                <a:gd name="T89" fmla="*/ 491 h 4858"/>
                <a:gd name="T90" fmla="*/ 2860 w 3403"/>
                <a:gd name="T91" fmla="*/ 491 h 4858"/>
                <a:gd name="T92" fmla="*/ 2912 w 3403"/>
                <a:gd name="T93" fmla="*/ 542 h 4858"/>
                <a:gd name="T94" fmla="*/ 2900 w 3403"/>
                <a:gd name="T95" fmla="*/ 615 h 4858"/>
                <a:gd name="T96" fmla="*/ 2835 w 3403"/>
                <a:gd name="T97" fmla="*/ 649 h 4858"/>
                <a:gd name="T98" fmla="*/ 3240 w 3403"/>
                <a:gd name="T99" fmla="*/ 1135 h 4858"/>
                <a:gd name="T100" fmla="*/ 3224 w 3403"/>
                <a:gd name="T101" fmla="*/ 253 h 4858"/>
                <a:gd name="T102" fmla="*/ 3150 w 3403"/>
                <a:gd name="T103" fmla="*/ 179 h 4858"/>
                <a:gd name="T104" fmla="*/ 2025 w 3403"/>
                <a:gd name="T105" fmla="*/ 163 h 4858"/>
                <a:gd name="T106" fmla="*/ 1960 w 3403"/>
                <a:gd name="T107" fmla="*/ 129 h 4858"/>
                <a:gd name="T108" fmla="*/ 1948 w 3403"/>
                <a:gd name="T109" fmla="*/ 57 h 4858"/>
                <a:gd name="T110" fmla="*/ 2000 w 3403"/>
                <a:gd name="T111" fmla="*/ 5 h 4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3" h="4858">
                  <a:moveTo>
                    <a:pt x="2025" y="0"/>
                  </a:moveTo>
                  <a:lnTo>
                    <a:pt x="3079" y="0"/>
                  </a:lnTo>
                  <a:lnTo>
                    <a:pt x="3131" y="5"/>
                  </a:lnTo>
                  <a:lnTo>
                    <a:pt x="3181" y="17"/>
                  </a:lnTo>
                  <a:lnTo>
                    <a:pt x="3227" y="37"/>
                  </a:lnTo>
                  <a:lnTo>
                    <a:pt x="3270" y="64"/>
                  </a:lnTo>
                  <a:lnTo>
                    <a:pt x="3306" y="95"/>
                  </a:lnTo>
                  <a:lnTo>
                    <a:pt x="3339" y="133"/>
                  </a:lnTo>
                  <a:lnTo>
                    <a:pt x="3366" y="176"/>
                  </a:lnTo>
                  <a:lnTo>
                    <a:pt x="3386" y="222"/>
                  </a:lnTo>
                  <a:lnTo>
                    <a:pt x="3398" y="272"/>
                  </a:lnTo>
                  <a:lnTo>
                    <a:pt x="3403" y="324"/>
                  </a:lnTo>
                  <a:lnTo>
                    <a:pt x="3403" y="4534"/>
                  </a:lnTo>
                  <a:lnTo>
                    <a:pt x="3398" y="4586"/>
                  </a:lnTo>
                  <a:lnTo>
                    <a:pt x="3386" y="4636"/>
                  </a:lnTo>
                  <a:lnTo>
                    <a:pt x="3366" y="4682"/>
                  </a:lnTo>
                  <a:lnTo>
                    <a:pt x="3339" y="4725"/>
                  </a:lnTo>
                  <a:lnTo>
                    <a:pt x="3306" y="4763"/>
                  </a:lnTo>
                  <a:lnTo>
                    <a:pt x="3270" y="4796"/>
                  </a:lnTo>
                  <a:lnTo>
                    <a:pt x="3227" y="4821"/>
                  </a:lnTo>
                  <a:lnTo>
                    <a:pt x="3181" y="4841"/>
                  </a:lnTo>
                  <a:lnTo>
                    <a:pt x="3131" y="4853"/>
                  </a:lnTo>
                  <a:lnTo>
                    <a:pt x="3079" y="4858"/>
                  </a:lnTo>
                  <a:lnTo>
                    <a:pt x="80" y="4858"/>
                  </a:lnTo>
                  <a:lnTo>
                    <a:pt x="55" y="4853"/>
                  </a:lnTo>
                  <a:lnTo>
                    <a:pt x="33" y="4841"/>
                  </a:lnTo>
                  <a:lnTo>
                    <a:pt x="15" y="4825"/>
                  </a:lnTo>
                  <a:lnTo>
                    <a:pt x="3" y="4802"/>
                  </a:lnTo>
                  <a:lnTo>
                    <a:pt x="0" y="4776"/>
                  </a:lnTo>
                  <a:lnTo>
                    <a:pt x="0" y="4130"/>
                  </a:lnTo>
                  <a:lnTo>
                    <a:pt x="3" y="4103"/>
                  </a:lnTo>
                  <a:lnTo>
                    <a:pt x="15" y="4081"/>
                  </a:lnTo>
                  <a:lnTo>
                    <a:pt x="33" y="4063"/>
                  </a:lnTo>
                  <a:lnTo>
                    <a:pt x="55" y="4053"/>
                  </a:lnTo>
                  <a:lnTo>
                    <a:pt x="80" y="4048"/>
                  </a:lnTo>
                  <a:lnTo>
                    <a:pt x="1863" y="4048"/>
                  </a:lnTo>
                  <a:lnTo>
                    <a:pt x="1889" y="4053"/>
                  </a:lnTo>
                  <a:lnTo>
                    <a:pt x="1911" y="4063"/>
                  </a:lnTo>
                  <a:lnTo>
                    <a:pt x="1929" y="4081"/>
                  </a:lnTo>
                  <a:lnTo>
                    <a:pt x="1939" y="4103"/>
                  </a:lnTo>
                  <a:lnTo>
                    <a:pt x="1944" y="4130"/>
                  </a:lnTo>
                  <a:lnTo>
                    <a:pt x="1939" y="4155"/>
                  </a:lnTo>
                  <a:lnTo>
                    <a:pt x="1929" y="4177"/>
                  </a:lnTo>
                  <a:lnTo>
                    <a:pt x="1911" y="4195"/>
                  </a:lnTo>
                  <a:lnTo>
                    <a:pt x="1889" y="4206"/>
                  </a:lnTo>
                  <a:lnTo>
                    <a:pt x="1863" y="4209"/>
                  </a:lnTo>
                  <a:lnTo>
                    <a:pt x="161" y="4209"/>
                  </a:lnTo>
                  <a:lnTo>
                    <a:pt x="161" y="4695"/>
                  </a:lnTo>
                  <a:lnTo>
                    <a:pt x="3079" y="4695"/>
                  </a:lnTo>
                  <a:lnTo>
                    <a:pt x="3116" y="4691"/>
                  </a:lnTo>
                  <a:lnTo>
                    <a:pt x="3150" y="4679"/>
                  </a:lnTo>
                  <a:lnTo>
                    <a:pt x="3179" y="4660"/>
                  </a:lnTo>
                  <a:lnTo>
                    <a:pt x="3205" y="4635"/>
                  </a:lnTo>
                  <a:lnTo>
                    <a:pt x="3224" y="4605"/>
                  </a:lnTo>
                  <a:lnTo>
                    <a:pt x="3236" y="4571"/>
                  </a:lnTo>
                  <a:lnTo>
                    <a:pt x="3240" y="4534"/>
                  </a:lnTo>
                  <a:lnTo>
                    <a:pt x="3240" y="4209"/>
                  </a:lnTo>
                  <a:lnTo>
                    <a:pt x="2349" y="4209"/>
                  </a:lnTo>
                  <a:lnTo>
                    <a:pt x="2324" y="4206"/>
                  </a:lnTo>
                  <a:lnTo>
                    <a:pt x="2301" y="4195"/>
                  </a:lnTo>
                  <a:lnTo>
                    <a:pt x="2284" y="4177"/>
                  </a:lnTo>
                  <a:lnTo>
                    <a:pt x="2272" y="4155"/>
                  </a:lnTo>
                  <a:lnTo>
                    <a:pt x="2267" y="4130"/>
                  </a:lnTo>
                  <a:lnTo>
                    <a:pt x="2267" y="2753"/>
                  </a:lnTo>
                  <a:lnTo>
                    <a:pt x="1620" y="2753"/>
                  </a:lnTo>
                  <a:lnTo>
                    <a:pt x="1620" y="3077"/>
                  </a:lnTo>
                  <a:lnTo>
                    <a:pt x="1863" y="3077"/>
                  </a:lnTo>
                  <a:lnTo>
                    <a:pt x="1889" y="3081"/>
                  </a:lnTo>
                  <a:lnTo>
                    <a:pt x="1911" y="3093"/>
                  </a:lnTo>
                  <a:lnTo>
                    <a:pt x="1929" y="3111"/>
                  </a:lnTo>
                  <a:lnTo>
                    <a:pt x="1939" y="3133"/>
                  </a:lnTo>
                  <a:lnTo>
                    <a:pt x="1944" y="3158"/>
                  </a:lnTo>
                  <a:lnTo>
                    <a:pt x="1939" y="3183"/>
                  </a:lnTo>
                  <a:lnTo>
                    <a:pt x="1929" y="3205"/>
                  </a:lnTo>
                  <a:lnTo>
                    <a:pt x="1911" y="3223"/>
                  </a:lnTo>
                  <a:lnTo>
                    <a:pt x="1889" y="3235"/>
                  </a:lnTo>
                  <a:lnTo>
                    <a:pt x="1863" y="3239"/>
                  </a:lnTo>
                  <a:lnTo>
                    <a:pt x="1539" y="3239"/>
                  </a:lnTo>
                  <a:lnTo>
                    <a:pt x="1514" y="3235"/>
                  </a:lnTo>
                  <a:lnTo>
                    <a:pt x="1492" y="3223"/>
                  </a:lnTo>
                  <a:lnTo>
                    <a:pt x="1474" y="3205"/>
                  </a:lnTo>
                  <a:lnTo>
                    <a:pt x="1462" y="3183"/>
                  </a:lnTo>
                  <a:lnTo>
                    <a:pt x="1458" y="3158"/>
                  </a:lnTo>
                  <a:lnTo>
                    <a:pt x="1458" y="2672"/>
                  </a:lnTo>
                  <a:lnTo>
                    <a:pt x="1462" y="2647"/>
                  </a:lnTo>
                  <a:lnTo>
                    <a:pt x="1474" y="2625"/>
                  </a:lnTo>
                  <a:lnTo>
                    <a:pt x="1492" y="2607"/>
                  </a:lnTo>
                  <a:lnTo>
                    <a:pt x="1514" y="2595"/>
                  </a:lnTo>
                  <a:lnTo>
                    <a:pt x="1539" y="2591"/>
                  </a:lnTo>
                  <a:lnTo>
                    <a:pt x="2349" y="2591"/>
                  </a:lnTo>
                  <a:lnTo>
                    <a:pt x="2375" y="2595"/>
                  </a:lnTo>
                  <a:lnTo>
                    <a:pt x="2398" y="2607"/>
                  </a:lnTo>
                  <a:lnTo>
                    <a:pt x="2414" y="2625"/>
                  </a:lnTo>
                  <a:lnTo>
                    <a:pt x="2426" y="2647"/>
                  </a:lnTo>
                  <a:lnTo>
                    <a:pt x="2430" y="2672"/>
                  </a:lnTo>
                  <a:lnTo>
                    <a:pt x="2430" y="4048"/>
                  </a:lnTo>
                  <a:lnTo>
                    <a:pt x="3240" y="4048"/>
                  </a:lnTo>
                  <a:lnTo>
                    <a:pt x="3240" y="3725"/>
                  </a:lnTo>
                  <a:lnTo>
                    <a:pt x="2835" y="3725"/>
                  </a:lnTo>
                  <a:lnTo>
                    <a:pt x="2810" y="3721"/>
                  </a:lnTo>
                  <a:lnTo>
                    <a:pt x="2788" y="3709"/>
                  </a:lnTo>
                  <a:lnTo>
                    <a:pt x="2770" y="3691"/>
                  </a:lnTo>
                  <a:lnTo>
                    <a:pt x="2758" y="3669"/>
                  </a:lnTo>
                  <a:lnTo>
                    <a:pt x="2754" y="3644"/>
                  </a:lnTo>
                  <a:lnTo>
                    <a:pt x="2758" y="3617"/>
                  </a:lnTo>
                  <a:lnTo>
                    <a:pt x="2770" y="3595"/>
                  </a:lnTo>
                  <a:lnTo>
                    <a:pt x="2788" y="3579"/>
                  </a:lnTo>
                  <a:lnTo>
                    <a:pt x="2810" y="3567"/>
                  </a:lnTo>
                  <a:lnTo>
                    <a:pt x="2835" y="3562"/>
                  </a:lnTo>
                  <a:lnTo>
                    <a:pt x="3240" y="3562"/>
                  </a:lnTo>
                  <a:lnTo>
                    <a:pt x="3240" y="1296"/>
                  </a:lnTo>
                  <a:lnTo>
                    <a:pt x="2916" y="1296"/>
                  </a:lnTo>
                  <a:lnTo>
                    <a:pt x="2916" y="1700"/>
                  </a:lnTo>
                  <a:lnTo>
                    <a:pt x="2912" y="1727"/>
                  </a:lnTo>
                  <a:lnTo>
                    <a:pt x="2900" y="1749"/>
                  </a:lnTo>
                  <a:lnTo>
                    <a:pt x="2882" y="1767"/>
                  </a:lnTo>
                  <a:lnTo>
                    <a:pt x="2860" y="1777"/>
                  </a:lnTo>
                  <a:lnTo>
                    <a:pt x="2835" y="1781"/>
                  </a:lnTo>
                  <a:lnTo>
                    <a:pt x="2810" y="1777"/>
                  </a:lnTo>
                  <a:lnTo>
                    <a:pt x="2788" y="1767"/>
                  </a:lnTo>
                  <a:lnTo>
                    <a:pt x="2770" y="1749"/>
                  </a:lnTo>
                  <a:lnTo>
                    <a:pt x="2758" y="1727"/>
                  </a:lnTo>
                  <a:lnTo>
                    <a:pt x="2754" y="1700"/>
                  </a:lnTo>
                  <a:lnTo>
                    <a:pt x="2754" y="1296"/>
                  </a:lnTo>
                  <a:lnTo>
                    <a:pt x="2511" y="1296"/>
                  </a:lnTo>
                  <a:lnTo>
                    <a:pt x="2486" y="1291"/>
                  </a:lnTo>
                  <a:lnTo>
                    <a:pt x="2463" y="1281"/>
                  </a:lnTo>
                  <a:lnTo>
                    <a:pt x="2446" y="1263"/>
                  </a:lnTo>
                  <a:lnTo>
                    <a:pt x="2434" y="1241"/>
                  </a:lnTo>
                  <a:lnTo>
                    <a:pt x="2430" y="1214"/>
                  </a:lnTo>
                  <a:lnTo>
                    <a:pt x="2430" y="568"/>
                  </a:lnTo>
                  <a:lnTo>
                    <a:pt x="2434" y="542"/>
                  </a:lnTo>
                  <a:lnTo>
                    <a:pt x="2446" y="520"/>
                  </a:lnTo>
                  <a:lnTo>
                    <a:pt x="2463" y="503"/>
                  </a:lnTo>
                  <a:lnTo>
                    <a:pt x="2486" y="491"/>
                  </a:lnTo>
                  <a:lnTo>
                    <a:pt x="2511" y="486"/>
                  </a:lnTo>
                  <a:lnTo>
                    <a:pt x="2835" y="486"/>
                  </a:lnTo>
                  <a:lnTo>
                    <a:pt x="2860" y="491"/>
                  </a:lnTo>
                  <a:lnTo>
                    <a:pt x="2882" y="503"/>
                  </a:lnTo>
                  <a:lnTo>
                    <a:pt x="2900" y="520"/>
                  </a:lnTo>
                  <a:lnTo>
                    <a:pt x="2912" y="542"/>
                  </a:lnTo>
                  <a:lnTo>
                    <a:pt x="2916" y="568"/>
                  </a:lnTo>
                  <a:lnTo>
                    <a:pt x="2912" y="593"/>
                  </a:lnTo>
                  <a:lnTo>
                    <a:pt x="2900" y="615"/>
                  </a:lnTo>
                  <a:lnTo>
                    <a:pt x="2882" y="633"/>
                  </a:lnTo>
                  <a:lnTo>
                    <a:pt x="2860" y="644"/>
                  </a:lnTo>
                  <a:lnTo>
                    <a:pt x="2835" y="649"/>
                  </a:lnTo>
                  <a:lnTo>
                    <a:pt x="2593" y="649"/>
                  </a:lnTo>
                  <a:lnTo>
                    <a:pt x="2593" y="1135"/>
                  </a:lnTo>
                  <a:lnTo>
                    <a:pt x="3240" y="1135"/>
                  </a:lnTo>
                  <a:lnTo>
                    <a:pt x="3240" y="324"/>
                  </a:lnTo>
                  <a:lnTo>
                    <a:pt x="3236" y="287"/>
                  </a:lnTo>
                  <a:lnTo>
                    <a:pt x="3224" y="253"/>
                  </a:lnTo>
                  <a:lnTo>
                    <a:pt x="3205" y="223"/>
                  </a:lnTo>
                  <a:lnTo>
                    <a:pt x="3179" y="198"/>
                  </a:lnTo>
                  <a:lnTo>
                    <a:pt x="3150" y="179"/>
                  </a:lnTo>
                  <a:lnTo>
                    <a:pt x="3116" y="167"/>
                  </a:lnTo>
                  <a:lnTo>
                    <a:pt x="3079" y="163"/>
                  </a:lnTo>
                  <a:lnTo>
                    <a:pt x="2025" y="163"/>
                  </a:lnTo>
                  <a:lnTo>
                    <a:pt x="2000" y="158"/>
                  </a:lnTo>
                  <a:lnTo>
                    <a:pt x="1978" y="147"/>
                  </a:lnTo>
                  <a:lnTo>
                    <a:pt x="1960" y="129"/>
                  </a:lnTo>
                  <a:lnTo>
                    <a:pt x="1948" y="107"/>
                  </a:lnTo>
                  <a:lnTo>
                    <a:pt x="1944" y="82"/>
                  </a:lnTo>
                  <a:lnTo>
                    <a:pt x="1948" y="57"/>
                  </a:lnTo>
                  <a:lnTo>
                    <a:pt x="1960" y="34"/>
                  </a:lnTo>
                  <a:lnTo>
                    <a:pt x="1978" y="17"/>
                  </a:lnTo>
                  <a:lnTo>
                    <a:pt x="2000" y="5"/>
                  </a:lnTo>
                  <a:lnTo>
                    <a:pt x="2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3365" y="3043"/>
              <a:ext cx="323" cy="81"/>
            </a:xfrm>
            <a:custGeom>
              <a:avLst/>
              <a:gdLst>
                <a:gd name="T0" fmla="*/ 80 w 648"/>
                <a:gd name="T1" fmla="*/ 0 h 163"/>
                <a:gd name="T2" fmla="*/ 566 w 648"/>
                <a:gd name="T3" fmla="*/ 0 h 163"/>
                <a:gd name="T4" fmla="*/ 593 w 648"/>
                <a:gd name="T5" fmla="*/ 5 h 163"/>
                <a:gd name="T6" fmla="*/ 615 w 648"/>
                <a:gd name="T7" fmla="*/ 17 h 163"/>
                <a:gd name="T8" fmla="*/ 633 w 648"/>
                <a:gd name="T9" fmla="*/ 33 h 163"/>
                <a:gd name="T10" fmla="*/ 643 w 648"/>
                <a:gd name="T11" fmla="*/ 55 h 163"/>
                <a:gd name="T12" fmla="*/ 648 w 648"/>
                <a:gd name="T13" fmla="*/ 82 h 163"/>
                <a:gd name="T14" fmla="*/ 643 w 648"/>
                <a:gd name="T15" fmla="*/ 107 h 163"/>
                <a:gd name="T16" fmla="*/ 633 w 648"/>
                <a:gd name="T17" fmla="*/ 129 h 163"/>
                <a:gd name="T18" fmla="*/ 615 w 648"/>
                <a:gd name="T19" fmla="*/ 147 h 163"/>
                <a:gd name="T20" fmla="*/ 593 w 648"/>
                <a:gd name="T21" fmla="*/ 159 h 163"/>
                <a:gd name="T22" fmla="*/ 566 w 648"/>
                <a:gd name="T23" fmla="*/ 163 h 163"/>
                <a:gd name="T24" fmla="*/ 80 w 648"/>
                <a:gd name="T25" fmla="*/ 163 h 163"/>
                <a:gd name="T26" fmla="*/ 55 w 648"/>
                <a:gd name="T27" fmla="*/ 159 h 163"/>
                <a:gd name="T28" fmla="*/ 33 w 648"/>
                <a:gd name="T29" fmla="*/ 147 h 163"/>
                <a:gd name="T30" fmla="*/ 15 w 648"/>
                <a:gd name="T31" fmla="*/ 129 h 163"/>
                <a:gd name="T32" fmla="*/ 3 w 648"/>
                <a:gd name="T33" fmla="*/ 107 h 163"/>
                <a:gd name="T34" fmla="*/ 0 w 648"/>
                <a:gd name="T35" fmla="*/ 82 h 163"/>
                <a:gd name="T36" fmla="*/ 3 w 648"/>
                <a:gd name="T37" fmla="*/ 55 h 163"/>
                <a:gd name="T38" fmla="*/ 15 w 648"/>
                <a:gd name="T39" fmla="*/ 33 h 163"/>
                <a:gd name="T40" fmla="*/ 33 w 648"/>
                <a:gd name="T41" fmla="*/ 17 h 163"/>
                <a:gd name="T42" fmla="*/ 55 w 648"/>
                <a:gd name="T43" fmla="*/ 5 h 163"/>
                <a:gd name="T44" fmla="*/ 80 w 648"/>
                <a:gd name="T4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8" h="163">
                  <a:moveTo>
                    <a:pt x="80" y="0"/>
                  </a:moveTo>
                  <a:lnTo>
                    <a:pt x="566" y="0"/>
                  </a:lnTo>
                  <a:lnTo>
                    <a:pt x="593" y="5"/>
                  </a:lnTo>
                  <a:lnTo>
                    <a:pt x="615" y="17"/>
                  </a:lnTo>
                  <a:lnTo>
                    <a:pt x="633" y="33"/>
                  </a:lnTo>
                  <a:lnTo>
                    <a:pt x="643" y="55"/>
                  </a:lnTo>
                  <a:lnTo>
                    <a:pt x="648" y="82"/>
                  </a:lnTo>
                  <a:lnTo>
                    <a:pt x="643" y="107"/>
                  </a:lnTo>
                  <a:lnTo>
                    <a:pt x="633" y="129"/>
                  </a:lnTo>
                  <a:lnTo>
                    <a:pt x="615" y="147"/>
                  </a:lnTo>
                  <a:lnTo>
                    <a:pt x="593" y="159"/>
                  </a:lnTo>
                  <a:lnTo>
                    <a:pt x="566" y="163"/>
                  </a:lnTo>
                  <a:lnTo>
                    <a:pt x="80" y="163"/>
                  </a:lnTo>
                  <a:lnTo>
                    <a:pt x="55" y="159"/>
                  </a:lnTo>
                  <a:lnTo>
                    <a:pt x="33" y="147"/>
                  </a:lnTo>
                  <a:lnTo>
                    <a:pt x="15" y="129"/>
                  </a:lnTo>
                  <a:lnTo>
                    <a:pt x="3" y="107"/>
                  </a:lnTo>
                  <a:lnTo>
                    <a:pt x="0" y="82"/>
                  </a:lnTo>
                  <a:lnTo>
                    <a:pt x="3" y="55"/>
                  </a:lnTo>
                  <a:lnTo>
                    <a:pt x="15" y="33"/>
                  </a:lnTo>
                  <a:lnTo>
                    <a:pt x="33" y="17"/>
                  </a:lnTo>
                  <a:lnTo>
                    <a:pt x="55" y="5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25131" y="2780282"/>
            <a:ext cx="1746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600" b="1" dirty="0">
                <a:solidFill>
                  <a:srgbClr val="FF5A2C"/>
                </a:solidFill>
              </a:rPr>
              <a:t>HETEROGENEOUS </a:t>
            </a:r>
          </a:p>
          <a:p>
            <a:pPr algn="r"/>
            <a:r>
              <a:rPr lang="en-CA" sz="1600" b="1" dirty="0">
                <a:solidFill>
                  <a:srgbClr val="FF5A2C"/>
                </a:solidFill>
              </a:rPr>
              <a:t>ENVIRONMENTS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25130" y="4312412"/>
            <a:ext cx="1746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600" b="1" dirty="0">
                <a:solidFill>
                  <a:srgbClr val="FF5A2C"/>
                </a:solidFill>
              </a:rPr>
              <a:t>HETEROGENEOUS </a:t>
            </a:r>
            <a:br>
              <a:rPr lang="en-CA" sz="1600" b="1" dirty="0">
                <a:solidFill>
                  <a:srgbClr val="FF5A2C"/>
                </a:solidFill>
              </a:rPr>
            </a:br>
            <a:r>
              <a:rPr lang="en-CA" sz="1600" b="1" dirty="0">
                <a:solidFill>
                  <a:srgbClr val="FF5A2C"/>
                </a:solidFill>
              </a:rPr>
              <a:t>PLATFORMS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763786" y="2642949"/>
            <a:ext cx="200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5A2C"/>
                </a:solidFill>
              </a:rPr>
              <a:t>NO SINGLE APPLICATION </a:t>
            </a:r>
            <a:br>
              <a:rPr lang="en-CA" sz="1600" b="1" dirty="0">
                <a:solidFill>
                  <a:srgbClr val="FF5A2C"/>
                </a:solidFill>
              </a:rPr>
            </a:br>
            <a:r>
              <a:rPr lang="en-CA" sz="1600" b="1" dirty="0">
                <a:solidFill>
                  <a:srgbClr val="FF5A2C"/>
                </a:solidFill>
              </a:rPr>
              <a:t>INSTALL PROCEDURE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763786" y="4209225"/>
            <a:ext cx="200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5A2C"/>
                </a:solidFill>
              </a:rPr>
              <a:t>DELIVERING APPLICATIONS </a:t>
            </a:r>
            <a:br>
              <a:rPr lang="en-CA" sz="1600" b="1" dirty="0">
                <a:solidFill>
                  <a:srgbClr val="FF5A2C"/>
                </a:solidFill>
              </a:rPr>
            </a:br>
            <a:r>
              <a:rPr lang="en-CA" sz="1600" b="1" dirty="0">
                <a:solidFill>
                  <a:srgbClr val="FF5A2C"/>
                </a:solidFill>
              </a:rPr>
              <a:t>TO OFFLINE DEVICES</a:t>
            </a:r>
          </a:p>
        </p:txBody>
      </p:sp>
      <p:sp>
        <p:nvSpPr>
          <p:cNvPr id="43" name="Freeform 17"/>
          <p:cNvSpPr>
            <a:spLocks noEditPoints="1"/>
          </p:cNvSpPr>
          <p:nvPr/>
        </p:nvSpPr>
        <p:spPr bwMode="auto">
          <a:xfrm>
            <a:off x="4626306" y="2779429"/>
            <a:ext cx="525463" cy="519113"/>
          </a:xfrm>
          <a:custGeom>
            <a:avLst/>
            <a:gdLst>
              <a:gd name="T0" fmla="*/ 1554 w 3313"/>
              <a:gd name="T1" fmla="*/ 2252 h 3273"/>
              <a:gd name="T2" fmla="*/ 1463 w 3313"/>
              <a:gd name="T3" fmla="*/ 2348 h 3273"/>
              <a:gd name="T4" fmla="*/ 1442 w 3313"/>
              <a:gd name="T5" fmla="*/ 2492 h 3273"/>
              <a:gd name="T6" fmla="*/ 1499 w 3313"/>
              <a:gd name="T7" fmla="*/ 2616 h 3273"/>
              <a:gd name="T8" fmla="*/ 1619 w 3313"/>
              <a:gd name="T9" fmla="*/ 2679 h 3273"/>
              <a:gd name="T10" fmla="*/ 1754 w 3313"/>
              <a:gd name="T11" fmla="*/ 2661 h 3273"/>
              <a:gd name="T12" fmla="*/ 1843 w 3313"/>
              <a:gd name="T13" fmla="*/ 2580 h 3273"/>
              <a:gd name="T14" fmla="*/ 1875 w 3313"/>
              <a:gd name="T15" fmla="*/ 2455 h 3273"/>
              <a:gd name="T16" fmla="*/ 1836 w 3313"/>
              <a:gd name="T17" fmla="*/ 2319 h 3273"/>
              <a:gd name="T18" fmla="*/ 1731 w 3313"/>
              <a:gd name="T19" fmla="*/ 2239 h 3273"/>
              <a:gd name="T20" fmla="*/ 1628 w 3313"/>
              <a:gd name="T21" fmla="*/ 554 h 3273"/>
              <a:gd name="T22" fmla="*/ 1511 w 3313"/>
              <a:gd name="T23" fmla="*/ 599 h 3273"/>
              <a:gd name="T24" fmla="*/ 1424 w 3313"/>
              <a:gd name="T25" fmla="*/ 704 h 3273"/>
              <a:gd name="T26" fmla="*/ 1390 w 3313"/>
              <a:gd name="T27" fmla="*/ 870 h 3273"/>
              <a:gd name="T28" fmla="*/ 1408 w 3313"/>
              <a:gd name="T29" fmla="*/ 1105 h 3273"/>
              <a:gd name="T30" fmla="*/ 1453 w 3313"/>
              <a:gd name="T31" fmla="*/ 1354 h 3273"/>
              <a:gd name="T32" fmla="*/ 1507 w 3313"/>
              <a:gd name="T33" fmla="*/ 1585 h 3273"/>
              <a:gd name="T34" fmla="*/ 1554 w 3313"/>
              <a:gd name="T35" fmla="*/ 1761 h 3273"/>
              <a:gd name="T36" fmla="*/ 1593 w 3313"/>
              <a:gd name="T37" fmla="*/ 1864 h 3273"/>
              <a:gd name="T38" fmla="*/ 1658 w 3313"/>
              <a:gd name="T39" fmla="*/ 1901 h 3273"/>
              <a:gd name="T40" fmla="*/ 1721 w 3313"/>
              <a:gd name="T41" fmla="*/ 1864 h 3273"/>
              <a:gd name="T42" fmla="*/ 1757 w 3313"/>
              <a:gd name="T43" fmla="*/ 1769 h 3273"/>
              <a:gd name="T44" fmla="*/ 1802 w 3313"/>
              <a:gd name="T45" fmla="*/ 1608 h 3273"/>
              <a:gd name="T46" fmla="*/ 1854 w 3313"/>
              <a:gd name="T47" fmla="*/ 1393 h 3273"/>
              <a:gd name="T48" fmla="*/ 1901 w 3313"/>
              <a:gd name="T49" fmla="*/ 1154 h 3273"/>
              <a:gd name="T50" fmla="*/ 1926 w 3313"/>
              <a:gd name="T51" fmla="*/ 922 h 3273"/>
              <a:gd name="T52" fmla="*/ 1908 w 3313"/>
              <a:gd name="T53" fmla="*/ 740 h 3273"/>
              <a:gd name="T54" fmla="*/ 1832 w 3313"/>
              <a:gd name="T55" fmla="*/ 619 h 3273"/>
              <a:gd name="T56" fmla="*/ 1720 w 3313"/>
              <a:gd name="T57" fmla="*/ 559 h 3273"/>
              <a:gd name="T58" fmla="*/ 1761 w 3313"/>
              <a:gd name="T59" fmla="*/ 4 h 3273"/>
              <a:gd name="T60" fmla="*/ 2161 w 3313"/>
              <a:gd name="T61" fmla="*/ 78 h 3273"/>
              <a:gd name="T62" fmla="*/ 2521 w 3313"/>
              <a:gd name="T63" fmla="*/ 241 h 3273"/>
              <a:gd name="T64" fmla="*/ 2829 w 3313"/>
              <a:gd name="T65" fmla="*/ 480 h 3273"/>
              <a:gd name="T66" fmla="*/ 3070 w 3313"/>
              <a:gd name="T67" fmla="*/ 784 h 3273"/>
              <a:gd name="T68" fmla="*/ 3235 w 3313"/>
              <a:gd name="T69" fmla="*/ 1138 h 3273"/>
              <a:gd name="T70" fmla="*/ 3310 w 3313"/>
              <a:gd name="T71" fmla="*/ 1533 h 3273"/>
              <a:gd name="T72" fmla="*/ 3301 w 3313"/>
              <a:gd name="T73" fmla="*/ 1842 h 3273"/>
              <a:gd name="T74" fmla="*/ 3202 w 3313"/>
              <a:gd name="T75" fmla="*/ 2229 h 3273"/>
              <a:gd name="T76" fmla="*/ 3017 w 3313"/>
              <a:gd name="T77" fmla="*/ 2572 h 3273"/>
              <a:gd name="T78" fmla="*/ 2757 w 3313"/>
              <a:gd name="T79" fmla="*/ 2861 h 3273"/>
              <a:gd name="T80" fmla="*/ 2436 w 3313"/>
              <a:gd name="T81" fmla="*/ 3082 h 3273"/>
              <a:gd name="T82" fmla="*/ 2065 w 3313"/>
              <a:gd name="T83" fmla="*/ 3223 h 3273"/>
              <a:gd name="T84" fmla="*/ 1657 w 3313"/>
              <a:gd name="T85" fmla="*/ 3273 h 3273"/>
              <a:gd name="T86" fmla="*/ 1249 w 3313"/>
              <a:gd name="T87" fmla="*/ 3223 h 3273"/>
              <a:gd name="T88" fmla="*/ 879 w 3313"/>
              <a:gd name="T89" fmla="*/ 3082 h 3273"/>
              <a:gd name="T90" fmla="*/ 557 w 3313"/>
              <a:gd name="T91" fmla="*/ 2861 h 3273"/>
              <a:gd name="T92" fmla="*/ 298 w 3313"/>
              <a:gd name="T93" fmla="*/ 2572 h 3273"/>
              <a:gd name="T94" fmla="*/ 112 w 3313"/>
              <a:gd name="T95" fmla="*/ 2229 h 3273"/>
              <a:gd name="T96" fmla="*/ 13 w 3313"/>
              <a:gd name="T97" fmla="*/ 1842 h 3273"/>
              <a:gd name="T98" fmla="*/ 15 w 3313"/>
              <a:gd name="T99" fmla="*/ 1424 h 3273"/>
              <a:gd name="T100" fmla="*/ 121 w 3313"/>
              <a:gd name="T101" fmla="*/ 1023 h 3273"/>
              <a:gd name="T102" fmla="*/ 320 w 3313"/>
              <a:gd name="T103" fmla="*/ 671 h 3273"/>
              <a:gd name="T104" fmla="*/ 599 w 3313"/>
              <a:gd name="T105" fmla="*/ 378 h 3273"/>
              <a:gd name="T106" fmla="*/ 941 w 3313"/>
              <a:gd name="T107" fmla="*/ 161 h 3273"/>
              <a:gd name="T108" fmla="*/ 1335 w 3313"/>
              <a:gd name="T109" fmla="*/ 32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3" h="3273">
                <a:moveTo>
                  <a:pt x="1657" y="2229"/>
                </a:moveTo>
                <a:lnTo>
                  <a:pt x="1620" y="2232"/>
                </a:lnTo>
                <a:lnTo>
                  <a:pt x="1586" y="2239"/>
                </a:lnTo>
                <a:lnTo>
                  <a:pt x="1554" y="2252"/>
                </a:lnTo>
                <a:lnTo>
                  <a:pt x="1527" y="2271"/>
                </a:lnTo>
                <a:lnTo>
                  <a:pt x="1501" y="2293"/>
                </a:lnTo>
                <a:lnTo>
                  <a:pt x="1479" y="2319"/>
                </a:lnTo>
                <a:lnTo>
                  <a:pt x="1463" y="2348"/>
                </a:lnTo>
                <a:lnTo>
                  <a:pt x="1450" y="2382"/>
                </a:lnTo>
                <a:lnTo>
                  <a:pt x="1442" y="2417"/>
                </a:lnTo>
                <a:lnTo>
                  <a:pt x="1439" y="2455"/>
                </a:lnTo>
                <a:lnTo>
                  <a:pt x="1442" y="2492"/>
                </a:lnTo>
                <a:lnTo>
                  <a:pt x="1450" y="2528"/>
                </a:lnTo>
                <a:lnTo>
                  <a:pt x="1462" y="2561"/>
                </a:lnTo>
                <a:lnTo>
                  <a:pt x="1478" y="2590"/>
                </a:lnTo>
                <a:lnTo>
                  <a:pt x="1499" y="2616"/>
                </a:lnTo>
                <a:lnTo>
                  <a:pt x="1524" y="2639"/>
                </a:lnTo>
                <a:lnTo>
                  <a:pt x="1553" y="2657"/>
                </a:lnTo>
                <a:lnTo>
                  <a:pt x="1585" y="2670"/>
                </a:lnTo>
                <a:lnTo>
                  <a:pt x="1619" y="2679"/>
                </a:lnTo>
                <a:lnTo>
                  <a:pt x="1657" y="2682"/>
                </a:lnTo>
                <a:lnTo>
                  <a:pt x="1692" y="2679"/>
                </a:lnTo>
                <a:lnTo>
                  <a:pt x="1724" y="2672"/>
                </a:lnTo>
                <a:lnTo>
                  <a:pt x="1754" y="2661"/>
                </a:lnTo>
                <a:lnTo>
                  <a:pt x="1781" y="2646"/>
                </a:lnTo>
                <a:lnTo>
                  <a:pt x="1805" y="2627"/>
                </a:lnTo>
                <a:lnTo>
                  <a:pt x="1826" y="2605"/>
                </a:lnTo>
                <a:lnTo>
                  <a:pt x="1843" y="2580"/>
                </a:lnTo>
                <a:lnTo>
                  <a:pt x="1857" y="2552"/>
                </a:lnTo>
                <a:lnTo>
                  <a:pt x="1867" y="2522"/>
                </a:lnTo>
                <a:lnTo>
                  <a:pt x="1873" y="2489"/>
                </a:lnTo>
                <a:lnTo>
                  <a:pt x="1875" y="2455"/>
                </a:lnTo>
                <a:lnTo>
                  <a:pt x="1872" y="2417"/>
                </a:lnTo>
                <a:lnTo>
                  <a:pt x="1865" y="2382"/>
                </a:lnTo>
                <a:lnTo>
                  <a:pt x="1854" y="2348"/>
                </a:lnTo>
                <a:lnTo>
                  <a:pt x="1836" y="2319"/>
                </a:lnTo>
                <a:lnTo>
                  <a:pt x="1816" y="2293"/>
                </a:lnTo>
                <a:lnTo>
                  <a:pt x="1791" y="2271"/>
                </a:lnTo>
                <a:lnTo>
                  <a:pt x="1763" y="2252"/>
                </a:lnTo>
                <a:lnTo>
                  <a:pt x="1731" y="2239"/>
                </a:lnTo>
                <a:lnTo>
                  <a:pt x="1696" y="2232"/>
                </a:lnTo>
                <a:lnTo>
                  <a:pt x="1657" y="2229"/>
                </a:lnTo>
                <a:close/>
                <a:moveTo>
                  <a:pt x="1658" y="551"/>
                </a:moveTo>
                <a:lnTo>
                  <a:pt x="1628" y="554"/>
                </a:lnTo>
                <a:lnTo>
                  <a:pt x="1597" y="559"/>
                </a:lnTo>
                <a:lnTo>
                  <a:pt x="1567" y="569"/>
                </a:lnTo>
                <a:lnTo>
                  <a:pt x="1539" y="582"/>
                </a:lnTo>
                <a:lnTo>
                  <a:pt x="1511" y="599"/>
                </a:lnTo>
                <a:lnTo>
                  <a:pt x="1486" y="620"/>
                </a:lnTo>
                <a:lnTo>
                  <a:pt x="1463" y="644"/>
                </a:lnTo>
                <a:lnTo>
                  <a:pt x="1442" y="673"/>
                </a:lnTo>
                <a:lnTo>
                  <a:pt x="1424" y="704"/>
                </a:lnTo>
                <a:lnTo>
                  <a:pt x="1410" y="740"/>
                </a:lnTo>
                <a:lnTo>
                  <a:pt x="1399" y="780"/>
                </a:lnTo>
                <a:lnTo>
                  <a:pt x="1393" y="824"/>
                </a:lnTo>
                <a:lnTo>
                  <a:pt x="1390" y="870"/>
                </a:lnTo>
                <a:lnTo>
                  <a:pt x="1391" y="926"/>
                </a:lnTo>
                <a:lnTo>
                  <a:pt x="1395" y="983"/>
                </a:lnTo>
                <a:lnTo>
                  <a:pt x="1400" y="1043"/>
                </a:lnTo>
                <a:lnTo>
                  <a:pt x="1408" y="1105"/>
                </a:lnTo>
                <a:lnTo>
                  <a:pt x="1418" y="1167"/>
                </a:lnTo>
                <a:lnTo>
                  <a:pt x="1428" y="1229"/>
                </a:lnTo>
                <a:lnTo>
                  <a:pt x="1440" y="1292"/>
                </a:lnTo>
                <a:lnTo>
                  <a:pt x="1453" y="1354"/>
                </a:lnTo>
                <a:lnTo>
                  <a:pt x="1466" y="1415"/>
                </a:lnTo>
                <a:lnTo>
                  <a:pt x="1479" y="1475"/>
                </a:lnTo>
                <a:lnTo>
                  <a:pt x="1492" y="1531"/>
                </a:lnTo>
                <a:lnTo>
                  <a:pt x="1507" y="1585"/>
                </a:lnTo>
                <a:lnTo>
                  <a:pt x="1520" y="1635"/>
                </a:lnTo>
                <a:lnTo>
                  <a:pt x="1532" y="1682"/>
                </a:lnTo>
                <a:lnTo>
                  <a:pt x="1544" y="1724"/>
                </a:lnTo>
                <a:lnTo>
                  <a:pt x="1554" y="1761"/>
                </a:lnTo>
                <a:lnTo>
                  <a:pt x="1564" y="1792"/>
                </a:lnTo>
                <a:lnTo>
                  <a:pt x="1572" y="1817"/>
                </a:lnTo>
                <a:lnTo>
                  <a:pt x="1581" y="1843"/>
                </a:lnTo>
                <a:lnTo>
                  <a:pt x="1593" y="1864"/>
                </a:lnTo>
                <a:lnTo>
                  <a:pt x="1608" y="1880"/>
                </a:lnTo>
                <a:lnTo>
                  <a:pt x="1624" y="1892"/>
                </a:lnTo>
                <a:lnTo>
                  <a:pt x="1641" y="1899"/>
                </a:lnTo>
                <a:lnTo>
                  <a:pt x="1658" y="1901"/>
                </a:lnTo>
                <a:lnTo>
                  <a:pt x="1675" y="1899"/>
                </a:lnTo>
                <a:lnTo>
                  <a:pt x="1691" y="1892"/>
                </a:lnTo>
                <a:lnTo>
                  <a:pt x="1707" y="1880"/>
                </a:lnTo>
                <a:lnTo>
                  <a:pt x="1721" y="1864"/>
                </a:lnTo>
                <a:lnTo>
                  <a:pt x="1733" y="1842"/>
                </a:lnTo>
                <a:lnTo>
                  <a:pt x="1743" y="1817"/>
                </a:lnTo>
                <a:lnTo>
                  <a:pt x="1749" y="1796"/>
                </a:lnTo>
                <a:lnTo>
                  <a:pt x="1757" y="1769"/>
                </a:lnTo>
                <a:lnTo>
                  <a:pt x="1767" y="1735"/>
                </a:lnTo>
                <a:lnTo>
                  <a:pt x="1778" y="1697"/>
                </a:lnTo>
                <a:lnTo>
                  <a:pt x="1789" y="1655"/>
                </a:lnTo>
                <a:lnTo>
                  <a:pt x="1802" y="1608"/>
                </a:lnTo>
                <a:lnTo>
                  <a:pt x="1814" y="1558"/>
                </a:lnTo>
                <a:lnTo>
                  <a:pt x="1827" y="1506"/>
                </a:lnTo>
                <a:lnTo>
                  <a:pt x="1841" y="1450"/>
                </a:lnTo>
                <a:lnTo>
                  <a:pt x="1854" y="1393"/>
                </a:lnTo>
                <a:lnTo>
                  <a:pt x="1867" y="1334"/>
                </a:lnTo>
                <a:lnTo>
                  <a:pt x="1879" y="1274"/>
                </a:lnTo>
                <a:lnTo>
                  <a:pt x="1890" y="1214"/>
                </a:lnTo>
                <a:lnTo>
                  <a:pt x="1901" y="1154"/>
                </a:lnTo>
                <a:lnTo>
                  <a:pt x="1910" y="1094"/>
                </a:lnTo>
                <a:lnTo>
                  <a:pt x="1916" y="1035"/>
                </a:lnTo>
                <a:lnTo>
                  <a:pt x="1922" y="978"/>
                </a:lnTo>
                <a:lnTo>
                  <a:pt x="1926" y="922"/>
                </a:lnTo>
                <a:lnTo>
                  <a:pt x="1927" y="870"/>
                </a:lnTo>
                <a:lnTo>
                  <a:pt x="1925" y="823"/>
                </a:lnTo>
                <a:lnTo>
                  <a:pt x="1919" y="779"/>
                </a:lnTo>
                <a:lnTo>
                  <a:pt x="1908" y="740"/>
                </a:lnTo>
                <a:lnTo>
                  <a:pt x="1893" y="704"/>
                </a:lnTo>
                <a:lnTo>
                  <a:pt x="1875" y="672"/>
                </a:lnTo>
                <a:lnTo>
                  <a:pt x="1855" y="644"/>
                </a:lnTo>
                <a:lnTo>
                  <a:pt x="1832" y="619"/>
                </a:lnTo>
                <a:lnTo>
                  <a:pt x="1805" y="598"/>
                </a:lnTo>
                <a:lnTo>
                  <a:pt x="1779" y="582"/>
                </a:lnTo>
                <a:lnTo>
                  <a:pt x="1749" y="568"/>
                </a:lnTo>
                <a:lnTo>
                  <a:pt x="1720" y="559"/>
                </a:lnTo>
                <a:lnTo>
                  <a:pt x="1689" y="554"/>
                </a:lnTo>
                <a:lnTo>
                  <a:pt x="1658" y="551"/>
                </a:lnTo>
                <a:close/>
                <a:moveTo>
                  <a:pt x="1657" y="0"/>
                </a:moveTo>
                <a:lnTo>
                  <a:pt x="1761" y="4"/>
                </a:lnTo>
                <a:lnTo>
                  <a:pt x="1865" y="13"/>
                </a:lnTo>
                <a:lnTo>
                  <a:pt x="1966" y="29"/>
                </a:lnTo>
                <a:lnTo>
                  <a:pt x="2065" y="50"/>
                </a:lnTo>
                <a:lnTo>
                  <a:pt x="2161" y="78"/>
                </a:lnTo>
                <a:lnTo>
                  <a:pt x="2256" y="111"/>
                </a:lnTo>
                <a:lnTo>
                  <a:pt x="2347" y="149"/>
                </a:lnTo>
                <a:lnTo>
                  <a:pt x="2436" y="192"/>
                </a:lnTo>
                <a:lnTo>
                  <a:pt x="2521" y="241"/>
                </a:lnTo>
                <a:lnTo>
                  <a:pt x="2604" y="294"/>
                </a:lnTo>
                <a:lnTo>
                  <a:pt x="2682" y="352"/>
                </a:lnTo>
                <a:lnTo>
                  <a:pt x="2757" y="414"/>
                </a:lnTo>
                <a:lnTo>
                  <a:pt x="2829" y="480"/>
                </a:lnTo>
                <a:lnTo>
                  <a:pt x="2896" y="550"/>
                </a:lnTo>
                <a:lnTo>
                  <a:pt x="2958" y="624"/>
                </a:lnTo>
                <a:lnTo>
                  <a:pt x="3017" y="702"/>
                </a:lnTo>
                <a:lnTo>
                  <a:pt x="3070" y="784"/>
                </a:lnTo>
                <a:lnTo>
                  <a:pt x="3120" y="867"/>
                </a:lnTo>
                <a:lnTo>
                  <a:pt x="3164" y="955"/>
                </a:lnTo>
                <a:lnTo>
                  <a:pt x="3202" y="1045"/>
                </a:lnTo>
                <a:lnTo>
                  <a:pt x="3235" y="1138"/>
                </a:lnTo>
                <a:lnTo>
                  <a:pt x="3262" y="1234"/>
                </a:lnTo>
                <a:lnTo>
                  <a:pt x="3284" y="1331"/>
                </a:lnTo>
                <a:lnTo>
                  <a:pt x="3301" y="1431"/>
                </a:lnTo>
                <a:lnTo>
                  <a:pt x="3310" y="1533"/>
                </a:lnTo>
                <a:lnTo>
                  <a:pt x="3313" y="1636"/>
                </a:lnTo>
                <a:lnTo>
                  <a:pt x="3313" y="1636"/>
                </a:lnTo>
                <a:lnTo>
                  <a:pt x="3310" y="1740"/>
                </a:lnTo>
                <a:lnTo>
                  <a:pt x="3301" y="1842"/>
                </a:lnTo>
                <a:lnTo>
                  <a:pt x="3284" y="1942"/>
                </a:lnTo>
                <a:lnTo>
                  <a:pt x="3262" y="2040"/>
                </a:lnTo>
                <a:lnTo>
                  <a:pt x="3235" y="2135"/>
                </a:lnTo>
                <a:lnTo>
                  <a:pt x="3202" y="2229"/>
                </a:lnTo>
                <a:lnTo>
                  <a:pt x="3164" y="2319"/>
                </a:lnTo>
                <a:lnTo>
                  <a:pt x="3120" y="2407"/>
                </a:lnTo>
                <a:lnTo>
                  <a:pt x="3070" y="2491"/>
                </a:lnTo>
                <a:lnTo>
                  <a:pt x="3017" y="2572"/>
                </a:lnTo>
                <a:lnTo>
                  <a:pt x="2958" y="2650"/>
                </a:lnTo>
                <a:lnTo>
                  <a:pt x="2896" y="2724"/>
                </a:lnTo>
                <a:lnTo>
                  <a:pt x="2829" y="2794"/>
                </a:lnTo>
                <a:lnTo>
                  <a:pt x="2757" y="2861"/>
                </a:lnTo>
                <a:lnTo>
                  <a:pt x="2682" y="2923"/>
                </a:lnTo>
                <a:lnTo>
                  <a:pt x="2604" y="2980"/>
                </a:lnTo>
                <a:lnTo>
                  <a:pt x="2521" y="3034"/>
                </a:lnTo>
                <a:lnTo>
                  <a:pt x="2436" y="3082"/>
                </a:lnTo>
                <a:lnTo>
                  <a:pt x="2347" y="3126"/>
                </a:lnTo>
                <a:lnTo>
                  <a:pt x="2256" y="3164"/>
                </a:lnTo>
                <a:lnTo>
                  <a:pt x="2161" y="3196"/>
                </a:lnTo>
                <a:lnTo>
                  <a:pt x="2065" y="3223"/>
                </a:lnTo>
                <a:lnTo>
                  <a:pt x="1966" y="3245"/>
                </a:lnTo>
                <a:lnTo>
                  <a:pt x="1865" y="3261"/>
                </a:lnTo>
                <a:lnTo>
                  <a:pt x="1761" y="3270"/>
                </a:lnTo>
                <a:lnTo>
                  <a:pt x="1657" y="3273"/>
                </a:lnTo>
                <a:lnTo>
                  <a:pt x="1552" y="3270"/>
                </a:lnTo>
                <a:lnTo>
                  <a:pt x="1449" y="3261"/>
                </a:lnTo>
                <a:lnTo>
                  <a:pt x="1348" y="3245"/>
                </a:lnTo>
                <a:lnTo>
                  <a:pt x="1249" y="3223"/>
                </a:lnTo>
                <a:lnTo>
                  <a:pt x="1152" y="3196"/>
                </a:lnTo>
                <a:lnTo>
                  <a:pt x="1058" y="3164"/>
                </a:lnTo>
                <a:lnTo>
                  <a:pt x="967" y="3126"/>
                </a:lnTo>
                <a:lnTo>
                  <a:pt x="879" y="3082"/>
                </a:lnTo>
                <a:lnTo>
                  <a:pt x="793" y="3034"/>
                </a:lnTo>
                <a:lnTo>
                  <a:pt x="711" y="2980"/>
                </a:lnTo>
                <a:lnTo>
                  <a:pt x="632" y="2923"/>
                </a:lnTo>
                <a:lnTo>
                  <a:pt x="557" y="2861"/>
                </a:lnTo>
                <a:lnTo>
                  <a:pt x="486" y="2794"/>
                </a:lnTo>
                <a:lnTo>
                  <a:pt x="419" y="2724"/>
                </a:lnTo>
                <a:lnTo>
                  <a:pt x="356" y="2650"/>
                </a:lnTo>
                <a:lnTo>
                  <a:pt x="298" y="2572"/>
                </a:lnTo>
                <a:lnTo>
                  <a:pt x="244" y="2491"/>
                </a:lnTo>
                <a:lnTo>
                  <a:pt x="195" y="2407"/>
                </a:lnTo>
                <a:lnTo>
                  <a:pt x="151" y="2319"/>
                </a:lnTo>
                <a:lnTo>
                  <a:pt x="112" y="2229"/>
                </a:lnTo>
                <a:lnTo>
                  <a:pt x="79" y="2135"/>
                </a:lnTo>
                <a:lnTo>
                  <a:pt x="52" y="2040"/>
                </a:lnTo>
                <a:lnTo>
                  <a:pt x="30" y="1942"/>
                </a:lnTo>
                <a:lnTo>
                  <a:pt x="13" y="1842"/>
                </a:lnTo>
                <a:lnTo>
                  <a:pt x="4" y="1740"/>
                </a:lnTo>
                <a:lnTo>
                  <a:pt x="0" y="1636"/>
                </a:lnTo>
                <a:lnTo>
                  <a:pt x="5" y="1529"/>
                </a:lnTo>
                <a:lnTo>
                  <a:pt x="15" y="1424"/>
                </a:lnTo>
                <a:lnTo>
                  <a:pt x="32" y="1319"/>
                </a:lnTo>
                <a:lnTo>
                  <a:pt x="55" y="1219"/>
                </a:lnTo>
                <a:lnTo>
                  <a:pt x="85" y="1120"/>
                </a:lnTo>
                <a:lnTo>
                  <a:pt x="121" y="1023"/>
                </a:lnTo>
                <a:lnTo>
                  <a:pt x="163" y="930"/>
                </a:lnTo>
                <a:lnTo>
                  <a:pt x="210" y="840"/>
                </a:lnTo>
                <a:lnTo>
                  <a:pt x="263" y="753"/>
                </a:lnTo>
                <a:lnTo>
                  <a:pt x="320" y="671"/>
                </a:lnTo>
                <a:lnTo>
                  <a:pt x="383" y="592"/>
                </a:lnTo>
                <a:lnTo>
                  <a:pt x="450" y="516"/>
                </a:lnTo>
                <a:lnTo>
                  <a:pt x="522" y="445"/>
                </a:lnTo>
                <a:lnTo>
                  <a:pt x="599" y="378"/>
                </a:lnTo>
                <a:lnTo>
                  <a:pt x="679" y="316"/>
                </a:lnTo>
                <a:lnTo>
                  <a:pt x="762" y="260"/>
                </a:lnTo>
                <a:lnTo>
                  <a:pt x="850" y="208"/>
                </a:lnTo>
                <a:lnTo>
                  <a:pt x="941" y="161"/>
                </a:lnTo>
                <a:lnTo>
                  <a:pt x="1036" y="120"/>
                </a:lnTo>
                <a:lnTo>
                  <a:pt x="1133" y="84"/>
                </a:lnTo>
                <a:lnTo>
                  <a:pt x="1233" y="55"/>
                </a:lnTo>
                <a:lnTo>
                  <a:pt x="1335" y="32"/>
                </a:lnTo>
                <a:lnTo>
                  <a:pt x="1441" y="14"/>
                </a:lnTo>
                <a:lnTo>
                  <a:pt x="1547" y="5"/>
                </a:lnTo>
                <a:lnTo>
                  <a:pt x="1657" y="0"/>
                </a:lnTo>
                <a:close/>
              </a:path>
            </a:pathLst>
          </a:custGeom>
          <a:solidFill>
            <a:srgbClr val="FF5A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2" name="Freeform 17"/>
          <p:cNvSpPr>
            <a:spLocks noEditPoints="1"/>
          </p:cNvSpPr>
          <p:nvPr/>
        </p:nvSpPr>
        <p:spPr bwMode="auto">
          <a:xfrm>
            <a:off x="5265009" y="4312412"/>
            <a:ext cx="525463" cy="519113"/>
          </a:xfrm>
          <a:custGeom>
            <a:avLst/>
            <a:gdLst>
              <a:gd name="T0" fmla="*/ 1554 w 3313"/>
              <a:gd name="T1" fmla="*/ 2252 h 3273"/>
              <a:gd name="T2" fmla="*/ 1463 w 3313"/>
              <a:gd name="T3" fmla="*/ 2348 h 3273"/>
              <a:gd name="T4" fmla="*/ 1442 w 3313"/>
              <a:gd name="T5" fmla="*/ 2492 h 3273"/>
              <a:gd name="T6" fmla="*/ 1499 w 3313"/>
              <a:gd name="T7" fmla="*/ 2616 h 3273"/>
              <a:gd name="T8" fmla="*/ 1619 w 3313"/>
              <a:gd name="T9" fmla="*/ 2679 h 3273"/>
              <a:gd name="T10" fmla="*/ 1754 w 3313"/>
              <a:gd name="T11" fmla="*/ 2661 h 3273"/>
              <a:gd name="T12" fmla="*/ 1843 w 3313"/>
              <a:gd name="T13" fmla="*/ 2580 h 3273"/>
              <a:gd name="T14" fmla="*/ 1875 w 3313"/>
              <a:gd name="T15" fmla="*/ 2455 h 3273"/>
              <a:gd name="T16" fmla="*/ 1836 w 3313"/>
              <a:gd name="T17" fmla="*/ 2319 h 3273"/>
              <a:gd name="T18" fmla="*/ 1731 w 3313"/>
              <a:gd name="T19" fmla="*/ 2239 h 3273"/>
              <a:gd name="T20" fmla="*/ 1628 w 3313"/>
              <a:gd name="T21" fmla="*/ 554 h 3273"/>
              <a:gd name="T22" fmla="*/ 1511 w 3313"/>
              <a:gd name="T23" fmla="*/ 599 h 3273"/>
              <a:gd name="T24" fmla="*/ 1424 w 3313"/>
              <a:gd name="T25" fmla="*/ 704 h 3273"/>
              <a:gd name="T26" fmla="*/ 1390 w 3313"/>
              <a:gd name="T27" fmla="*/ 870 h 3273"/>
              <a:gd name="T28" fmla="*/ 1408 w 3313"/>
              <a:gd name="T29" fmla="*/ 1105 h 3273"/>
              <a:gd name="T30" fmla="*/ 1453 w 3313"/>
              <a:gd name="T31" fmla="*/ 1354 h 3273"/>
              <a:gd name="T32" fmla="*/ 1507 w 3313"/>
              <a:gd name="T33" fmla="*/ 1585 h 3273"/>
              <a:gd name="T34" fmla="*/ 1554 w 3313"/>
              <a:gd name="T35" fmla="*/ 1761 h 3273"/>
              <a:gd name="T36" fmla="*/ 1593 w 3313"/>
              <a:gd name="T37" fmla="*/ 1864 h 3273"/>
              <a:gd name="T38" fmla="*/ 1658 w 3313"/>
              <a:gd name="T39" fmla="*/ 1901 h 3273"/>
              <a:gd name="T40" fmla="*/ 1721 w 3313"/>
              <a:gd name="T41" fmla="*/ 1864 h 3273"/>
              <a:gd name="T42" fmla="*/ 1757 w 3313"/>
              <a:gd name="T43" fmla="*/ 1769 h 3273"/>
              <a:gd name="T44" fmla="*/ 1802 w 3313"/>
              <a:gd name="T45" fmla="*/ 1608 h 3273"/>
              <a:gd name="T46" fmla="*/ 1854 w 3313"/>
              <a:gd name="T47" fmla="*/ 1393 h 3273"/>
              <a:gd name="T48" fmla="*/ 1901 w 3313"/>
              <a:gd name="T49" fmla="*/ 1154 h 3273"/>
              <a:gd name="T50" fmla="*/ 1926 w 3313"/>
              <a:gd name="T51" fmla="*/ 922 h 3273"/>
              <a:gd name="T52" fmla="*/ 1908 w 3313"/>
              <a:gd name="T53" fmla="*/ 740 h 3273"/>
              <a:gd name="T54" fmla="*/ 1832 w 3313"/>
              <a:gd name="T55" fmla="*/ 619 h 3273"/>
              <a:gd name="T56" fmla="*/ 1720 w 3313"/>
              <a:gd name="T57" fmla="*/ 559 h 3273"/>
              <a:gd name="T58" fmla="*/ 1761 w 3313"/>
              <a:gd name="T59" fmla="*/ 4 h 3273"/>
              <a:gd name="T60" fmla="*/ 2161 w 3313"/>
              <a:gd name="T61" fmla="*/ 78 h 3273"/>
              <a:gd name="T62" fmla="*/ 2521 w 3313"/>
              <a:gd name="T63" fmla="*/ 241 h 3273"/>
              <a:gd name="T64" fmla="*/ 2829 w 3313"/>
              <a:gd name="T65" fmla="*/ 480 h 3273"/>
              <a:gd name="T66" fmla="*/ 3070 w 3313"/>
              <a:gd name="T67" fmla="*/ 784 h 3273"/>
              <a:gd name="T68" fmla="*/ 3235 w 3313"/>
              <a:gd name="T69" fmla="*/ 1138 h 3273"/>
              <a:gd name="T70" fmla="*/ 3310 w 3313"/>
              <a:gd name="T71" fmla="*/ 1533 h 3273"/>
              <a:gd name="T72" fmla="*/ 3301 w 3313"/>
              <a:gd name="T73" fmla="*/ 1842 h 3273"/>
              <a:gd name="T74" fmla="*/ 3202 w 3313"/>
              <a:gd name="T75" fmla="*/ 2229 h 3273"/>
              <a:gd name="T76" fmla="*/ 3017 w 3313"/>
              <a:gd name="T77" fmla="*/ 2572 h 3273"/>
              <a:gd name="T78" fmla="*/ 2757 w 3313"/>
              <a:gd name="T79" fmla="*/ 2861 h 3273"/>
              <a:gd name="T80" fmla="*/ 2436 w 3313"/>
              <a:gd name="T81" fmla="*/ 3082 h 3273"/>
              <a:gd name="T82" fmla="*/ 2065 w 3313"/>
              <a:gd name="T83" fmla="*/ 3223 h 3273"/>
              <a:gd name="T84" fmla="*/ 1657 w 3313"/>
              <a:gd name="T85" fmla="*/ 3273 h 3273"/>
              <a:gd name="T86" fmla="*/ 1249 w 3313"/>
              <a:gd name="T87" fmla="*/ 3223 h 3273"/>
              <a:gd name="T88" fmla="*/ 879 w 3313"/>
              <a:gd name="T89" fmla="*/ 3082 h 3273"/>
              <a:gd name="T90" fmla="*/ 557 w 3313"/>
              <a:gd name="T91" fmla="*/ 2861 h 3273"/>
              <a:gd name="T92" fmla="*/ 298 w 3313"/>
              <a:gd name="T93" fmla="*/ 2572 h 3273"/>
              <a:gd name="T94" fmla="*/ 112 w 3313"/>
              <a:gd name="T95" fmla="*/ 2229 h 3273"/>
              <a:gd name="T96" fmla="*/ 13 w 3313"/>
              <a:gd name="T97" fmla="*/ 1842 h 3273"/>
              <a:gd name="T98" fmla="*/ 15 w 3313"/>
              <a:gd name="T99" fmla="*/ 1424 h 3273"/>
              <a:gd name="T100" fmla="*/ 121 w 3313"/>
              <a:gd name="T101" fmla="*/ 1023 h 3273"/>
              <a:gd name="T102" fmla="*/ 320 w 3313"/>
              <a:gd name="T103" fmla="*/ 671 h 3273"/>
              <a:gd name="T104" fmla="*/ 599 w 3313"/>
              <a:gd name="T105" fmla="*/ 378 h 3273"/>
              <a:gd name="T106" fmla="*/ 941 w 3313"/>
              <a:gd name="T107" fmla="*/ 161 h 3273"/>
              <a:gd name="T108" fmla="*/ 1335 w 3313"/>
              <a:gd name="T109" fmla="*/ 32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3" h="3273">
                <a:moveTo>
                  <a:pt x="1657" y="2229"/>
                </a:moveTo>
                <a:lnTo>
                  <a:pt x="1620" y="2232"/>
                </a:lnTo>
                <a:lnTo>
                  <a:pt x="1586" y="2239"/>
                </a:lnTo>
                <a:lnTo>
                  <a:pt x="1554" y="2252"/>
                </a:lnTo>
                <a:lnTo>
                  <a:pt x="1527" y="2271"/>
                </a:lnTo>
                <a:lnTo>
                  <a:pt x="1501" y="2293"/>
                </a:lnTo>
                <a:lnTo>
                  <a:pt x="1479" y="2319"/>
                </a:lnTo>
                <a:lnTo>
                  <a:pt x="1463" y="2348"/>
                </a:lnTo>
                <a:lnTo>
                  <a:pt x="1450" y="2382"/>
                </a:lnTo>
                <a:lnTo>
                  <a:pt x="1442" y="2417"/>
                </a:lnTo>
                <a:lnTo>
                  <a:pt x="1439" y="2455"/>
                </a:lnTo>
                <a:lnTo>
                  <a:pt x="1442" y="2492"/>
                </a:lnTo>
                <a:lnTo>
                  <a:pt x="1450" y="2528"/>
                </a:lnTo>
                <a:lnTo>
                  <a:pt x="1462" y="2561"/>
                </a:lnTo>
                <a:lnTo>
                  <a:pt x="1478" y="2590"/>
                </a:lnTo>
                <a:lnTo>
                  <a:pt x="1499" y="2616"/>
                </a:lnTo>
                <a:lnTo>
                  <a:pt x="1524" y="2639"/>
                </a:lnTo>
                <a:lnTo>
                  <a:pt x="1553" y="2657"/>
                </a:lnTo>
                <a:lnTo>
                  <a:pt x="1585" y="2670"/>
                </a:lnTo>
                <a:lnTo>
                  <a:pt x="1619" y="2679"/>
                </a:lnTo>
                <a:lnTo>
                  <a:pt x="1657" y="2682"/>
                </a:lnTo>
                <a:lnTo>
                  <a:pt x="1692" y="2679"/>
                </a:lnTo>
                <a:lnTo>
                  <a:pt x="1724" y="2672"/>
                </a:lnTo>
                <a:lnTo>
                  <a:pt x="1754" y="2661"/>
                </a:lnTo>
                <a:lnTo>
                  <a:pt x="1781" y="2646"/>
                </a:lnTo>
                <a:lnTo>
                  <a:pt x="1805" y="2627"/>
                </a:lnTo>
                <a:lnTo>
                  <a:pt x="1826" y="2605"/>
                </a:lnTo>
                <a:lnTo>
                  <a:pt x="1843" y="2580"/>
                </a:lnTo>
                <a:lnTo>
                  <a:pt x="1857" y="2552"/>
                </a:lnTo>
                <a:lnTo>
                  <a:pt x="1867" y="2522"/>
                </a:lnTo>
                <a:lnTo>
                  <a:pt x="1873" y="2489"/>
                </a:lnTo>
                <a:lnTo>
                  <a:pt x="1875" y="2455"/>
                </a:lnTo>
                <a:lnTo>
                  <a:pt x="1872" y="2417"/>
                </a:lnTo>
                <a:lnTo>
                  <a:pt x="1865" y="2382"/>
                </a:lnTo>
                <a:lnTo>
                  <a:pt x="1854" y="2348"/>
                </a:lnTo>
                <a:lnTo>
                  <a:pt x="1836" y="2319"/>
                </a:lnTo>
                <a:lnTo>
                  <a:pt x="1816" y="2293"/>
                </a:lnTo>
                <a:lnTo>
                  <a:pt x="1791" y="2271"/>
                </a:lnTo>
                <a:lnTo>
                  <a:pt x="1763" y="2252"/>
                </a:lnTo>
                <a:lnTo>
                  <a:pt x="1731" y="2239"/>
                </a:lnTo>
                <a:lnTo>
                  <a:pt x="1696" y="2232"/>
                </a:lnTo>
                <a:lnTo>
                  <a:pt x="1657" y="2229"/>
                </a:lnTo>
                <a:close/>
                <a:moveTo>
                  <a:pt x="1658" y="551"/>
                </a:moveTo>
                <a:lnTo>
                  <a:pt x="1628" y="554"/>
                </a:lnTo>
                <a:lnTo>
                  <a:pt x="1597" y="559"/>
                </a:lnTo>
                <a:lnTo>
                  <a:pt x="1567" y="569"/>
                </a:lnTo>
                <a:lnTo>
                  <a:pt x="1539" y="582"/>
                </a:lnTo>
                <a:lnTo>
                  <a:pt x="1511" y="599"/>
                </a:lnTo>
                <a:lnTo>
                  <a:pt x="1486" y="620"/>
                </a:lnTo>
                <a:lnTo>
                  <a:pt x="1463" y="644"/>
                </a:lnTo>
                <a:lnTo>
                  <a:pt x="1442" y="673"/>
                </a:lnTo>
                <a:lnTo>
                  <a:pt x="1424" y="704"/>
                </a:lnTo>
                <a:lnTo>
                  <a:pt x="1410" y="740"/>
                </a:lnTo>
                <a:lnTo>
                  <a:pt x="1399" y="780"/>
                </a:lnTo>
                <a:lnTo>
                  <a:pt x="1393" y="824"/>
                </a:lnTo>
                <a:lnTo>
                  <a:pt x="1390" y="870"/>
                </a:lnTo>
                <a:lnTo>
                  <a:pt x="1391" y="926"/>
                </a:lnTo>
                <a:lnTo>
                  <a:pt x="1395" y="983"/>
                </a:lnTo>
                <a:lnTo>
                  <a:pt x="1400" y="1043"/>
                </a:lnTo>
                <a:lnTo>
                  <a:pt x="1408" y="1105"/>
                </a:lnTo>
                <a:lnTo>
                  <a:pt x="1418" y="1167"/>
                </a:lnTo>
                <a:lnTo>
                  <a:pt x="1428" y="1229"/>
                </a:lnTo>
                <a:lnTo>
                  <a:pt x="1440" y="1292"/>
                </a:lnTo>
                <a:lnTo>
                  <a:pt x="1453" y="1354"/>
                </a:lnTo>
                <a:lnTo>
                  <a:pt x="1466" y="1415"/>
                </a:lnTo>
                <a:lnTo>
                  <a:pt x="1479" y="1475"/>
                </a:lnTo>
                <a:lnTo>
                  <a:pt x="1492" y="1531"/>
                </a:lnTo>
                <a:lnTo>
                  <a:pt x="1507" y="1585"/>
                </a:lnTo>
                <a:lnTo>
                  <a:pt x="1520" y="1635"/>
                </a:lnTo>
                <a:lnTo>
                  <a:pt x="1532" y="1682"/>
                </a:lnTo>
                <a:lnTo>
                  <a:pt x="1544" y="1724"/>
                </a:lnTo>
                <a:lnTo>
                  <a:pt x="1554" y="1761"/>
                </a:lnTo>
                <a:lnTo>
                  <a:pt x="1564" y="1792"/>
                </a:lnTo>
                <a:lnTo>
                  <a:pt x="1572" y="1817"/>
                </a:lnTo>
                <a:lnTo>
                  <a:pt x="1581" y="1843"/>
                </a:lnTo>
                <a:lnTo>
                  <a:pt x="1593" y="1864"/>
                </a:lnTo>
                <a:lnTo>
                  <a:pt x="1608" y="1880"/>
                </a:lnTo>
                <a:lnTo>
                  <a:pt x="1624" y="1892"/>
                </a:lnTo>
                <a:lnTo>
                  <a:pt x="1641" y="1899"/>
                </a:lnTo>
                <a:lnTo>
                  <a:pt x="1658" y="1901"/>
                </a:lnTo>
                <a:lnTo>
                  <a:pt x="1675" y="1899"/>
                </a:lnTo>
                <a:lnTo>
                  <a:pt x="1691" y="1892"/>
                </a:lnTo>
                <a:lnTo>
                  <a:pt x="1707" y="1880"/>
                </a:lnTo>
                <a:lnTo>
                  <a:pt x="1721" y="1864"/>
                </a:lnTo>
                <a:lnTo>
                  <a:pt x="1733" y="1842"/>
                </a:lnTo>
                <a:lnTo>
                  <a:pt x="1743" y="1817"/>
                </a:lnTo>
                <a:lnTo>
                  <a:pt x="1749" y="1796"/>
                </a:lnTo>
                <a:lnTo>
                  <a:pt x="1757" y="1769"/>
                </a:lnTo>
                <a:lnTo>
                  <a:pt x="1767" y="1735"/>
                </a:lnTo>
                <a:lnTo>
                  <a:pt x="1778" y="1697"/>
                </a:lnTo>
                <a:lnTo>
                  <a:pt x="1789" y="1655"/>
                </a:lnTo>
                <a:lnTo>
                  <a:pt x="1802" y="1608"/>
                </a:lnTo>
                <a:lnTo>
                  <a:pt x="1814" y="1558"/>
                </a:lnTo>
                <a:lnTo>
                  <a:pt x="1827" y="1506"/>
                </a:lnTo>
                <a:lnTo>
                  <a:pt x="1841" y="1450"/>
                </a:lnTo>
                <a:lnTo>
                  <a:pt x="1854" y="1393"/>
                </a:lnTo>
                <a:lnTo>
                  <a:pt x="1867" y="1334"/>
                </a:lnTo>
                <a:lnTo>
                  <a:pt x="1879" y="1274"/>
                </a:lnTo>
                <a:lnTo>
                  <a:pt x="1890" y="1214"/>
                </a:lnTo>
                <a:lnTo>
                  <a:pt x="1901" y="1154"/>
                </a:lnTo>
                <a:lnTo>
                  <a:pt x="1910" y="1094"/>
                </a:lnTo>
                <a:lnTo>
                  <a:pt x="1916" y="1035"/>
                </a:lnTo>
                <a:lnTo>
                  <a:pt x="1922" y="978"/>
                </a:lnTo>
                <a:lnTo>
                  <a:pt x="1926" y="922"/>
                </a:lnTo>
                <a:lnTo>
                  <a:pt x="1927" y="870"/>
                </a:lnTo>
                <a:lnTo>
                  <a:pt x="1925" y="823"/>
                </a:lnTo>
                <a:lnTo>
                  <a:pt x="1919" y="779"/>
                </a:lnTo>
                <a:lnTo>
                  <a:pt x="1908" y="740"/>
                </a:lnTo>
                <a:lnTo>
                  <a:pt x="1893" y="704"/>
                </a:lnTo>
                <a:lnTo>
                  <a:pt x="1875" y="672"/>
                </a:lnTo>
                <a:lnTo>
                  <a:pt x="1855" y="644"/>
                </a:lnTo>
                <a:lnTo>
                  <a:pt x="1832" y="619"/>
                </a:lnTo>
                <a:lnTo>
                  <a:pt x="1805" y="598"/>
                </a:lnTo>
                <a:lnTo>
                  <a:pt x="1779" y="582"/>
                </a:lnTo>
                <a:lnTo>
                  <a:pt x="1749" y="568"/>
                </a:lnTo>
                <a:lnTo>
                  <a:pt x="1720" y="559"/>
                </a:lnTo>
                <a:lnTo>
                  <a:pt x="1689" y="554"/>
                </a:lnTo>
                <a:lnTo>
                  <a:pt x="1658" y="551"/>
                </a:lnTo>
                <a:close/>
                <a:moveTo>
                  <a:pt x="1657" y="0"/>
                </a:moveTo>
                <a:lnTo>
                  <a:pt x="1761" y="4"/>
                </a:lnTo>
                <a:lnTo>
                  <a:pt x="1865" y="13"/>
                </a:lnTo>
                <a:lnTo>
                  <a:pt x="1966" y="29"/>
                </a:lnTo>
                <a:lnTo>
                  <a:pt x="2065" y="50"/>
                </a:lnTo>
                <a:lnTo>
                  <a:pt x="2161" y="78"/>
                </a:lnTo>
                <a:lnTo>
                  <a:pt x="2256" y="111"/>
                </a:lnTo>
                <a:lnTo>
                  <a:pt x="2347" y="149"/>
                </a:lnTo>
                <a:lnTo>
                  <a:pt x="2436" y="192"/>
                </a:lnTo>
                <a:lnTo>
                  <a:pt x="2521" y="241"/>
                </a:lnTo>
                <a:lnTo>
                  <a:pt x="2604" y="294"/>
                </a:lnTo>
                <a:lnTo>
                  <a:pt x="2682" y="352"/>
                </a:lnTo>
                <a:lnTo>
                  <a:pt x="2757" y="414"/>
                </a:lnTo>
                <a:lnTo>
                  <a:pt x="2829" y="480"/>
                </a:lnTo>
                <a:lnTo>
                  <a:pt x="2896" y="550"/>
                </a:lnTo>
                <a:lnTo>
                  <a:pt x="2958" y="624"/>
                </a:lnTo>
                <a:lnTo>
                  <a:pt x="3017" y="702"/>
                </a:lnTo>
                <a:lnTo>
                  <a:pt x="3070" y="784"/>
                </a:lnTo>
                <a:lnTo>
                  <a:pt x="3120" y="867"/>
                </a:lnTo>
                <a:lnTo>
                  <a:pt x="3164" y="955"/>
                </a:lnTo>
                <a:lnTo>
                  <a:pt x="3202" y="1045"/>
                </a:lnTo>
                <a:lnTo>
                  <a:pt x="3235" y="1138"/>
                </a:lnTo>
                <a:lnTo>
                  <a:pt x="3262" y="1234"/>
                </a:lnTo>
                <a:lnTo>
                  <a:pt x="3284" y="1331"/>
                </a:lnTo>
                <a:lnTo>
                  <a:pt x="3301" y="1431"/>
                </a:lnTo>
                <a:lnTo>
                  <a:pt x="3310" y="1533"/>
                </a:lnTo>
                <a:lnTo>
                  <a:pt x="3313" y="1636"/>
                </a:lnTo>
                <a:lnTo>
                  <a:pt x="3313" y="1636"/>
                </a:lnTo>
                <a:lnTo>
                  <a:pt x="3310" y="1740"/>
                </a:lnTo>
                <a:lnTo>
                  <a:pt x="3301" y="1842"/>
                </a:lnTo>
                <a:lnTo>
                  <a:pt x="3284" y="1942"/>
                </a:lnTo>
                <a:lnTo>
                  <a:pt x="3262" y="2040"/>
                </a:lnTo>
                <a:lnTo>
                  <a:pt x="3235" y="2135"/>
                </a:lnTo>
                <a:lnTo>
                  <a:pt x="3202" y="2229"/>
                </a:lnTo>
                <a:lnTo>
                  <a:pt x="3164" y="2319"/>
                </a:lnTo>
                <a:lnTo>
                  <a:pt x="3120" y="2407"/>
                </a:lnTo>
                <a:lnTo>
                  <a:pt x="3070" y="2491"/>
                </a:lnTo>
                <a:lnTo>
                  <a:pt x="3017" y="2572"/>
                </a:lnTo>
                <a:lnTo>
                  <a:pt x="2958" y="2650"/>
                </a:lnTo>
                <a:lnTo>
                  <a:pt x="2896" y="2724"/>
                </a:lnTo>
                <a:lnTo>
                  <a:pt x="2829" y="2794"/>
                </a:lnTo>
                <a:lnTo>
                  <a:pt x="2757" y="2861"/>
                </a:lnTo>
                <a:lnTo>
                  <a:pt x="2682" y="2923"/>
                </a:lnTo>
                <a:lnTo>
                  <a:pt x="2604" y="2980"/>
                </a:lnTo>
                <a:lnTo>
                  <a:pt x="2521" y="3034"/>
                </a:lnTo>
                <a:lnTo>
                  <a:pt x="2436" y="3082"/>
                </a:lnTo>
                <a:lnTo>
                  <a:pt x="2347" y="3126"/>
                </a:lnTo>
                <a:lnTo>
                  <a:pt x="2256" y="3164"/>
                </a:lnTo>
                <a:lnTo>
                  <a:pt x="2161" y="3196"/>
                </a:lnTo>
                <a:lnTo>
                  <a:pt x="2065" y="3223"/>
                </a:lnTo>
                <a:lnTo>
                  <a:pt x="1966" y="3245"/>
                </a:lnTo>
                <a:lnTo>
                  <a:pt x="1865" y="3261"/>
                </a:lnTo>
                <a:lnTo>
                  <a:pt x="1761" y="3270"/>
                </a:lnTo>
                <a:lnTo>
                  <a:pt x="1657" y="3273"/>
                </a:lnTo>
                <a:lnTo>
                  <a:pt x="1552" y="3270"/>
                </a:lnTo>
                <a:lnTo>
                  <a:pt x="1449" y="3261"/>
                </a:lnTo>
                <a:lnTo>
                  <a:pt x="1348" y="3245"/>
                </a:lnTo>
                <a:lnTo>
                  <a:pt x="1249" y="3223"/>
                </a:lnTo>
                <a:lnTo>
                  <a:pt x="1152" y="3196"/>
                </a:lnTo>
                <a:lnTo>
                  <a:pt x="1058" y="3164"/>
                </a:lnTo>
                <a:lnTo>
                  <a:pt x="967" y="3126"/>
                </a:lnTo>
                <a:lnTo>
                  <a:pt x="879" y="3082"/>
                </a:lnTo>
                <a:lnTo>
                  <a:pt x="793" y="3034"/>
                </a:lnTo>
                <a:lnTo>
                  <a:pt x="711" y="2980"/>
                </a:lnTo>
                <a:lnTo>
                  <a:pt x="632" y="2923"/>
                </a:lnTo>
                <a:lnTo>
                  <a:pt x="557" y="2861"/>
                </a:lnTo>
                <a:lnTo>
                  <a:pt x="486" y="2794"/>
                </a:lnTo>
                <a:lnTo>
                  <a:pt x="419" y="2724"/>
                </a:lnTo>
                <a:lnTo>
                  <a:pt x="356" y="2650"/>
                </a:lnTo>
                <a:lnTo>
                  <a:pt x="298" y="2572"/>
                </a:lnTo>
                <a:lnTo>
                  <a:pt x="244" y="2491"/>
                </a:lnTo>
                <a:lnTo>
                  <a:pt x="195" y="2407"/>
                </a:lnTo>
                <a:lnTo>
                  <a:pt x="151" y="2319"/>
                </a:lnTo>
                <a:lnTo>
                  <a:pt x="112" y="2229"/>
                </a:lnTo>
                <a:lnTo>
                  <a:pt x="79" y="2135"/>
                </a:lnTo>
                <a:lnTo>
                  <a:pt x="52" y="2040"/>
                </a:lnTo>
                <a:lnTo>
                  <a:pt x="30" y="1942"/>
                </a:lnTo>
                <a:lnTo>
                  <a:pt x="13" y="1842"/>
                </a:lnTo>
                <a:lnTo>
                  <a:pt x="4" y="1740"/>
                </a:lnTo>
                <a:lnTo>
                  <a:pt x="0" y="1636"/>
                </a:lnTo>
                <a:lnTo>
                  <a:pt x="5" y="1529"/>
                </a:lnTo>
                <a:lnTo>
                  <a:pt x="15" y="1424"/>
                </a:lnTo>
                <a:lnTo>
                  <a:pt x="32" y="1319"/>
                </a:lnTo>
                <a:lnTo>
                  <a:pt x="55" y="1219"/>
                </a:lnTo>
                <a:lnTo>
                  <a:pt x="85" y="1120"/>
                </a:lnTo>
                <a:lnTo>
                  <a:pt x="121" y="1023"/>
                </a:lnTo>
                <a:lnTo>
                  <a:pt x="163" y="930"/>
                </a:lnTo>
                <a:lnTo>
                  <a:pt x="210" y="840"/>
                </a:lnTo>
                <a:lnTo>
                  <a:pt x="263" y="753"/>
                </a:lnTo>
                <a:lnTo>
                  <a:pt x="320" y="671"/>
                </a:lnTo>
                <a:lnTo>
                  <a:pt x="383" y="592"/>
                </a:lnTo>
                <a:lnTo>
                  <a:pt x="450" y="516"/>
                </a:lnTo>
                <a:lnTo>
                  <a:pt x="522" y="445"/>
                </a:lnTo>
                <a:lnTo>
                  <a:pt x="599" y="378"/>
                </a:lnTo>
                <a:lnTo>
                  <a:pt x="679" y="316"/>
                </a:lnTo>
                <a:lnTo>
                  <a:pt x="762" y="260"/>
                </a:lnTo>
                <a:lnTo>
                  <a:pt x="850" y="208"/>
                </a:lnTo>
                <a:lnTo>
                  <a:pt x="941" y="161"/>
                </a:lnTo>
                <a:lnTo>
                  <a:pt x="1036" y="120"/>
                </a:lnTo>
                <a:lnTo>
                  <a:pt x="1133" y="84"/>
                </a:lnTo>
                <a:lnTo>
                  <a:pt x="1233" y="55"/>
                </a:lnTo>
                <a:lnTo>
                  <a:pt x="1335" y="32"/>
                </a:lnTo>
                <a:lnTo>
                  <a:pt x="1441" y="14"/>
                </a:lnTo>
                <a:lnTo>
                  <a:pt x="1547" y="5"/>
                </a:lnTo>
                <a:lnTo>
                  <a:pt x="1657" y="0"/>
                </a:lnTo>
                <a:close/>
              </a:path>
            </a:pathLst>
          </a:custGeom>
          <a:solidFill>
            <a:srgbClr val="FF5A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3" name="Freeform 17"/>
          <p:cNvSpPr>
            <a:spLocks noEditPoints="1"/>
          </p:cNvSpPr>
          <p:nvPr/>
        </p:nvSpPr>
        <p:spPr bwMode="auto">
          <a:xfrm>
            <a:off x="6370976" y="2757201"/>
            <a:ext cx="525463" cy="519113"/>
          </a:xfrm>
          <a:custGeom>
            <a:avLst/>
            <a:gdLst>
              <a:gd name="T0" fmla="*/ 1554 w 3313"/>
              <a:gd name="T1" fmla="*/ 2252 h 3273"/>
              <a:gd name="T2" fmla="*/ 1463 w 3313"/>
              <a:gd name="T3" fmla="*/ 2348 h 3273"/>
              <a:gd name="T4" fmla="*/ 1442 w 3313"/>
              <a:gd name="T5" fmla="*/ 2492 h 3273"/>
              <a:gd name="T6" fmla="*/ 1499 w 3313"/>
              <a:gd name="T7" fmla="*/ 2616 h 3273"/>
              <a:gd name="T8" fmla="*/ 1619 w 3313"/>
              <a:gd name="T9" fmla="*/ 2679 h 3273"/>
              <a:gd name="T10" fmla="*/ 1754 w 3313"/>
              <a:gd name="T11" fmla="*/ 2661 h 3273"/>
              <a:gd name="T12" fmla="*/ 1843 w 3313"/>
              <a:gd name="T13" fmla="*/ 2580 h 3273"/>
              <a:gd name="T14" fmla="*/ 1875 w 3313"/>
              <a:gd name="T15" fmla="*/ 2455 h 3273"/>
              <a:gd name="T16" fmla="*/ 1836 w 3313"/>
              <a:gd name="T17" fmla="*/ 2319 h 3273"/>
              <a:gd name="T18" fmla="*/ 1731 w 3313"/>
              <a:gd name="T19" fmla="*/ 2239 h 3273"/>
              <a:gd name="T20" fmla="*/ 1628 w 3313"/>
              <a:gd name="T21" fmla="*/ 554 h 3273"/>
              <a:gd name="T22" fmla="*/ 1511 w 3313"/>
              <a:gd name="T23" fmla="*/ 599 h 3273"/>
              <a:gd name="T24" fmla="*/ 1424 w 3313"/>
              <a:gd name="T25" fmla="*/ 704 h 3273"/>
              <a:gd name="T26" fmla="*/ 1390 w 3313"/>
              <a:gd name="T27" fmla="*/ 870 h 3273"/>
              <a:gd name="T28" fmla="*/ 1408 w 3313"/>
              <a:gd name="T29" fmla="*/ 1105 h 3273"/>
              <a:gd name="T30" fmla="*/ 1453 w 3313"/>
              <a:gd name="T31" fmla="*/ 1354 h 3273"/>
              <a:gd name="T32" fmla="*/ 1507 w 3313"/>
              <a:gd name="T33" fmla="*/ 1585 h 3273"/>
              <a:gd name="T34" fmla="*/ 1554 w 3313"/>
              <a:gd name="T35" fmla="*/ 1761 h 3273"/>
              <a:gd name="T36" fmla="*/ 1593 w 3313"/>
              <a:gd name="T37" fmla="*/ 1864 h 3273"/>
              <a:gd name="T38" fmla="*/ 1658 w 3313"/>
              <a:gd name="T39" fmla="*/ 1901 h 3273"/>
              <a:gd name="T40" fmla="*/ 1721 w 3313"/>
              <a:gd name="T41" fmla="*/ 1864 h 3273"/>
              <a:gd name="T42" fmla="*/ 1757 w 3313"/>
              <a:gd name="T43" fmla="*/ 1769 h 3273"/>
              <a:gd name="T44" fmla="*/ 1802 w 3313"/>
              <a:gd name="T45" fmla="*/ 1608 h 3273"/>
              <a:gd name="T46" fmla="*/ 1854 w 3313"/>
              <a:gd name="T47" fmla="*/ 1393 h 3273"/>
              <a:gd name="T48" fmla="*/ 1901 w 3313"/>
              <a:gd name="T49" fmla="*/ 1154 h 3273"/>
              <a:gd name="T50" fmla="*/ 1926 w 3313"/>
              <a:gd name="T51" fmla="*/ 922 h 3273"/>
              <a:gd name="T52" fmla="*/ 1908 w 3313"/>
              <a:gd name="T53" fmla="*/ 740 h 3273"/>
              <a:gd name="T54" fmla="*/ 1832 w 3313"/>
              <a:gd name="T55" fmla="*/ 619 h 3273"/>
              <a:gd name="T56" fmla="*/ 1720 w 3313"/>
              <a:gd name="T57" fmla="*/ 559 h 3273"/>
              <a:gd name="T58" fmla="*/ 1761 w 3313"/>
              <a:gd name="T59" fmla="*/ 4 h 3273"/>
              <a:gd name="T60" fmla="*/ 2161 w 3313"/>
              <a:gd name="T61" fmla="*/ 78 h 3273"/>
              <a:gd name="T62" fmla="*/ 2521 w 3313"/>
              <a:gd name="T63" fmla="*/ 241 h 3273"/>
              <a:gd name="T64" fmla="*/ 2829 w 3313"/>
              <a:gd name="T65" fmla="*/ 480 h 3273"/>
              <a:gd name="T66" fmla="*/ 3070 w 3313"/>
              <a:gd name="T67" fmla="*/ 784 h 3273"/>
              <a:gd name="T68" fmla="*/ 3235 w 3313"/>
              <a:gd name="T69" fmla="*/ 1138 h 3273"/>
              <a:gd name="T70" fmla="*/ 3310 w 3313"/>
              <a:gd name="T71" fmla="*/ 1533 h 3273"/>
              <a:gd name="T72" fmla="*/ 3301 w 3313"/>
              <a:gd name="T73" fmla="*/ 1842 h 3273"/>
              <a:gd name="T74" fmla="*/ 3202 w 3313"/>
              <a:gd name="T75" fmla="*/ 2229 h 3273"/>
              <a:gd name="T76" fmla="*/ 3017 w 3313"/>
              <a:gd name="T77" fmla="*/ 2572 h 3273"/>
              <a:gd name="T78" fmla="*/ 2757 w 3313"/>
              <a:gd name="T79" fmla="*/ 2861 h 3273"/>
              <a:gd name="T80" fmla="*/ 2436 w 3313"/>
              <a:gd name="T81" fmla="*/ 3082 h 3273"/>
              <a:gd name="T82" fmla="*/ 2065 w 3313"/>
              <a:gd name="T83" fmla="*/ 3223 h 3273"/>
              <a:gd name="T84" fmla="*/ 1657 w 3313"/>
              <a:gd name="T85" fmla="*/ 3273 h 3273"/>
              <a:gd name="T86" fmla="*/ 1249 w 3313"/>
              <a:gd name="T87" fmla="*/ 3223 h 3273"/>
              <a:gd name="T88" fmla="*/ 879 w 3313"/>
              <a:gd name="T89" fmla="*/ 3082 h 3273"/>
              <a:gd name="T90" fmla="*/ 557 w 3313"/>
              <a:gd name="T91" fmla="*/ 2861 h 3273"/>
              <a:gd name="T92" fmla="*/ 298 w 3313"/>
              <a:gd name="T93" fmla="*/ 2572 h 3273"/>
              <a:gd name="T94" fmla="*/ 112 w 3313"/>
              <a:gd name="T95" fmla="*/ 2229 h 3273"/>
              <a:gd name="T96" fmla="*/ 13 w 3313"/>
              <a:gd name="T97" fmla="*/ 1842 h 3273"/>
              <a:gd name="T98" fmla="*/ 15 w 3313"/>
              <a:gd name="T99" fmla="*/ 1424 h 3273"/>
              <a:gd name="T100" fmla="*/ 121 w 3313"/>
              <a:gd name="T101" fmla="*/ 1023 h 3273"/>
              <a:gd name="T102" fmla="*/ 320 w 3313"/>
              <a:gd name="T103" fmla="*/ 671 h 3273"/>
              <a:gd name="T104" fmla="*/ 599 w 3313"/>
              <a:gd name="T105" fmla="*/ 378 h 3273"/>
              <a:gd name="T106" fmla="*/ 941 w 3313"/>
              <a:gd name="T107" fmla="*/ 161 h 3273"/>
              <a:gd name="T108" fmla="*/ 1335 w 3313"/>
              <a:gd name="T109" fmla="*/ 32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3" h="3273">
                <a:moveTo>
                  <a:pt x="1657" y="2229"/>
                </a:moveTo>
                <a:lnTo>
                  <a:pt x="1620" y="2232"/>
                </a:lnTo>
                <a:lnTo>
                  <a:pt x="1586" y="2239"/>
                </a:lnTo>
                <a:lnTo>
                  <a:pt x="1554" y="2252"/>
                </a:lnTo>
                <a:lnTo>
                  <a:pt x="1527" y="2271"/>
                </a:lnTo>
                <a:lnTo>
                  <a:pt x="1501" y="2293"/>
                </a:lnTo>
                <a:lnTo>
                  <a:pt x="1479" y="2319"/>
                </a:lnTo>
                <a:lnTo>
                  <a:pt x="1463" y="2348"/>
                </a:lnTo>
                <a:lnTo>
                  <a:pt x="1450" y="2382"/>
                </a:lnTo>
                <a:lnTo>
                  <a:pt x="1442" y="2417"/>
                </a:lnTo>
                <a:lnTo>
                  <a:pt x="1439" y="2455"/>
                </a:lnTo>
                <a:lnTo>
                  <a:pt x="1442" y="2492"/>
                </a:lnTo>
                <a:lnTo>
                  <a:pt x="1450" y="2528"/>
                </a:lnTo>
                <a:lnTo>
                  <a:pt x="1462" y="2561"/>
                </a:lnTo>
                <a:lnTo>
                  <a:pt x="1478" y="2590"/>
                </a:lnTo>
                <a:lnTo>
                  <a:pt x="1499" y="2616"/>
                </a:lnTo>
                <a:lnTo>
                  <a:pt x="1524" y="2639"/>
                </a:lnTo>
                <a:lnTo>
                  <a:pt x="1553" y="2657"/>
                </a:lnTo>
                <a:lnTo>
                  <a:pt x="1585" y="2670"/>
                </a:lnTo>
                <a:lnTo>
                  <a:pt x="1619" y="2679"/>
                </a:lnTo>
                <a:lnTo>
                  <a:pt x="1657" y="2682"/>
                </a:lnTo>
                <a:lnTo>
                  <a:pt x="1692" y="2679"/>
                </a:lnTo>
                <a:lnTo>
                  <a:pt x="1724" y="2672"/>
                </a:lnTo>
                <a:lnTo>
                  <a:pt x="1754" y="2661"/>
                </a:lnTo>
                <a:lnTo>
                  <a:pt x="1781" y="2646"/>
                </a:lnTo>
                <a:lnTo>
                  <a:pt x="1805" y="2627"/>
                </a:lnTo>
                <a:lnTo>
                  <a:pt x="1826" y="2605"/>
                </a:lnTo>
                <a:lnTo>
                  <a:pt x="1843" y="2580"/>
                </a:lnTo>
                <a:lnTo>
                  <a:pt x="1857" y="2552"/>
                </a:lnTo>
                <a:lnTo>
                  <a:pt x="1867" y="2522"/>
                </a:lnTo>
                <a:lnTo>
                  <a:pt x="1873" y="2489"/>
                </a:lnTo>
                <a:lnTo>
                  <a:pt x="1875" y="2455"/>
                </a:lnTo>
                <a:lnTo>
                  <a:pt x="1872" y="2417"/>
                </a:lnTo>
                <a:lnTo>
                  <a:pt x="1865" y="2382"/>
                </a:lnTo>
                <a:lnTo>
                  <a:pt x="1854" y="2348"/>
                </a:lnTo>
                <a:lnTo>
                  <a:pt x="1836" y="2319"/>
                </a:lnTo>
                <a:lnTo>
                  <a:pt x="1816" y="2293"/>
                </a:lnTo>
                <a:lnTo>
                  <a:pt x="1791" y="2271"/>
                </a:lnTo>
                <a:lnTo>
                  <a:pt x="1763" y="2252"/>
                </a:lnTo>
                <a:lnTo>
                  <a:pt x="1731" y="2239"/>
                </a:lnTo>
                <a:lnTo>
                  <a:pt x="1696" y="2232"/>
                </a:lnTo>
                <a:lnTo>
                  <a:pt x="1657" y="2229"/>
                </a:lnTo>
                <a:close/>
                <a:moveTo>
                  <a:pt x="1658" y="551"/>
                </a:moveTo>
                <a:lnTo>
                  <a:pt x="1628" y="554"/>
                </a:lnTo>
                <a:lnTo>
                  <a:pt x="1597" y="559"/>
                </a:lnTo>
                <a:lnTo>
                  <a:pt x="1567" y="569"/>
                </a:lnTo>
                <a:lnTo>
                  <a:pt x="1539" y="582"/>
                </a:lnTo>
                <a:lnTo>
                  <a:pt x="1511" y="599"/>
                </a:lnTo>
                <a:lnTo>
                  <a:pt x="1486" y="620"/>
                </a:lnTo>
                <a:lnTo>
                  <a:pt x="1463" y="644"/>
                </a:lnTo>
                <a:lnTo>
                  <a:pt x="1442" y="673"/>
                </a:lnTo>
                <a:lnTo>
                  <a:pt x="1424" y="704"/>
                </a:lnTo>
                <a:lnTo>
                  <a:pt x="1410" y="740"/>
                </a:lnTo>
                <a:lnTo>
                  <a:pt x="1399" y="780"/>
                </a:lnTo>
                <a:lnTo>
                  <a:pt x="1393" y="824"/>
                </a:lnTo>
                <a:lnTo>
                  <a:pt x="1390" y="870"/>
                </a:lnTo>
                <a:lnTo>
                  <a:pt x="1391" y="926"/>
                </a:lnTo>
                <a:lnTo>
                  <a:pt x="1395" y="983"/>
                </a:lnTo>
                <a:lnTo>
                  <a:pt x="1400" y="1043"/>
                </a:lnTo>
                <a:lnTo>
                  <a:pt x="1408" y="1105"/>
                </a:lnTo>
                <a:lnTo>
                  <a:pt x="1418" y="1167"/>
                </a:lnTo>
                <a:lnTo>
                  <a:pt x="1428" y="1229"/>
                </a:lnTo>
                <a:lnTo>
                  <a:pt x="1440" y="1292"/>
                </a:lnTo>
                <a:lnTo>
                  <a:pt x="1453" y="1354"/>
                </a:lnTo>
                <a:lnTo>
                  <a:pt x="1466" y="1415"/>
                </a:lnTo>
                <a:lnTo>
                  <a:pt x="1479" y="1475"/>
                </a:lnTo>
                <a:lnTo>
                  <a:pt x="1492" y="1531"/>
                </a:lnTo>
                <a:lnTo>
                  <a:pt x="1507" y="1585"/>
                </a:lnTo>
                <a:lnTo>
                  <a:pt x="1520" y="1635"/>
                </a:lnTo>
                <a:lnTo>
                  <a:pt x="1532" y="1682"/>
                </a:lnTo>
                <a:lnTo>
                  <a:pt x="1544" y="1724"/>
                </a:lnTo>
                <a:lnTo>
                  <a:pt x="1554" y="1761"/>
                </a:lnTo>
                <a:lnTo>
                  <a:pt x="1564" y="1792"/>
                </a:lnTo>
                <a:lnTo>
                  <a:pt x="1572" y="1817"/>
                </a:lnTo>
                <a:lnTo>
                  <a:pt x="1581" y="1843"/>
                </a:lnTo>
                <a:lnTo>
                  <a:pt x="1593" y="1864"/>
                </a:lnTo>
                <a:lnTo>
                  <a:pt x="1608" y="1880"/>
                </a:lnTo>
                <a:lnTo>
                  <a:pt x="1624" y="1892"/>
                </a:lnTo>
                <a:lnTo>
                  <a:pt x="1641" y="1899"/>
                </a:lnTo>
                <a:lnTo>
                  <a:pt x="1658" y="1901"/>
                </a:lnTo>
                <a:lnTo>
                  <a:pt x="1675" y="1899"/>
                </a:lnTo>
                <a:lnTo>
                  <a:pt x="1691" y="1892"/>
                </a:lnTo>
                <a:lnTo>
                  <a:pt x="1707" y="1880"/>
                </a:lnTo>
                <a:lnTo>
                  <a:pt x="1721" y="1864"/>
                </a:lnTo>
                <a:lnTo>
                  <a:pt x="1733" y="1842"/>
                </a:lnTo>
                <a:lnTo>
                  <a:pt x="1743" y="1817"/>
                </a:lnTo>
                <a:lnTo>
                  <a:pt x="1749" y="1796"/>
                </a:lnTo>
                <a:lnTo>
                  <a:pt x="1757" y="1769"/>
                </a:lnTo>
                <a:lnTo>
                  <a:pt x="1767" y="1735"/>
                </a:lnTo>
                <a:lnTo>
                  <a:pt x="1778" y="1697"/>
                </a:lnTo>
                <a:lnTo>
                  <a:pt x="1789" y="1655"/>
                </a:lnTo>
                <a:lnTo>
                  <a:pt x="1802" y="1608"/>
                </a:lnTo>
                <a:lnTo>
                  <a:pt x="1814" y="1558"/>
                </a:lnTo>
                <a:lnTo>
                  <a:pt x="1827" y="1506"/>
                </a:lnTo>
                <a:lnTo>
                  <a:pt x="1841" y="1450"/>
                </a:lnTo>
                <a:lnTo>
                  <a:pt x="1854" y="1393"/>
                </a:lnTo>
                <a:lnTo>
                  <a:pt x="1867" y="1334"/>
                </a:lnTo>
                <a:lnTo>
                  <a:pt x="1879" y="1274"/>
                </a:lnTo>
                <a:lnTo>
                  <a:pt x="1890" y="1214"/>
                </a:lnTo>
                <a:lnTo>
                  <a:pt x="1901" y="1154"/>
                </a:lnTo>
                <a:lnTo>
                  <a:pt x="1910" y="1094"/>
                </a:lnTo>
                <a:lnTo>
                  <a:pt x="1916" y="1035"/>
                </a:lnTo>
                <a:lnTo>
                  <a:pt x="1922" y="978"/>
                </a:lnTo>
                <a:lnTo>
                  <a:pt x="1926" y="922"/>
                </a:lnTo>
                <a:lnTo>
                  <a:pt x="1927" y="870"/>
                </a:lnTo>
                <a:lnTo>
                  <a:pt x="1925" y="823"/>
                </a:lnTo>
                <a:lnTo>
                  <a:pt x="1919" y="779"/>
                </a:lnTo>
                <a:lnTo>
                  <a:pt x="1908" y="740"/>
                </a:lnTo>
                <a:lnTo>
                  <a:pt x="1893" y="704"/>
                </a:lnTo>
                <a:lnTo>
                  <a:pt x="1875" y="672"/>
                </a:lnTo>
                <a:lnTo>
                  <a:pt x="1855" y="644"/>
                </a:lnTo>
                <a:lnTo>
                  <a:pt x="1832" y="619"/>
                </a:lnTo>
                <a:lnTo>
                  <a:pt x="1805" y="598"/>
                </a:lnTo>
                <a:lnTo>
                  <a:pt x="1779" y="582"/>
                </a:lnTo>
                <a:lnTo>
                  <a:pt x="1749" y="568"/>
                </a:lnTo>
                <a:lnTo>
                  <a:pt x="1720" y="559"/>
                </a:lnTo>
                <a:lnTo>
                  <a:pt x="1689" y="554"/>
                </a:lnTo>
                <a:lnTo>
                  <a:pt x="1658" y="551"/>
                </a:lnTo>
                <a:close/>
                <a:moveTo>
                  <a:pt x="1657" y="0"/>
                </a:moveTo>
                <a:lnTo>
                  <a:pt x="1761" y="4"/>
                </a:lnTo>
                <a:lnTo>
                  <a:pt x="1865" y="13"/>
                </a:lnTo>
                <a:lnTo>
                  <a:pt x="1966" y="29"/>
                </a:lnTo>
                <a:lnTo>
                  <a:pt x="2065" y="50"/>
                </a:lnTo>
                <a:lnTo>
                  <a:pt x="2161" y="78"/>
                </a:lnTo>
                <a:lnTo>
                  <a:pt x="2256" y="111"/>
                </a:lnTo>
                <a:lnTo>
                  <a:pt x="2347" y="149"/>
                </a:lnTo>
                <a:lnTo>
                  <a:pt x="2436" y="192"/>
                </a:lnTo>
                <a:lnTo>
                  <a:pt x="2521" y="241"/>
                </a:lnTo>
                <a:lnTo>
                  <a:pt x="2604" y="294"/>
                </a:lnTo>
                <a:lnTo>
                  <a:pt x="2682" y="352"/>
                </a:lnTo>
                <a:lnTo>
                  <a:pt x="2757" y="414"/>
                </a:lnTo>
                <a:lnTo>
                  <a:pt x="2829" y="480"/>
                </a:lnTo>
                <a:lnTo>
                  <a:pt x="2896" y="550"/>
                </a:lnTo>
                <a:lnTo>
                  <a:pt x="2958" y="624"/>
                </a:lnTo>
                <a:lnTo>
                  <a:pt x="3017" y="702"/>
                </a:lnTo>
                <a:lnTo>
                  <a:pt x="3070" y="784"/>
                </a:lnTo>
                <a:lnTo>
                  <a:pt x="3120" y="867"/>
                </a:lnTo>
                <a:lnTo>
                  <a:pt x="3164" y="955"/>
                </a:lnTo>
                <a:lnTo>
                  <a:pt x="3202" y="1045"/>
                </a:lnTo>
                <a:lnTo>
                  <a:pt x="3235" y="1138"/>
                </a:lnTo>
                <a:lnTo>
                  <a:pt x="3262" y="1234"/>
                </a:lnTo>
                <a:lnTo>
                  <a:pt x="3284" y="1331"/>
                </a:lnTo>
                <a:lnTo>
                  <a:pt x="3301" y="1431"/>
                </a:lnTo>
                <a:lnTo>
                  <a:pt x="3310" y="1533"/>
                </a:lnTo>
                <a:lnTo>
                  <a:pt x="3313" y="1636"/>
                </a:lnTo>
                <a:lnTo>
                  <a:pt x="3313" y="1636"/>
                </a:lnTo>
                <a:lnTo>
                  <a:pt x="3310" y="1740"/>
                </a:lnTo>
                <a:lnTo>
                  <a:pt x="3301" y="1842"/>
                </a:lnTo>
                <a:lnTo>
                  <a:pt x="3284" y="1942"/>
                </a:lnTo>
                <a:lnTo>
                  <a:pt x="3262" y="2040"/>
                </a:lnTo>
                <a:lnTo>
                  <a:pt x="3235" y="2135"/>
                </a:lnTo>
                <a:lnTo>
                  <a:pt x="3202" y="2229"/>
                </a:lnTo>
                <a:lnTo>
                  <a:pt x="3164" y="2319"/>
                </a:lnTo>
                <a:lnTo>
                  <a:pt x="3120" y="2407"/>
                </a:lnTo>
                <a:lnTo>
                  <a:pt x="3070" y="2491"/>
                </a:lnTo>
                <a:lnTo>
                  <a:pt x="3017" y="2572"/>
                </a:lnTo>
                <a:lnTo>
                  <a:pt x="2958" y="2650"/>
                </a:lnTo>
                <a:lnTo>
                  <a:pt x="2896" y="2724"/>
                </a:lnTo>
                <a:lnTo>
                  <a:pt x="2829" y="2794"/>
                </a:lnTo>
                <a:lnTo>
                  <a:pt x="2757" y="2861"/>
                </a:lnTo>
                <a:lnTo>
                  <a:pt x="2682" y="2923"/>
                </a:lnTo>
                <a:lnTo>
                  <a:pt x="2604" y="2980"/>
                </a:lnTo>
                <a:lnTo>
                  <a:pt x="2521" y="3034"/>
                </a:lnTo>
                <a:lnTo>
                  <a:pt x="2436" y="3082"/>
                </a:lnTo>
                <a:lnTo>
                  <a:pt x="2347" y="3126"/>
                </a:lnTo>
                <a:lnTo>
                  <a:pt x="2256" y="3164"/>
                </a:lnTo>
                <a:lnTo>
                  <a:pt x="2161" y="3196"/>
                </a:lnTo>
                <a:lnTo>
                  <a:pt x="2065" y="3223"/>
                </a:lnTo>
                <a:lnTo>
                  <a:pt x="1966" y="3245"/>
                </a:lnTo>
                <a:lnTo>
                  <a:pt x="1865" y="3261"/>
                </a:lnTo>
                <a:lnTo>
                  <a:pt x="1761" y="3270"/>
                </a:lnTo>
                <a:lnTo>
                  <a:pt x="1657" y="3273"/>
                </a:lnTo>
                <a:lnTo>
                  <a:pt x="1552" y="3270"/>
                </a:lnTo>
                <a:lnTo>
                  <a:pt x="1449" y="3261"/>
                </a:lnTo>
                <a:lnTo>
                  <a:pt x="1348" y="3245"/>
                </a:lnTo>
                <a:lnTo>
                  <a:pt x="1249" y="3223"/>
                </a:lnTo>
                <a:lnTo>
                  <a:pt x="1152" y="3196"/>
                </a:lnTo>
                <a:lnTo>
                  <a:pt x="1058" y="3164"/>
                </a:lnTo>
                <a:lnTo>
                  <a:pt x="967" y="3126"/>
                </a:lnTo>
                <a:lnTo>
                  <a:pt x="879" y="3082"/>
                </a:lnTo>
                <a:lnTo>
                  <a:pt x="793" y="3034"/>
                </a:lnTo>
                <a:lnTo>
                  <a:pt x="711" y="2980"/>
                </a:lnTo>
                <a:lnTo>
                  <a:pt x="632" y="2923"/>
                </a:lnTo>
                <a:lnTo>
                  <a:pt x="557" y="2861"/>
                </a:lnTo>
                <a:lnTo>
                  <a:pt x="486" y="2794"/>
                </a:lnTo>
                <a:lnTo>
                  <a:pt x="419" y="2724"/>
                </a:lnTo>
                <a:lnTo>
                  <a:pt x="356" y="2650"/>
                </a:lnTo>
                <a:lnTo>
                  <a:pt x="298" y="2572"/>
                </a:lnTo>
                <a:lnTo>
                  <a:pt x="244" y="2491"/>
                </a:lnTo>
                <a:lnTo>
                  <a:pt x="195" y="2407"/>
                </a:lnTo>
                <a:lnTo>
                  <a:pt x="151" y="2319"/>
                </a:lnTo>
                <a:lnTo>
                  <a:pt x="112" y="2229"/>
                </a:lnTo>
                <a:lnTo>
                  <a:pt x="79" y="2135"/>
                </a:lnTo>
                <a:lnTo>
                  <a:pt x="52" y="2040"/>
                </a:lnTo>
                <a:lnTo>
                  <a:pt x="30" y="1942"/>
                </a:lnTo>
                <a:lnTo>
                  <a:pt x="13" y="1842"/>
                </a:lnTo>
                <a:lnTo>
                  <a:pt x="4" y="1740"/>
                </a:lnTo>
                <a:lnTo>
                  <a:pt x="0" y="1636"/>
                </a:lnTo>
                <a:lnTo>
                  <a:pt x="5" y="1529"/>
                </a:lnTo>
                <a:lnTo>
                  <a:pt x="15" y="1424"/>
                </a:lnTo>
                <a:lnTo>
                  <a:pt x="32" y="1319"/>
                </a:lnTo>
                <a:lnTo>
                  <a:pt x="55" y="1219"/>
                </a:lnTo>
                <a:lnTo>
                  <a:pt x="85" y="1120"/>
                </a:lnTo>
                <a:lnTo>
                  <a:pt x="121" y="1023"/>
                </a:lnTo>
                <a:lnTo>
                  <a:pt x="163" y="930"/>
                </a:lnTo>
                <a:lnTo>
                  <a:pt x="210" y="840"/>
                </a:lnTo>
                <a:lnTo>
                  <a:pt x="263" y="753"/>
                </a:lnTo>
                <a:lnTo>
                  <a:pt x="320" y="671"/>
                </a:lnTo>
                <a:lnTo>
                  <a:pt x="383" y="592"/>
                </a:lnTo>
                <a:lnTo>
                  <a:pt x="450" y="516"/>
                </a:lnTo>
                <a:lnTo>
                  <a:pt x="522" y="445"/>
                </a:lnTo>
                <a:lnTo>
                  <a:pt x="599" y="378"/>
                </a:lnTo>
                <a:lnTo>
                  <a:pt x="679" y="316"/>
                </a:lnTo>
                <a:lnTo>
                  <a:pt x="762" y="260"/>
                </a:lnTo>
                <a:lnTo>
                  <a:pt x="850" y="208"/>
                </a:lnTo>
                <a:lnTo>
                  <a:pt x="941" y="161"/>
                </a:lnTo>
                <a:lnTo>
                  <a:pt x="1036" y="120"/>
                </a:lnTo>
                <a:lnTo>
                  <a:pt x="1133" y="84"/>
                </a:lnTo>
                <a:lnTo>
                  <a:pt x="1233" y="55"/>
                </a:lnTo>
                <a:lnTo>
                  <a:pt x="1335" y="32"/>
                </a:lnTo>
                <a:lnTo>
                  <a:pt x="1441" y="14"/>
                </a:lnTo>
                <a:lnTo>
                  <a:pt x="1547" y="5"/>
                </a:lnTo>
                <a:lnTo>
                  <a:pt x="1657" y="0"/>
                </a:lnTo>
                <a:close/>
              </a:path>
            </a:pathLst>
          </a:custGeom>
          <a:solidFill>
            <a:srgbClr val="FF5A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4" name="Freeform 17"/>
          <p:cNvSpPr>
            <a:spLocks noEditPoints="1"/>
          </p:cNvSpPr>
          <p:nvPr/>
        </p:nvSpPr>
        <p:spPr bwMode="auto">
          <a:xfrm>
            <a:off x="6557347" y="4318409"/>
            <a:ext cx="525463" cy="519113"/>
          </a:xfrm>
          <a:custGeom>
            <a:avLst/>
            <a:gdLst>
              <a:gd name="T0" fmla="*/ 1554 w 3313"/>
              <a:gd name="T1" fmla="*/ 2252 h 3273"/>
              <a:gd name="T2" fmla="*/ 1463 w 3313"/>
              <a:gd name="T3" fmla="*/ 2348 h 3273"/>
              <a:gd name="T4" fmla="*/ 1442 w 3313"/>
              <a:gd name="T5" fmla="*/ 2492 h 3273"/>
              <a:gd name="T6" fmla="*/ 1499 w 3313"/>
              <a:gd name="T7" fmla="*/ 2616 h 3273"/>
              <a:gd name="T8" fmla="*/ 1619 w 3313"/>
              <a:gd name="T9" fmla="*/ 2679 h 3273"/>
              <a:gd name="T10" fmla="*/ 1754 w 3313"/>
              <a:gd name="T11" fmla="*/ 2661 h 3273"/>
              <a:gd name="T12" fmla="*/ 1843 w 3313"/>
              <a:gd name="T13" fmla="*/ 2580 h 3273"/>
              <a:gd name="T14" fmla="*/ 1875 w 3313"/>
              <a:gd name="T15" fmla="*/ 2455 h 3273"/>
              <a:gd name="T16" fmla="*/ 1836 w 3313"/>
              <a:gd name="T17" fmla="*/ 2319 h 3273"/>
              <a:gd name="T18" fmla="*/ 1731 w 3313"/>
              <a:gd name="T19" fmla="*/ 2239 h 3273"/>
              <a:gd name="T20" fmla="*/ 1628 w 3313"/>
              <a:gd name="T21" fmla="*/ 554 h 3273"/>
              <a:gd name="T22" fmla="*/ 1511 w 3313"/>
              <a:gd name="T23" fmla="*/ 599 h 3273"/>
              <a:gd name="T24" fmla="*/ 1424 w 3313"/>
              <a:gd name="T25" fmla="*/ 704 h 3273"/>
              <a:gd name="T26" fmla="*/ 1390 w 3313"/>
              <a:gd name="T27" fmla="*/ 870 h 3273"/>
              <a:gd name="T28" fmla="*/ 1408 w 3313"/>
              <a:gd name="T29" fmla="*/ 1105 h 3273"/>
              <a:gd name="T30" fmla="*/ 1453 w 3313"/>
              <a:gd name="T31" fmla="*/ 1354 h 3273"/>
              <a:gd name="T32" fmla="*/ 1507 w 3313"/>
              <a:gd name="T33" fmla="*/ 1585 h 3273"/>
              <a:gd name="T34" fmla="*/ 1554 w 3313"/>
              <a:gd name="T35" fmla="*/ 1761 h 3273"/>
              <a:gd name="T36" fmla="*/ 1593 w 3313"/>
              <a:gd name="T37" fmla="*/ 1864 h 3273"/>
              <a:gd name="T38" fmla="*/ 1658 w 3313"/>
              <a:gd name="T39" fmla="*/ 1901 h 3273"/>
              <a:gd name="T40" fmla="*/ 1721 w 3313"/>
              <a:gd name="T41" fmla="*/ 1864 h 3273"/>
              <a:gd name="T42" fmla="*/ 1757 w 3313"/>
              <a:gd name="T43" fmla="*/ 1769 h 3273"/>
              <a:gd name="T44" fmla="*/ 1802 w 3313"/>
              <a:gd name="T45" fmla="*/ 1608 h 3273"/>
              <a:gd name="T46" fmla="*/ 1854 w 3313"/>
              <a:gd name="T47" fmla="*/ 1393 h 3273"/>
              <a:gd name="T48" fmla="*/ 1901 w 3313"/>
              <a:gd name="T49" fmla="*/ 1154 h 3273"/>
              <a:gd name="T50" fmla="*/ 1926 w 3313"/>
              <a:gd name="T51" fmla="*/ 922 h 3273"/>
              <a:gd name="T52" fmla="*/ 1908 w 3313"/>
              <a:gd name="T53" fmla="*/ 740 h 3273"/>
              <a:gd name="T54" fmla="*/ 1832 w 3313"/>
              <a:gd name="T55" fmla="*/ 619 h 3273"/>
              <a:gd name="T56" fmla="*/ 1720 w 3313"/>
              <a:gd name="T57" fmla="*/ 559 h 3273"/>
              <a:gd name="T58" fmla="*/ 1761 w 3313"/>
              <a:gd name="T59" fmla="*/ 4 h 3273"/>
              <a:gd name="T60" fmla="*/ 2161 w 3313"/>
              <a:gd name="T61" fmla="*/ 78 h 3273"/>
              <a:gd name="T62" fmla="*/ 2521 w 3313"/>
              <a:gd name="T63" fmla="*/ 241 h 3273"/>
              <a:gd name="T64" fmla="*/ 2829 w 3313"/>
              <a:gd name="T65" fmla="*/ 480 h 3273"/>
              <a:gd name="T66" fmla="*/ 3070 w 3313"/>
              <a:gd name="T67" fmla="*/ 784 h 3273"/>
              <a:gd name="T68" fmla="*/ 3235 w 3313"/>
              <a:gd name="T69" fmla="*/ 1138 h 3273"/>
              <a:gd name="T70" fmla="*/ 3310 w 3313"/>
              <a:gd name="T71" fmla="*/ 1533 h 3273"/>
              <a:gd name="T72" fmla="*/ 3301 w 3313"/>
              <a:gd name="T73" fmla="*/ 1842 h 3273"/>
              <a:gd name="T74" fmla="*/ 3202 w 3313"/>
              <a:gd name="T75" fmla="*/ 2229 h 3273"/>
              <a:gd name="T76" fmla="*/ 3017 w 3313"/>
              <a:gd name="T77" fmla="*/ 2572 h 3273"/>
              <a:gd name="T78" fmla="*/ 2757 w 3313"/>
              <a:gd name="T79" fmla="*/ 2861 h 3273"/>
              <a:gd name="T80" fmla="*/ 2436 w 3313"/>
              <a:gd name="T81" fmla="*/ 3082 h 3273"/>
              <a:gd name="T82" fmla="*/ 2065 w 3313"/>
              <a:gd name="T83" fmla="*/ 3223 h 3273"/>
              <a:gd name="T84" fmla="*/ 1657 w 3313"/>
              <a:gd name="T85" fmla="*/ 3273 h 3273"/>
              <a:gd name="T86" fmla="*/ 1249 w 3313"/>
              <a:gd name="T87" fmla="*/ 3223 h 3273"/>
              <a:gd name="T88" fmla="*/ 879 w 3313"/>
              <a:gd name="T89" fmla="*/ 3082 h 3273"/>
              <a:gd name="T90" fmla="*/ 557 w 3313"/>
              <a:gd name="T91" fmla="*/ 2861 h 3273"/>
              <a:gd name="T92" fmla="*/ 298 w 3313"/>
              <a:gd name="T93" fmla="*/ 2572 h 3273"/>
              <a:gd name="T94" fmla="*/ 112 w 3313"/>
              <a:gd name="T95" fmla="*/ 2229 h 3273"/>
              <a:gd name="T96" fmla="*/ 13 w 3313"/>
              <a:gd name="T97" fmla="*/ 1842 h 3273"/>
              <a:gd name="T98" fmla="*/ 15 w 3313"/>
              <a:gd name="T99" fmla="*/ 1424 h 3273"/>
              <a:gd name="T100" fmla="*/ 121 w 3313"/>
              <a:gd name="T101" fmla="*/ 1023 h 3273"/>
              <a:gd name="T102" fmla="*/ 320 w 3313"/>
              <a:gd name="T103" fmla="*/ 671 h 3273"/>
              <a:gd name="T104" fmla="*/ 599 w 3313"/>
              <a:gd name="T105" fmla="*/ 378 h 3273"/>
              <a:gd name="T106" fmla="*/ 941 w 3313"/>
              <a:gd name="T107" fmla="*/ 161 h 3273"/>
              <a:gd name="T108" fmla="*/ 1335 w 3313"/>
              <a:gd name="T109" fmla="*/ 32 h 3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3" h="3273">
                <a:moveTo>
                  <a:pt x="1657" y="2229"/>
                </a:moveTo>
                <a:lnTo>
                  <a:pt x="1620" y="2232"/>
                </a:lnTo>
                <a:lnTo>
                  <a:pt x="1586" y="2239"/>
                </a:lnTo>
                <a:lnTo>
                  <a:pt x="1554" y="2252"/>
                </a:lnTo>
                <a:lnTo>
                  <a:pt x="1527" y="2271"/>
                </a:lnTo>
                <a:lnTo>
                  <a:pt x="1501" y="2293"/>
                </a:lnTo>
                <a:lnTo>
                  <a:pt x="1479" y="2319"/>
                </a:lnTo>
                <a:lnTo>
                  <a:pt x="1463" y="2348"/>
                </a:lnTo>
                <a:lnTo>
                  <a:pt x="1450" y="2382"/>
                </a:lnTo>
                <a:lnTo>
                  <a:pt x="1442" y="2417"/>
                </a:lnTo>
                <a:lnTo>
                  <a:pt x="1439" y="2455"/>
                </a:lnTo>
                <a:lnTo>
                  <a:pt x="1442" y="2492"/>
                </a:lnTo>
                <a:lnTo>
                  <a:pt x="1450" y="2528"/>
                </a:lnTo>
                <a:lnTo>
                  <a:pt x="1462" y="2561"/>
                </a:lnTo>
                <a:lnTo>
                  <a:pt x="1478" y="2590"/>
                </a:lnTo>
                <a:lnTo>
                  <a:pt x="1499" y="2616"/>
                </a:lnTo>
                <a:lnTo>
                  <a:pt x="1524" y="2639"/>
                </a:lnTo>
                <a:lnTo>
                  <a:pt x="1553" y="2657"/>
                </a:lnTo>
                <a:lnTo>
                  <a:pt x="1585" y="2670"/>
                </a:lnTo>
                <a:lnTo>
                  <a:pt x="1619" y="2679"/>
                </a:lnTo>
                <a:lnTo>
                  <a:pt x="1657" y="2682"/>
                </a:lnTo>
                <a:lnTo>
                  <a:pt x="1692" y="2679"/>
                </a:lnTo>
                <a:lnTo>
                  <a:pt x="1724" y="2672"/>
                </a:lnTo>
                <a:lnTo>
                  <a:pt x="1754" y="2661"/>
                </a:lnTo>
                <a:lnTo>
                  <a:pt x="1781" y="2646"/>
                </a:lnTo>
                <a:lnTo>
                  <a:pt x="1805" y="2627"/>
                </a:lnTo>
                <a:lnTo>
                  <a:pt x="1826" y="2605"/>
                </a:lnTo>
                <a:lnTo>
                  <a:pt x="1843" y="2580"/>
                </a:lnTo>
                <a:lnTo>
                  <a:pt x="1857" y="2552"/>
                </a:lnTo>
                <a:lnTo>
                  <a:pt x="1867" y="2522"/>
                </a:lnTo>
                <a:lnTo>
                  <a:pt x="1873" y="2489"/>
                </a:lnTo>
                <a:lnTo>
                  <a:pt x="1875" y="2455"/>
                </a:lnTo>
                <a:lnTo>
                  <a:pt x="1872" y="2417"/>
                </a:lnTo>
                <a:lnTo>
                  <a:pt x="1865" y="2382"/>
                </a:lnTo>
                <a:lnTo>
                  <a:pt x="1854" y="2348"/>
                </a:lnTo>
                <a:lnTo>
                  <a:pt x="1836" y="2319"/>
                </a:lnTo>
                <a:lnTo>
                  <a:pt x="1816" y="2293"/>
                </a:lnTo>
                <a:lnTo>
                  <a:pt x="1791" y="2271"/>
                </a:lnTo>
                <a:lnTo>
                  <a:pt x="1763" y="2252"/>
                </a:lnTo>
                <a:lnTo>
                  <a:pt x="1731" y="2239"/>
                </a:lnTo>
                <a:lnTo>
                  <a:pt x="1696" y="2232"/>
                </a:lnTo>
                <a:lnTo>
                  <a:pt x="1657" y="2229"/>
                </a:lnTo>
                <a:close/>
                <a:moveTo>
                  <a:pt x="1658" y="551"/>
                </a:moveTo>
                <a:lnTo>
                  <a:pt x="1628" y="554"/>
                </a:lnTo>
                <a:lnTo>
                  <a:pt x="1597" y="559"/>
                </a:lnTo>
                <a:lnTo>
                  <a:pt x="1567" y="569"/>
                </a:lnTo>
                <a:lnTo>
                  <a:pt x="1539" y="582"/>
                </a:lnTo>
                <a:lnTo>
                  <a:pt x="1511" y="599"/>
                </a:lnTo>
                <a:lnTo>
                  <a:pt x="1486" y="620"/>
                </a:lnTo>
                <a:lnTo>
                  <a:pt x="1463" y="644"/>
                </a:lnTo>
                <a:lnTo>
                  <a:pt x="1442" y="673"/>
                </a:lnTo>
                <a:lnTo>
                  <a:pt x="1424" y="704"/>
                </a:lnTo>
                <a:lnTo>
                  <a:pt x="1410" y="740"/>
                </a:lnTo>
                <a:lnTo>
                  <a:pt x="1399" y="780"/>
                </a:lnTo>
                <a:lnTo>
                  <a:pt x="1393" y="824"/>
                </a:lnTo>
                <a:lnTo>
                  <a:pt x="1390" y="870"/>
                </a:lnTo>
                <a:lnTo>
                  <a:pt x="1391" y="926"/>
                </a:lnTo>
                <a:lnTo>
                  <a:pt x="1395" y="983"/>
                </a:lnTo>
                <a:lnTo>
                  <a:pt x="1400" y="1043"/>
                </a:lnTo>
                <a:lnTo>
                  <a:pt x="1408" y="1105"/>
                </a:lnTo>
                <a:lnTo>
                  <a:pt x="1418" y="1167"/>
                </a:lnTo>
                <a:lnTo>
                  <a:pt x="1428" y="1229"/>
                </a:lnTo>
                <a:lnTo>
                  <a:pt x="1440" y="1292"/>
                </a:lnTo>
                <a:lnTo>
                  <a:pt x="1453" y="1354"/>
                </a:lnTo>
                <a:lnTo>
                  <a:pt x="1466" y="1415"/>
                </a:lnTo>
                <a:lnTo>
                  <a:pt x="1479" y="1475"/>
                </a:lnTo>
                <a:lnTo>
                  <a:pt x="1492" y="1531"/>
                </a:lnTo>
                <a:lnTo>
                  <a:pt x="1507" y="1585"/>
                </a:lnTo>
                <a:lnTo>
                  <a:pt x="1520" y="1635"/>
                </a:lnTo>
                <a:lnTo>
                  <a:pt x="1532" y="1682"/>
                </a:lnTo>
                <a:lnTo>
                  <a:pt x="1544" y="1724"/>
                </a:lnTo>
                <a:lnTo>
                  <a:pt x="1554" y="1761"/>
                </a:lnTo>
                <a:lnTo>
                  <a:pt x="1564" y="1792"/>
                </a:lnTo>
                <a:lnTo>
                  <a:pt x="1572" y="1817"/>
                </a:lnTo>
                <a:lnTo>
                  <a:pt x="1581" y="1843"/>
                </a:lnTo>
                <a:lnTo>
                  <a:pt x="1593" y="1864"/>
                </a:lnTo>
                <a:lnTo>
                  <a:pt x="1608" y="1880"/>
                </a:lnTo>
                <a:lnTo>
                  <a:pt x="1624" y="1892"/>
                </a:lnTo>
                <a:lnTo>
                  <a:pt x="1641" y="1899"/>
                </a:lnTo>
                <a:lnTo>
                  <a:pt x="1658" y="1901"/>
                </a:lnTo>
                <a:lnTo>
                  <a:pt x="1675" y="1899"/>
                </a:lnTo>
                <a:lnTo>
                  <a:pt x="1691" y="1892"/>
                </a:lnTo>
                <a:lnTo>
                  <a:pt x="1707" y="1880"/>
                </a:lnTo>
                <a:lnTo>
                  <a:pt x="1721" y="1864"/>
                </a:lnTo>
                <a:lnTo>
                  <a:pt x="1733" y="1842"/>
                </a:lnTo>
                <a:lnTo>
                  <a:pt x="1743" y="1817"/>
                </a:lnTo>
                <a:lnTo>
                  <a:pt x="1749" y="1796"/>
                </a:lnTo>
                <a:lnTo>
                  <a:pt x="1757" y="1769"/>
                </a:lnTo>
                <a:lnTo>
                  <a:pt x="1767" y="1735"/>
                </a:lnTo>
                <a:lnTo>
                  <a:pt x="1778" y="1697"/>
                </a:lnTo>
                <a:lnTo>
                  <a:pt x="1789" y="1655"/>
                </a:lnTo>
                <a:lnTo>
                  <a:pt x="1802" y="1608"/>
                </a:lnTo>
                <a:lnTo>
                  <a:pt x="1814" y="1558"/>
                </a:lnTo>
                <a:lnTo>
                  <a:pt x="1827" y="1506"/>
                </a:lnTo>
                <a:lnTo>
                  <a:pt x="1841" y="1450"/>
                </a:lnTo>
                <a:lnTo>
                  <a:pt x="1854" y="1393"/>
                </a:lnTo>
                <a:lnTo>
                  <a:pt x="1867" y="1334"/>
                </a:lnTo>
                <a:lnTo>
                  <a:pt x="1879" y="1274"/>
                </a:lnTo>
                <a:lnTo>
                  <a:pt x="1890" y="1214"/>
                </a:lnTo>
                <a:lnTo>
                  <a:pt x="1901" y="1154"/>
                </a:lnTo>
                <a:lnTo>
                  <a:pt x="1910" y="1094"/>
                </a:lnTo>
                <a:lnTo>
                  <a:pt x="1916" y="1035"/>
                </a:lnTo>
                <a:lnTo>
                  <a:pt x="1922" y="978"/>
                </a:lnTo>
                <a:lnTo>
                  <a:pt x="1926" y="922"/>
                </a:lnTo>
                <a:lnTo>
                  <a:pt x="1927" y="870"/>
                </a:lnTo>
                <a:lnTo>
                  <a:pt x="1925" y="823"/>
                </a:lnTo>
                <a:lnTo>
                  <a:pt x="1919" y="779"/>
                </a:lnTo>
                <a:lnTo>
                  <a:pt x="1908" y="740"/>
                </a:lnTo>
                <a:lnTo>
                  <a:pt x="1893" y="704"/>
                </a:lnTo>
                <a:lnTo>
                  <a:pt x="1875" y="672"/>
                </a:lnTo>
                <a:lnTo>
                  <a:pt x="1855" y="644"/>
                </a:lnTo>
                <a:lnTo>
                  <a:pt x="1832" y="619"/>
                </a:lnTo>
                <a:lnTo>
                  <a:pt x="1805" y="598"/>
                </a:lnTo>
                <a:lnTo>
                  <a:pt x="1779" y="582"/>
                </a:lnTo>
                <a:lnTo>
                  <a:pt x="1749" y="568"/>
                </a:lnTo>
                <a:lnTo>
                  <a:pt x="1720" y="559"/>
                </a:lnTo>
                <a:lnTo>
                  <a:pt x="1689" y="554"/>
                </a:lnTo>
                <a:lnTo>
                  <a:pt x="1658" y="551"/>
                </a:lnTo>
                <a:close/>
                <a:moveTo>
                  <a:pt x="1657" y="0"/>
                </a:moveTo>
                <a:lnTo>
                  <a:pt x="1761" y="4"/>
                </a:lnTo>
                <a:lnTo>
                  <a:pt x="1865" y="13"/>
                </a:lnTo>
                <a:lnTo>
                  <a:pt x="1966" y="29"/>
                </a:lnTo>
                <a:lnTo>
                  <a:pt x="2065" y="50"/>
                </a:lnTo>
                <a:lnTo>
                  <a:pt x="2161" y="78"/>
                </a:lnTo>
                <a:lnTo>
                  <a:pt x="2256" y="111"/>
                </a:lnTo>
                <a:lnTo>
                  <a:pt x="2347" y="149"/>
                </a:lnTo>
                <a:lnTo>
                  <a:pt x="2436" y="192"/>
                </a:lnTo>
                <a:lnTo>
                  <a:pt x="2521" y="241"/>
                </a:lnTo>
                <a:lnTo>
                  <a:pt x="2604" y="294"/>
                </a:lnTo>
                <a:lnTo>
                  <a:pt x="2682" y="352"/>
                </a:lnTo>
                <a:lnTo>
                  <a:pt x="2757" y="414"/>
                </a:lnTo>
                <a:lnTo>
                  <a:pt x="2829" y="480"/>
                </a:lnTo>
                <a:lnTo>
                  <a:pt x="2896" y="550"/>
                </a:lnTo>
                <a:lnTo>
                  <a:pt x="2958" y="624"/>
                </a:lnTo>
                <a:lnTo>
                  <a:pt x="3017" y="702"/>
                </a:lnTo>
                <a:lnTo>
                  <a:pt x="3070" y="784"/>
                </a:lnTo>
                <a:lnTo>
                  <a:pt x="3120" y="867"/>
                </a:lnTo>
                <a:lnTo>
                  <a:pt x="3164" y="955"/>
                </a:lnTo>
                <a:lnTo>
                  <a:pt x="3202" y="1045"/>
                </a:lnTo>
                <a:lnTo>
                  <a:pt x="3235" y="1138"/>
                </a:lnTo>
                <a:lnTo>
                  <a:pt x="3262" y="1234"/>
                </a:lnTo>
                <a:lnTo>
                  <a:pt x="3284" y="1331"/>
                </a:lnTo>
                <a:lnTo>
                  <a:pt x="3301" y="1431"/>
                </a:lnTo>
                <a:lnTo>
                  <a:pt x="3310" y="1533"/>
                </a:lnTo>
                <a:lnTo>
                  <a:pt x="3313" y="1636"/>
                </a:lnTo>
                <a:lnTo>
                  <a:pt x="3313" y="1636"/>
                </a:lnTo>
                <a:lnTo>
                  <a:pt x="3310" y="1740"/>
                </a:lnTo>
                <a:lnTo>
                  <a:pt x="3301" y="1842"/>
                </a:lnTo>
                <a:lnTo>
                  <a:pt x="3284" y="1942"/>
                </a:lnTo>
                <a:lnTo>
                  <a:pt x="3262" y="2040"/>
                </a:lnTo>
                <a:lnTo>
                  <a:pt x="3235" y="2135"/>
                </a:lnTo>
                <a:lnTo>
                  <a:pt x="3202" y="2229"/>
                </a:lnTo>
                <a:lnTo>
                  <a:pt x="3164" y="2319"/>
                </a:lnTo>
                <a:lnTo>
                  <a:pt x="3120" y="2407"/>
                </a:lnTo>
                <a:lnTo>
                  <a:pt x="3070" y="2491"/>
                </a:lnTo>
                <a:lnTo>
                  <a:pt x="3017" y="2572"/>
                </a:lnTo>
                <a:lnTo>
                  <a:pt x="2958" y="2650"/>
                </a:lnTo>
                <a:lnTo>
                  <a:pt x="2896" y="2724"/>
                </a:lnTo>
                <a:lnTo>
                  <a:pt x="2829" y="2794"/>
                </a:lnTo>
                <a:lnTo>
                  <a:pt x="2757" y="2861"/>
                </a:lnTo>
                <a:lnTo>
                  <a:pt x="2682" y="2923"/>
                </a:lnTo>
                <a:lnTo>
                  <a:pt x="2604" y="2980"/>
                </a:lnTo>
                <a:lnTo>
                  <a:pt x="2521" y="3034"/>
                </a:lnTo>
                <a:lnTo>
                  <a:pt x="2436" y="3082"/>
                </a:lnTo>
                <a:lnTo>
                  <a:pt x="2347" y="3126"/>
                </a:lnTo>
                <a:lnTo>
                  <a:pt x="2256" y="3164"/>
                </a:lnTo>
                <a:lnTo>
                  <a:pt x="2161" y="3196"/>
                </a:lnTo>
                <a:lnTo>
                  <a:pt x="2065" y="3223"/>
                </a:lnTo>
                <a:lnTo>
                  <a:pt x="1966" y="3245"/>
                </a:lnTo>
                <a:lnTo>
                  <a:pt x="1865" y="3261"/>
                </a:lnTo>
                <a:lnTo>
                  <a:pt x="1761" y="3270"/>
                </a:lnTo>
                <a:lnTo>
                  <a:pt x="1657" y="3273"/>
                </a:lnTo>
                <a:lnTo>
                  <a:pt x="1552" y="3270"/>
                </a:lnTo>
                <a:lnTo>
                  <a:pt x="1449" y="3261"/>
                </a:lnTo>
                <a:lnTo>
                  <a:pt x="1348" y="3245"/>
                </a:lnTo>
                <a:lnTo>
                  <a:pt x="1249" y="3223"/>
                </a:lnTo>
                <a:lnTo>
                  <a:pt x="1152" y="3196"/>
                </a:lnTo>
                <a:lnTo>
                  <a:pt x="1058" y="3164"/>
                </a:lnTo>
                <a:lnTo>
                  <a:pt x="967" y="3126"/>
                </a:lnTo>
                <a:lnTo>
                  <a:pt x="879" y="3082"/>
                </a:lnTo>
                <a:lnTo>
                  <a:pt x="793" y="3034"/>
                </a:lnTo>
                <a:lnTo>
                  <a:pt x="711" y="2980"/>
                </a:lnTo>
                <a:lnTo>
                  <a:pt x="632" y="2923"/>
                </a:lnTo>
                <a:lnTo>
                  <a:pt x="557" y="2861"/>
                </a:lnTo>
                <a:lnTo>
                  <a:pt x="486" y="2794"/>
                </a:lnTo>
                <a:lnTo>
                  <a:pt x="419" y="2724"/>
                </a:lnTo>
                <a:lnTo>
                  <a:pt x="356" y="2650"/>
                </a:lnTo>
                <a:lnTo>
                  <a:pt x="298" y="2572"/>
                </a:lnTo>
                <a:lnTo>
                  <a:pt x="244" y="2491"/>
                </a:lnTo>
                <a:lnTo>
                  <a:pt x="195" y="2407"/>
                </a:lnTo>
                <a:lnTo>
                  <a:pt x="151" y="2319"/>
                </a:lnTo>
                <a:lnTo>
                  <a:pt x="112" y="2229"/>
                </a:lnTo>
                <a:lnTo>
                  <a:pt x="79" y="2135"/>
                </a:lnTo>
                <a:lnTo>
                  <a:pt x="52" y="2040"/>
                </a:lnTo>
                <a:lnTo>
                  <a:pt x="30" y="1942"/>
                </a:lnTo>
                <a:lnTo>
                  <a:pt x="13" y="1842"/>
                </a:lnTo>
                <a:lnTo>
                  <a:pt x="4" y="1740"/>
                </a:lnTo>
                <a:lnTo>
                  <a:pt x="0" y="1636"/>
                </a:lnTo>
                <a:lnTo>
                  <a:pt x="5" y="1529"/>
                </a:lnTo>
                <a:lnTo>
                  <a:pt x="15" y="1424"/>
                </a:lnTo>
                <a:lnTo>
                  <a:pt x="32" y="1319"/>
                </a:lnTo>
                <a:lnTo>
                  <a:pt x="55" y="1219"/>
                </a:lnTo>
                <a:lnTo>
                  <a:pt x="85" y="1120"/>
                </a:lnTo>
                <a:lnTo>
                  <a:pt x="121" y="1023"/>
                </a:lnTo>
                <a:lnTo>
                  <a:pt x="163" y="930"/>
                </a:lnTo>
                <a:lnTo>
                  <a:pt x="210" y="840"/>
                </a:lnTo>
                <a:lnTo>
                  <a:pt x="263" y="753"/>
                </a:lnTo>
                <a:lnTo>
                  <a:pt x="320" y="671"/>
                </a:lnTo>
                <a:lnTo>
                  <a:pt x="383" y="592"/>
                </a:lnTo>
                <a:lnTo>
                  <a:pt x="450" y="516"/>
                </a:lnTo>
                <a:lnTo>
                  <a:pt x="522" y="445"/>
                </a:lnTo>
                <a:lnTo>
                  <a:pt x="599" y="378"/>
                </a:lnTo>
                <a:lnTo>
                  <a:pt x="679" y="316"/>
                </a:lnTo>
                <a:lnTo>
                  <a:pt x="762" y="260"/>
                </a:lnTo>
                <a:lnTo>
                  <a:pt x="850" y="208"/>
                </a:lnTo>
                <a:lnTo>
                  <a:pt x="941" y="161"/>
                </a:lnTo>
                <a:lnTo>
                  <a:pt x="1036" y="120"/>
                </a:lnTo>
                <a:lnTo>
                  <a:pt x="1133" y="84"/>
                </a:lnTo>
                <a:lnTo>
                  <a:pt x="1233" y="55"/>
                </a:lnTo>
                <a:lnTo>
                  <a:pt x="1335" y="32"/>
                </a:lnTo>
                <a:lnTo>
                  <a:pt x="1441" y="14"/>
                </a:lnTo>
                <a:lnTo>
                  <a:pt x="1547" y="5"/>
                </a:lnTo>
                <a:lnTo>
                  <a:pt x="1657" y="0"/>
                </a:lnTo>
                <a:close/>
              </a:path>
            </a:pathLst>
          </a:custGeom>
          <a:solidFill>
            <a:srgbClr val="FF5A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cxnSp>
        <p:nvCxnSpPr>
          <p:cNvPr id="75" name="Straight Connector 74"/>
          <p:cNvCxnSpPr/>
          <p:nvPr/>
        </p:nvCxnSpPr>
        <p:spPr>
          <a:xfrm>
            <a:off x="3519010" y="3042150"/>
            <a:ext cx="1080000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19010" y="4554671"/>
            <a:ext cx="1698753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938833" y="3004159"/>
            <a:ext cx="1677963" cy="21089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111132" y="4574022"/>
            <a:ext cx="1505665" cy="18924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785739" y="1659738"/>
            <a:ext cx="1686821" cy="442674"/>
          </a:xfrm>
          <a:prstGeom prst="roundRect">
            <a:avLst/>
          </a:prstGeom>
          <a:solidFill>
            <a:srgbClr val="1493CC"/>
          </a:solidFill>
        </p:spPr>
        <p:txBody>
          <a:bodyPr wrap="none">
            <a:spAutoFit/>
          </a:bodyPr>
          <a:lstStyle/>
          <a:p>
            <a:pPr algn="ctr"/>
            <a:r>
              <a:rPr lang="en-CA" sz="2000" b="1" dirty="0">
                <a:solidFill>
                  <a:srgbClr val="92D050"/>
                </a:solidFill>
              </a:rPr>
              <a:t>DEPLOYMENT</a:t>
            </a:r>
            <a:endParaRPr lang="en-CA" sz="2800" dirty="0">
              <a:solidFill>
                <a:srgbClr val="92D05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566041" y="5872314"/>
            <a:ext cx="1303445" cy="442674"/>
          </a:xfrm>
          <a:prstGeom prst="roundRect">
            <a:avLst/>
          </a:prstGeom>
          <a:solidFill>
            <a:srgbClr val="1493CC"/>
          </a:solidFill>
        </p:spPr>
        <p:txBody>
          <a:bodyPr wrap="none">
            <a:spAutoFit/>
          </a:bodyPr>
          <a:lstStyle/>
          <a:p>
            <a:pPr algn="ctr"/>
            <a:r>
              <a:rPr lang="en-CA" sz="2000" b="1" dirty="0">
                <a:solidFill>
                  <a:srgbClr val="92D050"/>
                </a:solidFill>
              </a:rPr>
              <a:t>INITIALIZE</a:t>
            </a:r>
            <a:endParaRPr lang="en-CA" sz="2800" dirty="0">
              <a:solidFill>
                <a:srgbClr val="92D050"/>
              </a:solidFill>
            </a:endParaRPr>
          </a:p>
        </p:txBody>
      </p:sp>
      <p:sp>
        <p:nvSpPr>
          <p:cNvPr id="88" name="Freeform 22"/>
          <p:cNvSpPr>
            <a:spLocks noEditPoints="1"/>
          </p:cNvSpPr>
          <p:nvPr/>
        </p:nvSpPr>
        <p:spPr bwMode="auto">
          <a:xfrm>
            <a:off x="4103026" y="5796580"/>
            <a:ext cx="327025" cy="528638"/>
          </a:xfrm>
          <a:custGeom>
            <a:avLst/>
            <a:gdLst>
              <a:gd name="T0" fmla="*/ 878 w 1855"/>
              <a:gd name="T1" fmla="*/ 584 h 3332"/>
              <a:gd name="T2" fmla="*/ 948 w 1855"/>
              <a:gd name="T3" fmla="*/ 610 h 3332"/>
              <a:gd name="T4" fmla="*/ 1010 w 1855"/>
              <a:gd name="T5" fmla="*/ 658 h 3332"/>
              <a:gd name="T6" fmla="*/ 1056 w 1855"/>
              <a:gd name="T7" fmla="*/ 719 h 3332"/>
              <a:gd name="T8" fmla="*/ 1855 w 1855"/>
              <a:gd name="T9" fmla="*/ 1222 h 3332"/>
              <a:gd name="T10" fmla="*/ 1156 w 1855"/>
              <a:gd name="T11" fmla="*/ 1498 h 3332"/>
              <a:gd name="T12" fmla="*/ 899 w 1855"/>
              <a:gd name="T13" fmla="*/ 1666 h 3332"/>
              <a:gd name="T14" fmla="*/ 1255 w 1855"/>
              <a:gd name="T15" fmla="*/ 3332 h 3332"/>
              <a:gd name="T16" fmla="*/ 999 w 1855"/>
              <a:gd name="T17" fmla="*/ 2568 h 3332"/>
              <a:gd name="T18" fmla="*/ 257 w 1855"/>
              <a:gd name="T19" fmla="*/ 3332 h 3332"/>
              <a:gd name="T20" fmla="*/ 557 w 1855"/>
              <a:gd name="T21" fmla="*/ 979 h 3332"/>
              <a:gd name="T22" fmla="*/ 257 w 1855"/>
              <a:gd name="T23" fmla="*/ 1651 h 3332"/>
              <a:gd name="T24" fmla="*/ 0 w 1855"/>
              <a:gd name="T25" fmla="*/ 856 h 3332"/>
              <a:gd name="T26" fmla="*/ 786 w 1855"/>
              <a:gd name="T27" fmla="*/ 588 h 3332"/>
              <a:gd name="T28" fmla="*/ 813 w 1855"/>
              <a:gd name="T29" fmla="*/ 582 h 3332"/>
              <a:gd name="T30" fmla="*/ 841 w 1855"/>
              <a:gd name="T31" fmla="*/ 581 h 3332"/>
              <a:gd name="T32" fmla="*/ 1141 w 1855"/>
              <a:gd name="T33" fmla="*/ 0 h 3332"/>
              <a:gd name="T34" fmla="*/ 1216 w 1855"/>
              <a:gd name="T35" fmla="*/ 12 h 3332"/>
              <a:gd name="T36" fmla="*/ 1282 w 1855"/>
              <a:gd name="T37" fmla="*/ 44 h 3332"/>
              <a:gd name="T38" fmla="*/ 1335 w 1855"/>
              <a:gd name="T39" fmla="*/ 94 h 3332"/>
              <a:gd name="T40" fmla="*/ 1374 w 1855"/>
              <a:gd name="T41" fmla="*/ 159 h 3332"/>
              <a:gd name="T42" fmla="*/ 1396 w 1855"/>
              <a:gd name="T43" fmla="*/ 234 h 3332"/>
              <a:gd name="T44" fmla="*/ 1396 w 1855"/>
              <a:gd name="T45" fmla="*/ 317 h 3332"/>
              <a:gd name="T46" fmla="*/ 1374 w 1855"/>
              <a:gd name="T47" fmla="*/ 391 h 3332"/>
              <a:gd name="T48" fmla="*/ 1335 w 1855"/>
              <a:gd name="T49" fmla="*/ 456 h 3332"/>
              <a:gd name="T50" fmla="*/ 1282 w 1855"/>
              <a:gd name="T51" fmla="*/ 506 h 3332"/>
              <a:gd name="T52" fmla="*/ 1216 w 1855"/>
              <a:gd name="T53" fmla="*/ 539 h 3332"/>
              <a:gd name="T54" fmla="*/ 1141 w 1855"/>
              <a:gd name="T55" fmla="*/ 550 h 3332"/>
              <a:gd name="T56" fmla="*/ 1067 w 1855"/>
              <a:gd name="T57" fmla="*/ 539 h 3332"/>
              <a:gd name="T58" fmla="*/ 1002 w 1855"/>
              <a:gd name="T59" fmla="*/ 506 h 3332"/>
              <a:gd name="T60" fmla="*/ 947 w 1855"/>
              <a:gd name="T61" fmla="*/ 456 h 3332"/>
              <a:gd name="T62" fmla="*/ 909 w 1855"/>
              <a:gd name="T63" fmla="*/ 391 h 3332"/>
              <a:gd name="T64" fmla="*/ 888 w 1855"/>
              <a:gd name="T65" fmla="*/ 317 h 3332"/>
              <a:gd name="T66" fmla="*/ 888 w 1855"/>
              <a:gd name="T67" fmla="*/ 234 h 3332"/>
              <a:gd name="T68" fmla="*/ 909 w 1855"/>
              <a:gd name="T69" fmla="*/ 159 h 3332"/>
              <a:gd name="T70" fmla="*/ 947 w 1855"/>
              <a:gd name="T71" fmla="*/ 94 h 3332"/>
              <a:gd name="T72" fmla="*/ 1002 w 1855"/>
              <a:gd name="T73" fmla="*/ 44 h 3332"/>
              <a:gd name="T74" fmla="*/ 1067 w 1855"/>
              <a:gd name="T75" fmla="*/ 12 h 3332"/>
              <a:gd name="T76" fmla="*/ 1141 w 1855"/>
              <a:gd name="T77" fmla="*/ 0 h 3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5" h="3332">
                <a:moveTo>
                  <a:pt x="841" y="581"/>
                </a:moveTo>
                <a:lnTo>
                  <a:pt x="878" y="584"/>
                </a:lnTo>
                <a:lnTo>
                  <a:pt x="914" y="595"/>
                </a:lnTo>
                <a:lnTo>
                  <a:pt x="948" y="610"/>
                </a:lnTo>
                <a:lnTo>
                  <a:pt x="980" y="632"/>
                </a:lnTo>
                <a:lnTo>
                  <a:pt x="1010" y="658"/>
                </a:lnTo>
                <a:lnTo>
                  <a:pt x="1035" y="687"/>
                </a:lnTo>
                <a:lnTo>
                  <a:pt x="1056" y="719"/>
                </a:lnTo>
                <a:lnTo>
                  <a:pt x="1342" y="1222"/>
                </a:lnTo>
                <a:lnTo>
                  <a:pt x="1855" y="1222"/>
                </a:lnTo>
                <a:lnTo>
                  <a:pt x="1855" y="1498"/>
                </a:lnTo>
                <a:lnTo>
                  <a:pt x="1156" y="1498"/>
                </a:lnTo>
                <a:lnTo>
                  <a:pt x="999" y="1222"/>
                </a:lnTo>
                <a:lnTo>
                  <a:pt x="899" y="1666"/>
                </a:lnTo>
                <a:lnTo>
                  <a:pt x="1255" y="2354"/>
                </a:lnTo>
                <a:lnTo>
                  <a:pt x="1255" y="3332"/>
                </a:lnTo>
                <a:lnTo>
                  <a:pt x="999" y="3332"/>
                </a:lnTo>
                <a:lnTo>
                  <a:pt x="999" y="2568"/>
                </a:lnTo>
                <a:lnTo>
                  <a:pt x="671" y="2094"/>
                </a:lnTo>
                <a:lnTo>
                  <a:pt x="257" y="3332"/>
                </a:lnTo>
                <a:lnTo>
                  <a:pt x="0" y="3332"/>
                </a:lnTo>
                <a:lnTo>
                  <a:pt x="557" y="979"/>
                </a:lnTo>
                <a:lnTo>
                  <a:pt x="257" y="1085"/>
                </a:lnTo>
                <a:lnTo>
                  <a:pt x="257" y="1651"/>
                </a:lnTo>
                <a:lnTo>
                  <a:pt x="0" y="1651"/>
                </a:lnTo>
                <a:lnTo>
                  <a:pt x="0" y="856"/>
                </a:lnTo>
                <a:lnTo>
                  <a:pt x="770" y="596"/>
                </a:lnTo>
                <a:lnTo>
                  <a:pt x="786" y="588"/>
                </a:lnTo>
                <a:lnTo>
                  <a:pt x="799" y="584"/>
                </a:lnTo>
                <a:lnTo>
                  <a:pt x="813" y="582"/>
                </a:lnTo>
                <a:lnTo>
                  <a:pt x="826" y="581"/>
                </a:lnTo>
                <a:lnTo>
                  <a:pt x="841" y="581"/>
                </a:lnTo>
                <a:close/>
                <a:moveTo>
                  <a:pt x="1141" y="0"/>
                </a:moveTo>
                <a:lnTo>
                  <a:pt x="1141" y="0"/>
                </a:lnTo>
                <a:lnTo>
                  <a:pt x="1179" y="3"/>
                </a:lnTo>
                <a:lnTo>
                  <a:pt x="1216" y="12"/>
                </a:lnTo>
                <a:lnTo>
                  <a:pt x="1250" y="25"/>
                </a:lnTo>
                <a:lnTo>
                  <a:pt x="1282" y="44"/>
                </a:lnTo>
                <a:lnTo>
                  <a:pt x="1311" y="67"/>
                </a:lnTo>
                <a:lnTo>
                  <a:pt x="1335" y="94"/>
                </a:lnTo>
                <a:lnTo>
                  <a:pt x="1357" y="125"/>
                </a:lnTo>
                <a:lnTo>
                  <a:pt x="1374" y="159"/>
                </a:lnTo>
                <a:lnTo>
                  <a:pt x="1388" y="196"/>
                </a:lnTo>
                <a:lnTo>
                  <a:pt x="1396" y="234"/>
                </a:lnTo>
                <a:lnTo>
                  <a:pt x="1398" y="276"/>
                </a:lnTo>
                <a:lnTo>
                  <a:pt x="1396" y="317"/>
                </a:lnTo>
                <a:lnTo>
                  <a:pt x="1388" y="355"/>
                </a:lnTo>
                <a:lnTo>
                  <a:pt x="1374" y="391"/>
                </a:lnTo>
                <a:lnTo>
                  <a:pt x="1357" y="425"/>
                </a:lnTo>
                <a:lnTo>
                  <a:pt x="1335" y="456"/>
                </a:lnTo>
                <a:lnTo>
                  <a:pt x="1311" y="483"/>
                </a:lnTo>
                <a:lnTo>
                  <a:pt x="1282" y="506"/>
                </a:lnTo>
                <a:lnTo>
                  <a:pt x="1250" y="524"/>
                </a:lnTo>
                <a:lnTo>
                  <a:pt x="1216" y="539"/>
                </a:lnTo>
                <a:lnTo>
                  <a:pt x="1179" y="548"/>
                </a:lnTo>
                <a:lnTo>
                  <a:pt x="1141" y="550"/>
                </a:lnTo>
                <a:lnTo>
                  <a:pt x="1103" y="548"/>
                </a:lnTo>
                <a:lnTo>
                  <a:pt x="1067" y="539"/>
                </a:lnTo>
                <a:lnTo>
                  <a:pt x="1033" y="524"/>
                </a:lnTo>
                <a:lnTo>
                  <a:pt x="1002" y="506"/>
                </a:lnTo>
                <a:lnTo>
                  <a:pt x="973" y="483"/>
                </a:lnTo>
                <a:lnTo>
                  <a:pt x="947" y="456"/>
                </a:lnTo>
                <a:lnTo>
                  <a:pt x="926" y="425"/>
                </a:lnTo>
                <a:lnTo>
                  <a:pt x="909" y="391"/>
                </a:lnTo>
                <a:lnTo>
                  <a:pt x="896" y="355"/>
                </a:lnTo>
                <a:lnTo>
                  <a:pt x="888" y="317"/>
                </a:lnTo>
                <a:lnTo>
                  <a:pt x="884" y="276"/>
                </a:lnTo>
                <a:lnTo>
                  <a:pt x="888" y="234"/>
                </a:lnTo>
                <a:lnTo>
                  <a:pt x="896" y="196"/>
                </a:lnTo>
                <a:lnTo>
                  <a:pt x="909" y="159"/>
                </a:lnTo>
                <a:lnTo>
                  <a:pt x="926" y="125"/>
                </a:lnTo>
                <a:lnTo>
                  <a:pt x="947" y="94"/>
                </a:lnTo>
                <a:lnTo>
                  <a:pt x="973" y="67"/>
                </a:lnTo>
                <a:lnTo>
                  <a:pt x="1002" y="44"/>
                </a:lnTo>
                <a:lnTo>
                  <a:pt x="1033" y="25"/>
                </a:lnTo>
                <a:lnTo>
                  <a:pt x="1067" y="12"/>
                </a:lnTo>
                <a:lnTo>
                  <a:pt x="1103" y="3"/>
                </a:lnTo>
                <a:lnTo>
                  <a:pt x="114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7" name="Freeform 50"/>
          <p:cNvSpPr>
            <a:spLocks noEditPoints="1"/>
          </p:cNvSpPr>
          <p:nvPr/>
        </p:nvSpPr>
        <p:spPr bwMode="auto">
          <a:xfrm>
            <a:off x="7594802" y="1516411"/>
            <a:ext cx="565620" cy="608212"/>
          </a:xfrm>
          <a:custGeom>
            <a:avLst/>
            <a:gdLst>
              <a:gd name="T0" fmla="*/ 1553 w 2991"/>
              <a:gd name="T1" fmla="*/ 3060 h 3565"/>
              <a:gd name="T2" fmla="*/ 1449 w 2991"/>
              <a:gd name="T3" fmla="*/ 3175 h 3565"/>
              <a:gd name="T4" fmla="*/ 1346 w 2991"/>
              <a:gd name="T5" fmla="*/ 3060 h 3565"/>
              <a:gd name="T6" fmla="*/ 1256 w 2991"/>
              <a:gd name="T7" fmla="*/ 3477 h 3565"/>
              <a:gd name="T8" fmla="*/ 1131 w 2991"/>
              <a:gd name="T9" fmla="*/ 3563 h 3565"/>
              <a:gd name="T10" fmla="*/ 1052 w 2991"/>
              <a:gd name="T11" fmla="*/ 2213 h 3565"/>
              <a:gd name="T12" fmla="*/ 1484 w 2991"/>
              <a:gd name="T13" fmla="*/ 2067 h 3565"/>
              <a:gd name="T14" fmla="*/ 2478 w 2991"/>
              <a:gd name="T15" fmla="*/ 1514 h 3565"/>
              <a:gd name="T16" fmla="*/ 2733 w 2991"/>
              <a:gd name="T17" fmla="*/ 1656 h 3565"/>
              <a:gd name="T18" fmla="*/ 2476 w 2991"/>
              <a:gd name="T19" fmla="*/ 1794 h 3565"/>
              <a:gd name="T20" fmla="*/ 2254 w 2991"/>
              <a:gd name="T21" fmla="*/ 1743 h 3565"/>
              <a:gd name="T22" fmla="*/ 1782 w 2991"/>
              <a:gd name="T23" fmla="*/ 1839 h 3565"/>
              <a:gd name="T24" fmla="*/ 1340 w 2991"/>
              <a:gd name="T25" fmla="*/ 2057 h 3565"/>
              <a:gd name="T26" fmla="*/ 837 w 2991"/>
              <a:gd name="T27" fmla="*/ 2147 h 3565"/>
              <a:gd name="T28" fmla="*/ 483 w 2991"/>
              <a:gd name="T29" fmla="*/ 2038 h 3565"/>
              <a:gd name="T30" fmla="*/ 154 w 2991"/>
              <a:gd name="T31" fmla="*/ 1778 h 3565"/>
              <a:gd name="T32" fmla="*/ 589 w 2991"/>
              <a:gd name="T33" fmla="*/ 1804 h 3565"/>
              <a:gd name="T34" fmla="*/ 937 w 2991"/>
              <a:gd name="T35" fmla="*/ 1885 h 3565"/>
              <a:gd name="T36" fmla="*/ 1377 w 2991"/>
              <a:gd name="T37" fmla="*/ 1756 h 3565"/>
              <a:gd name="T38" fmla="*/ 1950 w 2991"/>
              <a:gd name="T39" fmla="*/ 1519 h 3565"/>
              <a:gd name="T40" fmla="*/ 372 w 2991"/>
              <a:gd name="T41" fmla="*/ 1174 h 3565"/>
              <a:gd name="T42" fmla="*/ 2167 w 2991"/>
              <a:gd name="T43" fmla="*/ 1032 h 3565"/>
              <a:gd name="T44" fmla="*/ 2991 w 2991"/>
              <a:gd name="T45" fmla="*/ 750 h 3565"/>
              <a:gd name="T46" fmla="*/ 2896 w 2991"/>
              <a:gd name="T47" fmla="*/ 837 h 3565"/>
              <a:gd name="T48" fmla="*/ 2851 w 2991"/>
              <a:gd name="T49" fmla="*/ 939 h 3565"/>
              <a:gd name="T50" fmla="*/ 2878 w 2991"/>
              <a:gd name="T51" fmla="*/ 796 h 3565"/>
              <a:gd name="T52" fmla="*/ 2991 w 2991"/>
              <a:gd name="T53" fmla="*/ 718 h 3565"/>
              <a:gd name="T54" fmla="*/ 1167 w 2991"/>
              <a:gd name="T55" fmla="*/ 1245 h 3565"/>
              <a:gd name="T56" fmla="*/ 1408 w 2991"/>
              <a:gd name="T57" fmla="*/ 1227 h 3565"/>
              <a:gd name="T58" fmla="*/ 2040 w 2991"/>
              <a:gd name="T59" fmla="*/ 671 h 3565"/>
              <a:gd name="T60" fmla="*/ 2104 w 2991"/>
              <a:gd name="T61" fmla="*/ 817 h 3565"/>
              <a:gd name="T62" fmla="*/ 1413 w 2991"/>
              <a:gd name="T63" fmla="*/ 1676 h 3565"/>
              <a:gd name="T64" fmla="*/ 1052 w 2991"/>
              <a:gd name="T65" fmla="*/ 1482 h 3565"/>
              <a:gd name="T66" fmla="*/ 450 w 2991"/>
              <a:gd name="T67" fmla="*/ 767 h 3565"/>
              <a:gd name="T68" fmla="*/ 1296 w 2991"/>
              <a:gd name="T69" fmla="*/ 619 h 3565"/>
              <a:gd name="T70" fmla="*/ 1499 w 2991"/>
              <a:gd name="T71" fmla="*/ 742 h 3565"/>
              <a:gd name="T72" fmla="*/ 1517 w 2991"/>
              <a:gd name="T73" fmla="*/ 1002 h 3565"/>
              <a:gd name="T74" fmla="*/ 1332 w 2991"/>
              <a:gd name="T75" fmla="*/ 1155 h 3565"/>
              <a:gd name="T76" fmla="*/ 1111 w 2991"/>
              <a:gd name="T77" fmla="*/ 1065 h 3565"/>
              <a:gd name="T78" fmla="*/ 1062 w 2991"/>
              <a:gd name="T79" fmla="*/ 811 h 3565"/>
              <a:gd name="T80" fmla="*/ 1224 w 2991"/>
              <a:gd name="T81" fmla="*/ 630 h 3565"/>
              <a:gd name="T82" fmla="*/ 229 w 2991"/>
              <a:gd name="T83" fmla="*/ 596 h 3565"/>
              <a:gd name="T84" fmla="*/ 899 w 2991"/>
              <a:gd name="T85" fmla="*/ 460 h 3565"/>
              <a:gd name="T86" fmla="*/ 0 w 2991"/>
              <a:gd name="T87" fmla="*/ 471 h 3565"/>
              <a:gd name="T88" fmla="*/ 785 w 2991"/>
              <a:gd name="T89" fmla="*/ 49 h 3565"/>
              <a:gd name="T90" fmla="*/ 921 w 2991"/>
              <a:gd name="T91" fmla="*/ 200 h 3565"/>
              <a:gd name="T92" fmla="*/ 970 w 2991"/>
              <a:gd name="T93" fmla="*/ 359 h 3565"/>
              <a:gd name="T94" fmla="*/ 902 w 2991"/>
              <a:gd name="T95" fmla="*/ 224 h 3565"/>
              <a:gd name="T96" fmla="*/ 760 w 2991"/>
              <a:gd name="T97" fmla="*/ 67 h 3565"/>
              <a:gd name="T98" fmla="*/ 1777 w 2991"/>
              <a:gd name="T99" fmla="*/ 128 h 3565"/>
              <a:gd name="T100" fmla="*/ 1826 w 2991"/>
              <a:gd name="T101" fmla="*/ 247 h 3565"/>
              <a:gd name="T102" fmla="*/ 1856 w 2991"/>
              <a:gd name="T103" fmla="*/ 355 h 3565"/>
              <a:gd name="T104" fmla="*/ 1683 w 2991"/>
              <a:gd name="T105" fmla="*/ 484 h 3565"/>
              <a:gd name="T106" fmla="*/ 1802 w 2991"/>
              <a:gd name="T107" fmla="*/ 385 h 3565"/>
              <a:gd name="T108" fmla="*/ 1812 w 2991"/>
              <a:gd name="T109" fmla="*/ 279 h 3565"/>
              <a:gd name="T110" fmla="*/ 1750 w 2991"/>
              <a:gd name="T111" fmla="*/ 145 h 3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91" h="3565">
                <a:moveTo>
                  <a:pt x="1553" y="2036"/>
                </a:moveTo>
                <a:lnTo>
                  <a:pt x="1553" y="2130"/>
                </a:lnTo>
                <a:lnTo>
                  <a:pt x="1552" y="2150"/>
                </a:lnTo>
                <a:lnTo>
                  <a:pt x="1550" y="2171"/>
                </a:lnTo>
                <a:lnTo>
                  <a:pt x="1552" y="2183"/>
                </a:lnTo>
                <a:lnTo>
                  <a:pt x="1553" y="2196"/>
                </a:lnTo>
                <a:lnTo>
                  <a:pt x="1553" y="3060"/>
                </a:lnTo>
                <a:lnTo>
                  <a:pt x="1550" y="3086"/>
                </a:lnTo>
                <a:lnTo>
                  <a:pt x="1543" y="3110"/>
                </a:lnTo>
                <a:lnTo>
                  <a:pt x="1531" y="3131"/>
                </a:lnTo>
                <a:lnTo>
                  <a:pt x="1515" y="3149"/>
                </a:lnTo>
                <a:lnTo>
                  <a:pt x="1495" y="3162"/>
                </a:lnTo>
                <a:lnTo>
                  <a:pt x="1473" y="3171"/>
                </a:lnTo>
                <a:lnTo>
                  <a:pt x="1449" y="3175"/>
                </a:lnTo>
                <a:lnTo>
                  <a:pt x="1426" y="3171"/>
                </a:lnTo>
                <a:lnTo>
                  <a:pt x="1404" y="3162"/>
                </a:lnTo>
                <a:lnTo>
                  <a:pt x="1385" y="3149"/>
                </a:lnTo>
                <a:lnTo>
                  <a:pt x="1369" y="3131"/>
                </a:lnTo>
                <a:lnTo>
                  <a:pt x="1357" y="3110"/>
                </a:lnTo>
                <a:lnTo>
                  <a:pt x="1349" y="3086"/>
                </a:lnTo>
                <a:lnTo>
                  <a:pt x="1346" y="3060"/>
                </a:lnTo>
                <a:lnTo>
                  <a:pt x="1346" y="2402"/>
                </a:lnTo>
                <a:lnTo>
                  <a:pt x="1325" y="2405"/>
                </a:lnTo>
                <a:lnTo>
                  <a:pt x="1302" y="2406"/>
                </a:lnTo>
                <a:lnTo>
                  <a:pt x="1280" y="2405"/>
                </a:lnTo>
                <a:lnTo>
                  <a:pt x="1258" y="2402"/>
                </a:lnTo>
                <a:lnTo>
                  <a:pt x="1258" y="3451"/>
                </a:lnTo>
                <a:lnTo>
                  <a:pt x="1256" y="3477"/>
                </a:lnTo>
                <a:lnTo>
                  <a:pt x="1248" y="3502"/>
                </a:lnTo>
                <a:lnTo>
                  <a:pt x="1235" y="3523"/>
                </a:lnTo>
                <a:lnTo>
                  <a:pt x="1219" y="3541"/>
                </a:lnTo>
                <a:lnTo>
                  <a:pt x="1200" y="3554"/>
                </a:lnTo>
                <a:lnTo>
                  <a:pt x="1178" y="3563"/>
                </a:lnTo>
                <a:lnTo>
                  <a:pt x="1155" y="3565"/>
                </a:lnTo>
                <a:lnTo>
                  <a:pt x="1131" y="3563"/>
                </a:lnTo>
                <a:lnTo>
                  <a:pt x="1109" y="3554"/>
                </a:lnTo>
                <a:lnTo>
                  <a:pt x="1090" y="3541"/>
                </a:lnTo>
                <a:lnTo>
                  <a:pt x="1074" y="3523"/>
                </a:lnTo>
                <a:lnTo>
                  <a:pt x="1062" y="3502"/>
                </a:lnTo>
                <a:lnTo>
                  <a:pt x="1054" y="3477"/>
                </a:lnTo>
                <a:lnTo>
                  <a:pt x="1052" y="3451"/>
                </a:lnTo>
                <a:lnTo>
                  <a:pt x="1052" y="2213"/>
                </a:lnTo>
                <a:lnTo>
                  <a:pt x="1125" y="2200"/>
                </a:lnTo>
                <a:lnTo>
                  <a:pt x="1198" y="2181"/>
                </a:lnTo>
                <a:lnTo>
                  <a:pt x="1271" y="2160"/>
                </a:lnTo>
                <a:lnTo>
                  <a:pt x="1342" y="2133"/>
                </a:lnTo>
                <a:lnTo>
                  <a:pt x="1410" y="2103"/>
                </a:lnTo>
                <a:lnTo>
                  <a:pt x="1414" y="2101"/>
                </a:lnTo>
                <a:lnTo>
                  <a:pt x="1484" y="2067"/>
                </a:lnTo>
                <a:lnTo>
                  <a:pt x="1553" y="2036"/>
                </a:lnTo>
                <a:close/>
                <a:moveTo>
                  <a:pt x="2254" y="1482"/>
                </a:moveTo>
                <a:lnTo>
                  <a:pt x="2305" y="1482"/>
                </a:lnTo>
                <a:lnTo>
                  <a:pt x="2354" y="1487"/>
                </a:lnTo>
                <a:lnTo>
                  <a:pt x="2398" y="1493"/>
                </a:lnTo>
                <a:lnTo>
                  <a:pt x="2439" y="1502"/>
                </a:lnTo>
                <a:lnTo>
                  <a:pt x="2478" y="1514"/>
                </a:lnTo>
                <a:lnTo>
                  <a:pt x="2515" y="1529"/>
                </a:lnTo>
                <a:lnTo>
                  <a:pt x="2551" y="1545"/>
                </a:lnTo>
                <a:lnTo>
                  <a:pt x="2586" y="1563"/>
                </a:lnTo>
                <a:lnTo>
                  <a:pt x="2623" y="1584"/>
                </a:lnTo>
                <a:lnTo>
                  <a:pt x="2658" y="1606"/>
                </a:lnTo>
                <a:lnTo>
                  <a:pt x="2695" y="1631"/>
                </a:lnTo>
                <a:lnTo>
                  <a:pt x="2733" y="1656"/>
                </a:lnTo>
                <a:lnTo>
                  <a:pt x="2777" y="1686"/>
                </a:lnTo>
                <a:lnTo>
                  <a:pt x="2657" y="1909"/>
                </a:lnTo>
                <a:lnTo>
                  <a:pt x="2610" y="1879"/>
                </a:lnTo>
                <a:lnTo>
                  <a:pt x="2573" y="1854"/>
                </a:lnTo>
                <a:lnTo>
                  <a:pt x="2538" y="1832"/>
                </a:lnTo>
                <a:lnTo>
                  <a:pt x="2506" y="1812"/>
                </a:lnTo>
                <a:lnTo>
                  <a:pt x="2476" y="1794"/>
                </a:lnTo>
                <a:lnTo>
                  <a:pt x="2448" y="1779"/>
                </a:lnTo>
                <a:lnTo>
                  <a:pt x="2419" y="1767"/>
                </a:lnTo>
                <a:lnTo>
                  <a:pt x="2390" y="1757"/>
                </a:lnTo>
                <a:lnTo>
                  <a:pt x="2360" y="1751"/>
                </a:lnTo>
                <a:lnTo>
                  <a:pt x="2327" y="1745"/>
                </a:lnTo>
                <a:lnTo>
                  <a:pt x="2293" y="1743"/>
                </a:lnTo>
                <a:lnTo>
                  <a:pt x="2254" y="1743"/>
                </a:lnTo>
                <a:lnTo>
                  <a:pt x="2212" y="1744"/>
                </a:lnTo>
                <a:lnTo>
                  <a:pt x="2138" y="1751"/>
                </a:lnTo>
                <a:lnTo>
                  <a:pt x="2065" y="1761"/>
                </a:lnTo>
                <a:lnTo>
                  <a:pt x="1994" y="1775"/>
                </a:lnTo>
                <a:lnTo>
                  <a:pt x="1923" y="1793"/>
                </a:lnTo>
                <a:lnTo>
                  <a:pt x="1854" y="1814"/>
                </a:lnTo>
                <a:lnTo>
                  <a:pt x="1782" y="1839"/>
                </a:lnTo>
                <a:lnTo>
                  <a:pt x="1711" y="1869"/>
                </a:lnTo>
                <a:lnTo>
                  <a:pt x="1639" y="1904"/>
                </a:lnTo>
                <a:lnTo>
                  <a:pt x="1565" y="1942"/>
                </a:lnTo>
                <a:lnTo>
                  <a:pt x="1487" y="1987"/>
                </a:lnTo>
                <a:lnTo>
                  <a:pt x="1484" y="1989"/>
                </a:lnTo>
                <a:lnTo>
                  <a:pt x="1413" y="2026"/>
                </a:lnTo>
                <a:lnTo>
                  <a:pt x="1340" y="2057"/>
                </a:lnTo>
                <a:lnTo>
                  <a:pt x="1265" y="2084"/>
                </a:lnTo>
                <a:lnTo>
                  <a:pt x="1188" y="2107"/>
                </a:lnTo>
                <a:lnTo>
                  <a:pt x="1111" y="2124"/>
                </a:lnTo>
                <a:lnTo>
                  <a:pt x="1035" y="2138"/>
                </a:lnTo>
                <a:lnTo>
                  <a:pt x="957" y="2145"/>
                </a:lnTo>
                <a:lnTo>
                  <a:pt x="897" y="2148"/>
                </a:lnTo>
                <a:lnTo>
                  <a:pt x="837" y="2147"/>
                </a:lnTo>
                <a:lnTo>
                  <a:pt x="779" y="2142"/>
                </a:lnTo>
                <a:lnTo>
                  <a:pt x="722" y="2134"/>
                </a:lnTo>
                <a:lnTo>
                  <a:pt x="670" y="2123"/>
                </a:lnTo>
                <a:lnTo>
                  <a:pt x="621" y="2108"/>
                </a:lnTo>
                <a:lnTo>
                  <a:pt x="573" y="2088"/>
                </a:lnTo>
                <a:lnTo>
                  <a:pt x="527" y="2064"/>
                </a:lnTo>
                <a:lnTo>
                  <a:pt x="483" y="2038"/>
                </a:lnTo>
                <a:lnTo>
                  <a:pt x="440" y="2008"/>
                </a:lnTo>
                <a:lnTo>
                  <a:pt x="398" y="1978"/>
                </a:lnTo>
                <a:lnTo>
                  <a:pt x="358" y="1946"/>
                </a:lnTo>
                <a:lnTo>
                  <a:pt x="319" y="1914"/>
                </a:lnTo>
                <a:lnTo>
                  <a:pt x="281" y="1881"/>
                </a:lnTo>
                <a:lnTo>
                  <a:pt x="217" y="1827"/>
                </a:lnTo>
                <a:lnTo>
                  <a:pt x="154" y="1778"/>
                </a:lnTo>
                <a:lnTo>
                  <a:pt x="284" y="1561"/>
                </a:lnTo>
                <a:lnTo>
                  <a:pt x="355" y="1616"/>
                </a:lnTo>
                <a:lnTo>
                  <a:pt x="425" y="1674"/>
                </a:lnTo>
                <a:lnTo>
                  <a:pt x="466" y="1710"/>
                </a:lnTo>
                <a:lnTo>
                  <a:pt x="507" y="1744"/>
                </a:lnTo>
                <a:lnTo>
                  <a:pt x="548" y="1775"/>
                </a:lnTo>
                <a:lnTo>
                  <a:pt x="589" y="1804"/>
                </a:lnTo>
                <a:lnTo>
                  <a:pt x="630" y="1829"/>
                </a:lnTo>
                <a:lnTo>
                  <a:pt x="671" y="1850"/>
                </a:lnTo>
                <a:lnTo>
                  <a:pt x="714" y="1866"/>
                </a:lnTo>
                <a:lnTo>
                  <a:pt x="756" y="1876"/>
                </a:lnTo>
                <a:lnTo>
                  <a:pt x="814" y="1884"/>
                </a:lnTo>
                <a:lnTo>
                  <a:pt x="875" y="1886"/>
                </a:lnTo>
                <a:lnTo>
                  <a:pt x="937" y="1885"/>
                </a:lnTo>
                <a:lnTo>
                  <a:pt x="1002" y="1879"/>
                </a:lnTo>
                <a:lnTo>
                  <a:pt x="1066" y="1868"/>
                </a:lnTo>
                <a:lnTo>
                  <a:pt x="1130" y="1854"/>
                </a:lnTo>
                <a:lnTo>
                  <a:pt x="1193" y="1835"/>
                </a:lnTo>
                <a:lnTo>
                  <a:pt x="1257" y="1813"/>
                </a:lnTo>
                <a:lnTo>
                  <a:pt x="1318" y="1786"/>
                </a:lnTo>
                <a:lnTo>
                  <a:pt x="1377" y="1756"/>
                </a:lnTo>
                <a:lnTo>
                  <a:pt x="1463" y="1707"/>
                </a:lnTo>
                <a:lnTo>
                  <a:pt x="1547" y="1664"/>
                </a:lnTo>
                <a:lnTo>
                  <a:pt x="1629" y="1625"/>
                </a:lnTo>
                <a:lnTo>
                  <a:pt x="1709" y="1592"/>
                </a:lnTo>
                <a:lnTo>
                  <a:pt x="1790" y="1563"/>
                </a:lnTo>
                <a:lnTo>
                  <a:pt x="1870" y="1539"/>
                </a:lnTo>
                <a:lnTo>
                  <a:pt x="1950" y="1519"/>
                </a:lnTo>
                <a:lnTo>
                  <a:pt x="2031" y="1503"/>
                </a:lnTo>
                <a:lnTo>
                  <a:pt x="2114" y="1491"/>
                </a:lnTo>
                <a:lnTo>
                  <a:pt x="2198" y="1484"/>
                </a:lnTo>
                <a:lnTo>
                  <a:pt x="2254" y="1482"/>
                </a:lnTo>
                <a:close/>
                <a:moveTo>
                  <a:pt x="428" y="1044"/>
                </a:moveTo>
                <a:lnTo>
                  <a:pt x="459" y="1139"/>
                </a:lnTo>
                <a:lnTo>
                  <a:pt x="372" y="1174"/>
                </a:lnTo>
                <a:lnTo>
                  <a:pt x="340" y="1078"/>
                </a:lnTo>
                <a:lnTo>
                  <a:pt x="428" y="1044"/>
                </a:lnTo>
                <a:close/>
                <a:moveTo>
                  <a:pt x="2167" y="1032"/>
                </a:moveTo>
                <a:lnTo>
                  <a:pt x="2224" y="1095"/>
                </a:lnTo>
                <a:lnTo>
                  <a:pt x="2167" y="1158"/>
                </a:lnTo>
                <a:lnTo>
                  <a:pt x="2110" y="1095"/>
                </a:lnTo>
                <a:lnTo>
                  <a:pt x="2167" y="1032"/>
                </a:lnTo>
                <a:close/>
                <a:moveTo>
                  <a:pt x="2519" y="889"/>
                </a:moveTo>
                <a:lnTo>
                  <a:pt x="2565" y="889"/>
                </a:lnTo>
                <a:lnTo>
                  <a:pt x="2565" y="940"/>
                </a:lnTo>
                <a:lnTo>
                  <a:pt x="2519" y="940"/>
                </a:lnTo>
                <a:lnTo>
                  <a:pt x="2519" y="889"/>
                </a:lnTo>
                <a:close/>
                <a:moveTo>
                  <a:pt x="2991" y="718"/>
                </a:moveTo>
                <a:lnTo>
                  <a:pt x="2991" y="750"/>
                </a:lnTo>
                <a:lnTo>
                  <a:pt x="2969" y="752"/>
                </a:lnTo>
                <a:lnTo>
                  <a:pt x="2950" y="759"/>
                </a:lnTo>
                <a:lnTo>
                  <a:pt x="2935" y="768"/>
                </a:lnTo>
                <a:lnTo>
                  <a:pt x="2922" y="781"/>
                </a:lnTo>
                <a:lnTo>
                  <a:pt x="2911" y="797"/>
                </a:lnTo>
                <a:lnTo>
                  <a:pt x="2903" y="816"/>
                </a:lnTo>
                <a:lnTo>
                  <a:pt x="2896" y="837"/>
                </a:lnTo>
                <a:lnTo>
                  <a:pt x="2891" y="860"/>
                </a:lnTo>
                <a:lnTo>
                  <a:pt x="2886" y="885"/>
                </a:lnTo>
                <a:lnTo>
                  <a:pt x="2883" y="913"/>
                </a:lnTo>
                <a:lnTo>
                  <a:pt x="2880" y="942"/>
                </a:lnTo>
                <a:lnTo>
                  <a:pt x="2880" y="948"/>
                </a:lnTo>
                <a:lnTo>
                  <a:pt x="2851" y="944"/>
                </a:lnTo>
                <a:lnTo>
                  <a:pt x="2851" y="939"/>
                </a:lnTo>
                <a:lnTo>
                  <a:pt x="2853" y="919"/>
                </a:lnTo>
                <a:lnTo>
                  <a:pt x="2855" y="899"/>
                </a:lnTo>
                <a:lnTo>
                  <a:pt x="2857" y="878"/>
                </a:lnTo>
                <a:lnTo>
                  <a:pt x="2860" y="857"/>
                </a:lnTo>
                <a:lnTo>
                  <a:pt x="2865" y="836"/>
                </a:lnTo>
                <a:lnTo>
                  <a:pt x="2871" y="814"/>
                </a:lnTo>
                <a:lnTo>
                  <a:pt x="2878" y="796"/>
                </a:lnTo>
                <a:lnTo>
                  <a:pt x="2887" y="777"/>
                </a:lnTo>
                <a:lnTo>
                  <a:pt x="2899" y="761"/>
                </a:lnTo>
                <a:lnTo>
                  <a:pt x="2912" y="747"/>
                </a:lnTo>
                <a:lnTo>
                  <a:pt x="2927" y="735"/>
                </a:lnTo>
                <a:lnTo>
                  <a:pt x="2945" y="726"/>
                </a:lnTo>
                <a:lnTo>
                  <a:pt x="2967" y="720"/>
                </a:lnTo>
                <a:lnTo>
                  <a:pt x="2991" y="718"/>
                </a:lnTo>
                <a:close/>
                <a:moveTo>
                  <a:pt x="541" y="667"/>
                </a:moveTo>
                <a:lnTo>
                  <a:pt x="563" y="667"/>
                </a:lnTo>
                <a:lnTo>
                  <a:pt x="585" y="671"/>
                </a:lnTo>
                <a:lnTo>
                  <a:pt x="606" y="683"/>
                </a:lnTo>
                <a:lnTo>
                  <a:pt x="625" y="699"/>
                </a:lnTo>
                <a:lnTo>
                  <a:pt x="1139" y="1268"/>
                </a:lnTo>
                <a:lnTo>
                  <a:pt x="1167" y="1245"/>
                </a:lnTo>
                <a:lnTo>
                  <a:pt x="1197" y="1226"/>
                </a:lnTo>
                <a:lnTo>
                  <a:pt x="1230" y="1213"/>
                </a:lnTo>
                <a:lnTo>
                  <a:pt x="1266" y="1204"/>
                </a:lnTo>
                <a:lnTo>
                  <a:pt x="1302" y="1200"/>
                </a:lnTo>
                <a:lnTo>
                  <a:pt x="1339" y="1204"/>
                </a:lnTo>
                <a:lnTo>
                  <a:pt x="1375" y="1213"/>
                </a:lnTo>
                <a:lnTo>
                  <a:pt x="1408" y="1227"/>
                </a:lnTo>
                <a:lnTo>
                  <a:pt x="1439" y="1246"/>
                </a:lnTo>
                <a:lnTo>
                  <a:pt x="1934" y="699"/>
                </a:lnTo>
                <a:lnTo>
                  <a:pt x="1952" y="683"/>
                </a:lnTo>
                <a:lnTo>
                  <a:pt x="1973" y="671"/>
                </a:lnTo>
                <a:lnTo>
                  <a:pt x="1995" y="667"/>
                </a:lnTo>
                <a:lnTo>
                  <a:pt x="2017" y="667"/>
                </a:lnTo>
                <a:lnTo>
                  <a:pt x="2040" y="671"/>
                </a:lnTo>
                <a:lnTo>
                  <a:pt x="2060" y="683"/>
                </a:lnTo>
                <a:lnTo>
                  <a:pt x="2080" y="699"/>
                </a:lnTo>
                <a:lnTo>
                  <a:pt x="2095" y="720"/>
                </a:lnTo>
                <a:lnTo>
                  <a:pt x="2104" y="742"/>
                </a:lnTo>
                <a:lnTo>
                  <a:pt x="2109" y="767"/>
                </a:lnTo>
                <a:lnTo>
                  <a:pt x="2109" y="792"/>
                </a:lnTo>
                <a:lnTo>
                  <a:pt x="2104" y="817"/>
                </a:lnTo>
                <a:lnTo>
                  <a:pt x="2095" y="840"/>
                </a:lnTo>
                <a:lnTo>
                  <a:pt x="2080" y="860"/>
                </a:lnTo>
                <a:lnTo>
                  <a:pt x="1551" y="1444"/>
                </a:lnTo>
                <a:lnTo>
                  <a:pt x="1553" y="1478"/>
                </a:lnTo>
                <a:lnTo>
                  <a:pt x="1553" y="1621"/>
                </a:lnTo>
                <a:lnTo>
                  <a:pt x="1483" y="1646"/>
                </a:lnTo>
                <a:lnTo>
                  <a:pt x="1413" y="1676"/>
                </a:lnTo>
                <a:lnTo>
                  <a:pt x="1342" y="1708"/>
                </a:lnTo>
                <a:lnTo>
                  <a:pt x="1269" y="1745"/>
                </a:lnTo>
                <a:lnTo>
                  <a:pt x="1216" y="1767"/>
                </a:lnTo>
                <a:lnTo>
                  <a:pt x="1163" y="1787"/>
                </a:lnTo>
                <a:lnTo>
                  <a:pt x="1108" y="1804"/>
                </a:lnTo>
                <a:lnTo>
                  <a:pt x="1052" y="1817"/>
                </a:lnTo>
                <a:lnTo>
                  <a:pt x="1052" y="1482"/>
                </a:lnTo>
                <a:lnTo>
                  <a:pt x="1036" y="1472"/>
                </a:lnTo>
                <a:lnTo>
                  <a:pt x="1021" y="1459"/>
                </a:lnTo>
                <a:lnTo>
                  <a:pt x="479" y="860"/>
                </a:lnTo>
                <a:lnTo>
                  <a:pt x="465" y="840"/>
                </a:lnTo>
                <a:lnTo>
                  <a:pt x="455" y="817"/>
                </a:lnTo>
                <a:lnTo>
                  <a:pt x="450" y="792"/>
                </a:lnTo>
                <a:lnTo>
                  <a:pt x="450" y="767"/>
                </a:lnTo>
                <a:lnTo>
                  <a:pt x="455" y="742"/>
                </a:lnTo>
                <a:lnTo>
                  <a:pt x="465" y="719"/>
                </a:lnTo>
                <a:lnTo>
                  <a:pt x="479" y="699"/>
                </a:lnTo>
                <a:lnTo>
                  <a:pt x="498" y="683"/>
                </a:lnTo>
                <a:lnTo>
                  <a:pt x="519" y="671"/>
                </a:lnTo>
                <a:lnTo>
                  <a:pt x="541" y="667"/>
                </a:lnTo>
                <a:close/>
                <a:moveTo>
                  <a:pt x="1296" y="619"/>
                </a:moveTo>
                <a:lnTo>
                  <a:pt x="1332" y="623"/>
                </a:lnTo>
                <a:lnTo>
                  <a:pt x="1366" y="630"/>
                </a:lnTo>
                <a:lnTo>
                  <a:pt x="1398" y="645"/>
                </a:lnTo>
                <a:lnTo>
                  <a:pt x="1428" y="663"/>
                </a:lnTo>
                <a:lnTo>
                  <a:pt x="1455" y="686"/>
                </a:lnTo>
                <a:lnTo>
                  <a:pt x="1479" y="711"/>
                </a:lnTo>
                <a:lnTo>
                  <a:pt x="1499" y="742"/>
                </a:lnTo>
                <a:lnTo>
                  <a:pt x="1517" y="775"/>
                </a:lnTo>
                <a:lnTo>
                  <a:pt x="1529" y="811"/>
                </a:lnTo>
                <a:lnTo>
                  <a:pt x="1537" y="849"/>
                </a:lnTo>
                <a:lnTo>
                  <a:pt x="1539" y="889"/>
                </a:lnTo>
                <a:lnTo>
                  <a:pt x="1537" y="929"/>
                </a:lnTo>
                <a:lnTo>
                  <a:pt x="1529" y="966"/>
                </a:lnTo>
                <a:lnTo>
                  <a:pt x="1517" y="1002"/>
                </a:lnTo>
                <a:lnTo>
                  <a:pt x="1499" y="1035"/>
                </a:lnTo>
                <a:lnTo>
                  <a:pt x="1479" y="1065"/>
                </a:lnTo>
                <a:lnTo>
                  <a:pt x="1455" y="1092"/>
                </a:lnTo>
                <a:lnTo>
                  <a:pt x="1428" y="1114"/>
                </a:lnTo>
                <a:lnTo>
                  <a:pt x="1398" y="1133"/>
                </a:lnTo>
                <a:lnTo>
                  <a:pt x="1366" y="1146"/>
                </a:lnTo>
                <a:lnTo>
                  <a:pt x="1332" y="1155"/>
                </a:lnTo>
                <a:lnTo>
                  <a:pt x="1296" y="1158"/>
                </a:lnTo>
                <a:lnTo>
                  <a:pt x="1260" y="1155"/>
                </a:lnTo>
                <a:lnTo>
                  <a:pt x="1224" y="1146"/>
                </a:lnTo>
                <a:lnTo>
                  <a:pt x="1192" y="1133"/>
                </a:lnTo>
                <a:lnTo>
                  <a:pt x="1162" y="1114"/>
                </a:lnTo>
                <a:lnTo>
                  <a:pt x="1135" y="1092"/>
                </a:lnTo>
                <a:lnTo>
                  <a:pt x="1111" y="1065"/>
                </a:lnTo>
                <a:lnTo>
                  <a:pt x="1091" y="1035"/>
                </a:lnTo>
                <a:lnTo>
                  <a:pt x="1074" y="1002"/>
                </a:lnTo>
                <a:lnTo>
                  <a:pt x="1062" y="966"/>
                </a:lnTo>
                <a:lnTo>
                  <a:pt x="1054" y="929"/>
                </a:lnTo>
                <a:lnTo>
                  <a:pt x="1052" y="889"/>
                </a:lnTo>
                <a:lnTo>
                  <a:pt x="1054" y="849"/>
                </a:lnTo>
                <a:lnTo>
                  <a:pt x="1062" y="811"/>
                </a:lnTo>
                <a:lnTo>
                  <a:pt x="1074" y="775"/>
                </a:lnTo>
                <a:lnTo>
                  <a:pt x="1091" y="742"/>
                </a:lnTo>
                <a:lnTo>
                  <a:pt x="1111" y="711"/>
                </a:lnTo>
                <a:lnTo>
                  <a:pt x="1135" y="686"/>
                </a:lnTo>
                <a:lnTo>
                  <a:pt x="1162" y="663"/>
                </a:lnTo>
                <a:lnTo>
                  <a:pt x="1192" y="645"/>
                </a:lnTo>
                <a:lnTo>
                  <a:pt x="1224" y="630"/>
                </a:lnTo>
                <a:lnTo>
                  <a:pt x="1260" y="623"/>
                </a:lnTo>
                <a:lnTo>
                  <a:pt x="1296" y="619"/>
                </a:lnTo>
                <a:close/>
                <a:moveTo>
                  <a:pt x="229" y="596"/>
                </a:moveTo>
                <a:lnTo>
                  <a:pt x="286" y="702"/>
                </a:lnTo>
                <a:lnTo>
                  <a:pt x="191" y="766"/>
                </a:lnTo>
                <a:lnTo>
                  <a:pt x="133" y="659"/>
                </a:lnTo>
                <a:lnTo>
                  <a:pt x="229" y="596"/>
                </a:lnTo>
                <a:close/>
                <a:moveTo>
                  <a:pt x="2563" y="542"/>
                </a:moveTo>
                <a:lnTo>
                  <a:pt x="2631" y="613"/>
                </a:lnTo>
                <a:lnTo>
                  <a:pt x="2567" y="687"/>
                </a:lnTo>
                <a:lnTo>
                  <a:pt x="2500" y="616"/>
                </a:lnTo>
                <a:lnTo>
                  <a:pt x="2563" y="542"/>
                </a:lnTo>
                <a:close/>
                <a:moveTo>
                  <a:pt x="863" y="432"/>
                </a:moveTo>
                <a:lnTo>
                  <a:pt x="899" y="460"/>
                </a:lnTo>
                <a:lnTo>
                  <a:pt x="872" y="500"/>
                </a:lnTo>
                <a:lnTo>
                  <a:pt x="837" y="471"/>
                </a:lnTo>
                <a:lnTo>
                  <a:pt x="863" y="432"/>
                </a:lnTo>
                <a:close/>
                <a:moveTo>
                  <a:pt x="30" y="379"/>
                </a:moveTo>
                <a:lnTo>
                  <a:pt x="113" y="412"/>
                </a:lnTo>
                <a:lnTo>
                  <a:pt x="83" y="504"/>
                </a:lnTo>
                <a:lnTo>
                  <a:pt x="0" y="471"/>
                </a:lnTo>
                <a:lnTo>
                  <a:pt x="30" y="379"/>
                </a:lnTo>
                <a:close/>
                <a:moveTo>
                  <a:pt x="1387" y="303"/>
                </a:moveTo>
                <a:lnTo>
                  <a:pt x="1427" y="322"/>
                </a:lnTo>
                <a:lnTo>
                  <a:pt x="1410" y="368"/>
                </a:lnTo>
                <a:lnTo>
                  <a:pt x="1370" y="349"/>
                </a:lnTo>
                <a:lnTo>
                  <a:pt x="1387" y="303"/>
                </a:lnTo>
                <a:close/>
                <a:moveTo>
                  <a:pt x="785" y="49"/>
                </a:moveTo>
                <a:lnTo>
                  <a:pt x="799" y="71"/>
                </a:lnTo>
                <a:lnTo>
                  <a:pt x="818" y="94"/>
                </a:lnTo>
                <a:lnTo>
                  <a:pt x="840" y="116"/>
                </a:lnTo>
                <a:lnTo>
                  <a:pt x="863" y="140"/>
                </a:lnTo>
                <a:lnTo>
                  <a:pt x="883" y="159"/>
                </a:lnTo>
                <a:lnTo>
                  <a:pt x="903" y="180"/>
                </a:lnTo>
                <a:lnTo>
                  <a:pt x="921" y="200"/>
                </a:lnTo>
                <a:lnTo>
                  <a:pt x="939" y="221"/>
                </a:lnTo>
                <a:lnTo>
                  <a:pt x="953" y="243"/>
                </a:lnTo>
                <a:lnTo>
                  <a:pt x="966" y="265"/>
                </a:lnTo>
                <a:lnTo>
                  <a:pt x="975" y="288"/>
                </a:lnTo>
                <a:lnTo>
                  <a:pt x="978" y="311"/>
                </a:lnTo>
                <a:lnTo>
                  <a:pt x="977" y="334"/>
                </a:lnTo>
                <a:lnTo>
                  <a:pt x="970" y="359"/>
                </a:lnTo>
                <a:lnTo>
                  <a:pt x="943" y="344"/>
                </a:lnTo>
                <a:lnTo>
                  <a:pt x="948" y="325"/>
                </a:lnTo>
                <a:lnTo>
                  <a:pt x="947" y="305"/>
                </a:lnTo>
                <a:lnTo>
                  <a:pt x="941" y="285"/>
                </a:lnTo>
                <a:lnTo>
                  <a:pt x="931" y="264"/>
                </a:lnTo>
                <a:lnTo>
                  <a:pt x="918" y="244"/>
                </a:lnTo>
                <a:lnTo>
                  <a:pt x="902" y="224"/>
                </a:lnTo>
                <a:lnTo>
                  <a:pt x="884" y="204"/>
                </a:lnTo>
                <a:lnTo>
                  <a:pt x="864" y="185"/>
                </a:lnTo>
                <a:lnTo>
                  <a:pt x="844" y="165"/>
                </a:lnTo>
                <a:lnTo>
                  <a:pt x="819" y="139"/>
                </a:lnTo>
                <a:lnTo>
                  <a:pt x="796" y="115"/>
                </a:lnTo>
                <a:lnTo>
                  <a:pt x="776" y="91"/>
                </a:lnTo>
                <a:lnTo>
                  <a:pt x="760" y="67"/>
                </a:lnTo>
                <a:lnTo>
                  <a:pt x="785" y="49"/>
                </a:lnTo>
                <a:close/>
                <a:moveTo>
                  <a:pt x="1769" y="0"/>
                </a:moveTo>
                <a:lnTo>
                  <a:pt x="1795" y="18"/>
                </a:lnTo>
                <a:lnTo>
                  <a:pt x="1781" y="46"/>
                </a:lnTo>
                <a:lnTo>
                  <a:pt x="1774" y="74"/>
                </a:lnTo>
                <a:lnTo>
                  <a:pt x="1773" y="101"/>
                </a:lnTo>
                <a:lnTo>
                  <a:pt x="1777" y="128"/>
                </a:lnTo>
                <a:lnTo>
                  <a:pt x="1783" y="155"/>
                </a:lnTo>
                <a:lnTo>
                  <a:pt x="1793" y="180"/>
                </a:lnTo>
                <a:lnTo>
                  <a:pt x="1802" y="204"/>
                </a:lnTo>
                <a:lnTo>
                  <a:pt x="1804" y="208"/>
                </a:lnTo>
                <a:lnTo>
                  <a:pt x="1809" y="222"/>
                </a:lnTo>
                <a:lnTo>
                  <a:pt x="1817" y="234"/>
                </a:lnTo>
                <a:lnTo>
                  <a:pt x="1826" y="247"/>
                </a:lnTo>
                <a:lnTo>
                  <a:pt x="1835" y="258"/>
                </a:lnTo>
                <a:lnTo>
                  <a:pt x="1842" y="270"/>
                </a:lnTo>
                <a:lnTo>
                  <a:pt x="1849" y="283"/>
                </a:lnTo>
                <a:lnTo>
                  <a:pt x="1855" y="298"/>
                </a:lnTo>
                <a:lnTo>
                  <a:pt x="1858" y="314"/>
                </a:lnTo>
                <a:lnTo>
                  <a:pt x="1858" y="333"/>
                </a:lnTo>
                <a:lnTo>
                  <a:pt x="1856" y="355"/>
                </a:lnTo>
                <a:lnTo>
                  <a:pt x="1846" y="378"/>
                </a:lnTo>
                <a:lnTo>
                  <a:pt x="1832" y="397"/>
                </a:lnTo>
                <a:lnTo>
                  <a:pt x="1812" y="417"/>
                </a:lnTo>
                <a:lnTo>
                  <a:pt x="1787" y="436"/>
                </a:lnTo>
                <a:lnTo>
                  <a:pt x="1757" y="453"/>
                </a:lnTo>
                <a:lnTo>
                  <a:pt x="1722" y="470"/>
                </a:lnTo>
                <a:lnTo>
                  <a:pt x="1683" y="484"/>
                </a:lnTo>
                <a:lnTo>
                  <a:pt x="1638" y="497"/>
                </a:lnTo>
                <a:lnTo>
                  <a:pt x="1631" y="466"/>
                </a:lnTo>
                <a:lnTo>
                  <a:pt x="1676" y="452"/>
                </a:lnTo>
                <a:lnTo>
                  <a:pt x="1716" y="436"/>
                </a:lnTo>
                <a:lnTo>
                  <a:pt x="1751" y="421"/>
                </a:lnTo>
                <a:lnTo>
                  <a:pt x="1779" y="403"/>
                </a:lnTo>
                <a:lnTo>
                  <a:pt x="1802" y="385"/>
                </a:lnTo>
                <a:lnTo>
                  <a:pt x="1818" y="365"/>
                </a:lnTo>
                <a:lnTo>
                  <a:pt x="1827" y="346"/>
                </a:lnTo>
                <a:lnTo>
                  <a:pt x="1829" y="329"/>
                </a:lnTo>
                <a:lnTo>
                  <a:pt x="1828" y="314"/>
                </a:lnTo>
                <a:lnTo>
                  <a:pt x="1825" y="302"/>
                </a:lnTo>
                <a:lnTo>
                  <a:pt x="1819" y="290"/>
                </a:lnTo>
                <a:lnTo>
                  <a:pt x="1812" y="279"/>
                </a:lnTo>
                <a:lnTo>
                  <a:pt x="1804" y="268"/>
                </a:lnTo>
                <a:lnTo>
                  <a:pt x="1793" y="253"/>
                </a:lnTo>
                <a:lnTo>
                  <a:pt x="1782" y="237"/>
                </a:lnTo>
                <a:lnTo>
                  <a:pt x="1775" y="218"/>
                </a:lnTo>
                <a:lnTo>
                  <a:pt x="1766" y="196"/>
                </a:lnTo>
                <a:lnTo>
                  <a:pt x="1758" y="170"/>
                </a:lnTo>
                <a:lnTo>
                  <a:pt x="1750" y="145"/>
                </a:lnTo>
                <a:lnTo>
                  <a:pt x="1745" y="117"/>
                </a:lnTo>
                <a:lnTo>
                  <a:pt x="1744" y="89"/>
                </a:lnTo>
                <a:lnTo>
                  <a:pt x="1747" y="59"/>
                </a:lnTo>
                <a:lnTo>
                  <a:pt x="1755" y="30"/>
                </a:lnTo>
                <a:lnTo>
                  <a:pt x="176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8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9" grpId="0"/>
      <p:bldP spid="70" grpId="0"/>
      <p:bldP spid="71" grpId="0"/>
      <p:bldP spid="43" grpId="0" animBg="1"/>
      <p:bldP spid="72" grpId="0" animBg="1"/>
      <p:bldP spid="73" grpId="0" animBg="1"/>
      <p:bldP spid="74" grpId="0" animBg="1"/>
      <p:bldP spid="82" grpId="0" animBg="1"/>
      <p:bldP spid="84" grpId="0" animBg="1"/>
      <p:bldP spid="88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94840" y="2110857"/>
            <a:ext cx="2520000" cy="2520000"/>
          </a:xfrm>
          <a:prstGeom prst="ellipse">
            <a:avLst/>
          </a:prstGeom>
          <a:solidFill>
            <a:srgbClr val="1493CC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3245701" y="605599"/>
            <a:ext cx="570060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Light" charset="0"/>
                <a:ea typeface="Myriad Pro Light" charset="0"/>
                <a:cs typeface="Myriad Pro Light" charset="0"/>
              </a:rPr>
              <a:t>Application </a:t>
            </a:r>
            <a:r>
              <a:rPr lang="en-CA" sz="5000" spc="300" dirty="0">
                <a:solidFill>
                  <a:srgbClr val="C2D941"/>
                </a:solidFill>
                <a:latin typeface="Myriad Pro Light" charset="0"/>
                <a:ea typeface="Myriad Pro Light" charset="0"/>
                <a:cs typeface="Myriad Pro Light" charset="0"/>
              </a:rPr>
              <a:t>Sprawl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7904" y="5049394"/>
            <a:ext cx="29194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HUNDREDS/THOUSANDS </a:t>
            </a:r>
          </a:p>
          <a:p>
            <a:pPr algn="ctr"/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APPLICATIONS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40304" y="5049393"/>
            <a:ext cx="2511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VASTLY DIFFERENT </a:t>
            </a:r>
            <a:b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REQUIREMENTS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82766" y="5033666"/>
            <a:ext cx="2771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TO GET A </a:t>
            </a:r>
            <a:b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 ON INVENTORY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656446" y="2712277"/>
            <a:ext cx="1596788" cy="1317159"/>
            <a:chOff x="2271" y="865"/>
            <a:chExt cx="3135" cy="258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271" y="865"/>
              <a:ext cx="3135" cy="2586"/>
            </a:xfrm>
            <a:custGeom>
              <a:avLst/>
              <a:gdLst>
                <a:gd name="T0" fmla="*/ 232 w 6270"/>
                <a:gd name="T1" fmla="*/ 4694 h 5173"/>
                <a:gd name="T2" fmla="*/ 251 w 6270"/>
                <a:gd name="T3" fmla="*/ 4789 h 5173"/>
                <a:gd name="T4" fmla="*/ 304 w 6270"/>
                <a:gd name="T5" fmla="*/ 4867 h 5173"/>
                <a:gd name="T6" fmla="*/ 382 w 6270"/>
                <a:gd name="T7" fmla="*/ 4920 h 5173"/>
                <a:gd name="T8" fmla="*/ 477 w 6270"/>
                <a:gd name="T9" fmla="*/ 4939 h 5173"/>
                <a:gd name="T10" fmla="*/ 5842 w 6270"/>
                <a:gd name="T11" fmla="*/ 4933 h 5173"/>
                <a:gd name="T12" fmla="*/ 5930 w 6270"/>
                <a:gd name="T13" fmla="*/ 4897 h 5173"/>
                <a:gd name="T14" fmla="*/ 5996 w 6270"/>
                <a:gd name="T15" fmla="*/ 4831 h 5173"/>
                <a:gd name="T16" fmla="*/ 6034 w 6270"/>
                <a:gd name="T17" fmla="*/ 4743 h 5173"/>
                <a:gd name="T18" fmla="*/ 6038 w 6270"/>
                <a:gd name="T19" fmla="*/ 1278 h 5173"/>
                <a:gd name="T20" fmla="*/ 477 w 6270"/>
                <a:gd name="T21" fmla="*/ 231 h 5173"/>
                <a:gd name="T22" fmla="*/ 382 w 6270"/>
                <a:gd name="T23" fmla="*/ 250 h 5173"/>
                <a:gd name="T24" fmla="*/ 304 w 6270"/>
                <a:gd name="T25" fmla="*/ 304 h 5173"/>
                <a:gd name="T26" fmla="*/ 251 w 6270"/>
                <a:gd name="T27" fmla="*/ 381 h 5173"/>
                <a:gd name="T28" fmla="*/ 232 w 6270"/>
                <a:gd name="T29" fmla="*/ 476 h 5173"/>
                <a:gd name="T30" fmla="*/ 6038 w 6270"/>
                <a:gd name="T31" fmla="*/ 1046 h 5173"/>
                <a:gd name="T32" fmla="*/ 6034 w 6270"/>
                <a:gd name="T33" fmla="*/ 427 h 5173"/>
                <a:gd name="T34" fmla="*/ 5996 w 6270"/>
                <a:gd name="T35" fmla="*/ 340 h 5173"/>
                <a:gd name="T36" fmla="*/ 5930 w 6270"/>
                <a:gd name="T37" fmla="*/ 273 h 5173"/>
                <a:gd name="T38" fmla="*/ 5842 w 6270"/>
                <a:gd name="T39" fmla="*/ 235 h 5173"/>
                <a:gd name="T40" fmla="*/ 477 w 6270"/>
                <a:gd name="T41" fmla="*/ 231 h 5173"/>
                <a:gd name="T42" fmla="*/ 5793 w 6270"/>
                <a:gd name="T43" fmla="*/ 0 h 5173"/>
                <a:gd name="T44" fmla="*/ 5932 w 6270"/>
                <a:gd name="T45" fmla="*/ 19 h 5173"/>
                <a:gd name="T46" fmla="*/ 6053 w 6270"/>
                <a:gd name="T47" fmla="*/ 76 h 5173"/>
                <a:gd name="T48" fmla="*/ 6154 w 6270"/>
                <a:gd name="T49" fmla="*/ 163 h 5173"/>
                <a:gd name="T50" fmla="*/ 6227 w 6270"/>
                <a:gd name="T51" fmla="*/ 275 h 5173"/>
                <a:gd name="T52" fmla="*/ 6266 w 6270"/>
                <a:gd name="T53" fmla="*/ 406 h 5173"/>
                <a:gd name="T54" fmla="*/ 6270 w 6270"/>
                <a:gd name="T55" fmla="*/ 4694 h 5173"/>
                <a:gd name="T56" fmla="*/ 6251 w 6270"/>
                <a:gd name="T57" fmla="*/ 4831 h 5173"/>
                <a:gd name="T58" fmla="*/ 6194 w 6270"/>
                <a:gd name="T59" fmla="*/ 4954 h 5173"/>
                <a:gd name="T60" fmla="*/ 6107 w 6270"/>
                <a:gd name="T61" fmla="*/ 5055 h 5173"/>
                <a:gd name="T62" fmla="*/ 5995 w 6270"/>
                <a:gd name="T63" fmla="*/ 5127 h 5173"/>
                <a:gd name="T64" fmla="*/ 5863 w 6270"/>
                <a:gd name="T65" fmla="*/ 5167 h 5173"/>
                <a:gd name="T66" fmla="*/ 477 w 6270"/>
                <a:gd name="T67" fmla="*/ 5173 h 5173"/>
                <a:gd name="T68" fmla="*/ 340 w 6270"/>
                <a:gd name="T69" fmla="*/ 5152 h 5173"/>
                <a:gd name="T70" fmla="*/ 217 w 6270"/>
                <a:gd name="T71" fmla="*/ 5095 h 5173"/>
                <a:gd name="T72" fmla="*/ 118 w 6270"/>
                <a:gd name="T73" fmla="*/ 5008 h 5173"/>
                <a:gd name="T74" fmla="*/ 44 w 6270"/>
                <a:gd name="T75" fmla="*/ 4895 h 5173"/>
                <a:gd name="T76" fmla="*/ 6 w 6270"/>
                <a:gd name="T77" fmla="*/ 4764 h 5173"/>
                <a:gd name="T78" fmla="*/ 0 w 6270"/>
                <a:gd name="T79" fmla="*/ 476 h 5173"/>
                <a:gd name="T80" fmla="*/ 21 w 6270"/>
                <a:gd name="T81" fmla="*/ 338 h 5173"/>
                <a:gd name="T82" fmla="*/ 76 w 6270"/>
                <a:gd name="T83" fmla="*/ 216 h 5173"/>
                <a:gd name="T84" fmla="*/ 164 w 6270"/>
                <a:gd name="T85" fmla="*/ 115 h 5173"/>
                <a:gd name="T86" fmla="*/ 276 w 6270"/>
                <a:gd name="T87" fmla="*/ 43 h 5173"/>
                <a:gd name="T88" fmla="*/ 407 w 6270"/>
                <a:gd name="T89" fmla="*/ 3 h 5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70" h="5173">
                  <a:moveTo>
                    <a:pt x="232" y="1278"/>
                  </a:moveTo>
                  <a:lnTo>
                    <a:pt x="232" y="4694"/>
                  </a:lnTo>
                  <a:lnTo>
                    <a:pt x="238" y="4743"/>
                  </a:lnTo>
                  <a:lnTo>
                    <a:pt x="251" y="4789"/>
                  </a:lnTo>
                  <a:lnTo>
                    <a:pt x="274" y="4831"/>
                  </a:lnTo>
                  <a:lnTo>
                    <a:pt x="304" y="4867"/>
                  </a:lnTo>
                  <a:lnTo>
                    <a:pt x="340" y="4897"/>
                  </a:lnTo>
                  <a:lnTo>
                    <a:pt x="382" y="4920"/>
                  </a:lnTo>
                  <a:lnTo>
                    <a:pt x="428" y="4933"/>
                  </a:lnTo>
                  <a:lnTo>
                    <a:pt x="477" y="4939"/>
                  </a:lnTo>
                  <a:lnTo>
                    <a:pt x="5793" y="4939"/>
                  </a:lnTo>
                  <a:lnTo>
                    <a:pt x="5842" y="4933"/>
                  </a:lnTo>
                  <a:lnTo>
                    <a:pt x="5888" y="4920"/>
                  </a:lnTo>
                  <a:lnTo>
                    <a:pt x="5930" y="4897"/>
                  </a:lnTo>
                  <a:lnTo>
                    <a:pt x="5968" y="4867"/>
                  </a:lnTo>
                  <a:lnTo>
                    <a:pt x="5996" y="4831"/>
                  </a:lnTo>
                  <a:lnTo>
                    <a:pt x="6019" y="4789"/>
                  </a:lnTo>
                  <a:lnTo>
                    <a:pt x="6034" y="4743"/>
                  </a:lnTo>
                  <a:lnTo>
                    <a:pt x="6038" y="4694"/>
                  </a:lnTo>
                  <a:lnTo>
                    <a:pt x="6038" y="1278"/>
                  </a:lnTo>
                  <a:lnTo>
                    <a:pt x="232" y="1278"/>
                  </a:lnTo>
                  <a:close/>
                  <a:moveTo>
                    <a:pt x="477" y="231"/>
                  </a:moveTo>
                  <a:lnTo>
                    <a:pt x="428" y="235"/>
                  </a:lnTo>
                  <a:lnTo>
                    <a:pt x="382" y="250"/>
                  </a:lnTo>
                  <a:lnTo>
                    <a:pt x="340" y="273"/>
                  </a:lnTo>
                  <a:lnTo>
                    <a:pt x="304" y="304"/>
                  </a:lnTo>
                  <a:lnTo>
                    <a:pt x="274" y="340"/>
                  </a:lnTo>
                  <a:lnTo>
                    <a:pt x="251" y="381"/>
                  </a:lnTo>
                  <a:lnTo>
                    <a:pt x="238" y="427"/>
                  </a:lnTo>
                  <a:lnTo>
                    <a:pt x="232" y="476"/>
                  </a:lnTo>
                  <a:lnTo>
                    <a:pt x="232" y="1046"/>
                  </a:lnTo>
                  <a:lnTo>
                    <a:pt x="6038" y="1046"/>
                  </a:lnTo>
                  <a:lnTo>
                    <a:pt x="6038" y="476"/>
                  </a:lnTo>
                  <a:lnTo>
                    <a:pt x="6034" y="427"/>
                  </a:lnTo>
                  <a:lnTo>
                    <a:pt x="6019" y="381"/>
                  </a:lnTo>
                  <a:lnTo>
                    <a:pt x="5996" y="340"/>
                  </a:lnTo>
                  <a:lnTo>
                    <a:pt x="5968" y="304"/>
                  </a:lnTo>
                  <a:lnTo>
                    <a:pt x="5930" y="273"/>
                  </a:lnTo>
                  <a:lnTo>
                    <a:pt x="5888" y="250"/>
                  </a:lnTo>
                  <a:lnTo>
                    <a:pt x="5842" y="235"/>
                  </a:lnTo>
                  <a:lnTo>
                    <a:pt x="5793" y="231"/>
                  </a:lnTo>
                  <a:lnTo>
                    <a:pt x="477" y="231"/>
                  </a:lnTo>
                  <a:close/>
                  <a:moveTo>
                    <a:pt x="477" y="0"/>
                  </a:moveTo>
                  <a:lnTo>
                    <a:pt x="5793" y="0"/>
                  </a:lnTo>
                  <a:lnTo>
                    <a:pt x="5863" y="3"/>
                  </a:lnTo>
                  <a:lnTo>
                    <a:pt x="5932" y="19"/>
                  </a:lnTo>
                  <a:lnTo>
                    <a:pt x="5995" y="43"/>
                  </a:lnTo>
                  <a:lnTo>
                    <a:pt x="6053" y="76"/>
                  </a:lnTo>
                  <a:lnTo>
                    <a:pt x="6107" y="115"/>
                  </a:lnTo>
                  <a:lnTo>
                    <a:pt x="6154" y="163"/>
                  </a:lnTo>
                  <a:lnTo>
                    <a:pt x="6194" y="216"/>
                  </a:lnTo>
                  <a:lnTo>
                    <a:pt x="6227" y="275"/>
                  </a:lnTo>
                  <a:lnTo>
                    <a:pt x="6251" y="338"/>
                  </a:lnTo>
                  <a:lnTo>
                    <a:pt x="6266" y="406"/>
                  </a:lnTo>
                  <a:lnTo>
                    <a:pt x="6270" y="476"/>
                  </a:lnTo>
                  <a:lnTo>
                    <a:pt x="6270" y="4694"/>
                  </a:lnTo>
                  <a:lnTo>
                    <a:pt x="6266" y="4764"/>
                  </a:lnTo>
                  <a:lnTo>
                    <a:pt x="6251" y="4831"/>
                  </a:lnTo>
                  <a:lnTo>
                    <a:pt x="6227" y="4895"/>
                  </a:lnTo>
                  <a:lnTo>
                    <a:pt x="6194" y="4954"/>
                  </a:lnTo>
                  <a:lnTo>
                    <a:pt x="6154" y="5008"/>
                  </a:lnTo>
                  <a:lnTo>
                    <a:pt x="6107" y="5055"/>
                  </a:lnTo>
                  <a:lnTo>
                    <a:pt x="6053" y="5095"/>
                  </a:lnTo>
                  <a:lnTo>
                    <a:pt x="5995" y="5127"/>
                  </a:lnTo>
                  <a:lnTo>
                    <a:pt x="5932" y="5152"/>
                  </a:lnTo>
                  <a:lnTo>
                    <a:pt x="5863" y="5167"/>
                  </a:lnTo>
                  <a:lnTo>
                    <a:pt x="5793" y="5173"/>
                  </a:lnTo>
                  <a:lnTo>
                    <a:pt x="477" y="5173"/>
                  </a:lnTo>
                  <a:lnTo>
                    <a:pt x="407" y="5167"/>
                  </a:lnTo>
                  <a:lnTo>
                    <a:pt x="340" y="5152"/>
                  </a:lnTo>
                  <a:lnTo>
                    <a:pt x="276" y="5127"/>
                  </a:lnTo>
                  <a:lnTo>
                    <a:pt x="217" y="5095"/>
                  </a:lnTo>
                  <a:lnTo>
                    <a:pt x="164" y="5055"/>
                  </a:lnTo>
                  <a:lnTo>
                    <a:pt x="118" y="5008"/>
                  </a:lnTo>
                  <a:lnTo>
                    <a:pt x="76" y="4954"/>
                  </a:lnTo>
                  <a:lnTo>
                    <a:pt x="44" y="4895"/>
                  </a:lnTo>
                  <a:lnTo>
                    <a:pt x="21" y="4833"/>
                  </a:lnTo>
                  <a:lnTo>
                    <a:pt x="6" y="4764"/>
                  </a:lnTo>
                  <a:lnTo>
                    <a:pt x="0" y="4694"/>
                  </a:lnTo>
                  <a:lnTo>
                    <a:pt x="0" y="476"/>
                  </a:lnTo>
                  <a:lnTo>
                    <a:pt x="6" y="406"/>
                  </a:lnTo>
                  <a:lnTo>
                    <a:pt x="21" y="338"/>
                  </a:lnTo>
                  <a:lnTo>
                    <a:pt x="44" y="275"/>
                  </a:lnTo>
                  <a:lnTo>
                    <a:pt x="76" y="216"/>
                  </a:lnTo>
                  <a:lnTo>
                    <a:pt x="118" y="163"/>
                  </a:lnTo>
                  <a:lnTo>
                    <a:pt x="164" y="115"/>
                  </a:lnTo>
                  <a:lnTo>
                    <a:pt x="217" y="76"/>
                  </a:lnTo>
                  <a:lnTo>
                    <a:pt x="276" y="43"/>
                  </a:lnTo>
                  <a:lnTo>
                    <a:pt x="340" y="19"/>
                  </a:lnTo>
                  <a:lnTo>
                    <a:pt x="407" y="3"/>
                  </a:lnTo>
                  <a:lnTo>
                    <a:pt x="4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91" y="2387"/>
              <a:ext cx="1097" cy="605"/>
            </a:xfrm>
            <a:custGeom>
              <a:avLst/>
              <a:gdLst>
                <a:gd name="T0" fmla="*/ 1207 w 2192"/>
                <a:gd name="T1" fmla="*/ 6 h 1210"/>
                <a:gd name="T2" fmla="*/ 1420 w 2192"/>
                <a:gd name="T3" fmla="*/ 50 h 1210"/>
                <a:gd name="T4" fmla="*/ 1616 w 2192"/>
                <a:gd name="T5" fmla="*/ 131 h 1210"/>
                <a:gd name="T6" fmla="*/ 1791 w 2192"/>
                <a:gd name="T7" fmla="*/ 249 h 1210"/>
                <a:gd name="T8" fmla="*/ 1940 w 2192"/>
                <a:gd name="T9" fmla="*/ 399 h 1210"/>
                <a:gd name="T10" fmla="*/ 2057 w 2192"/>
                <a:gd name="T11" fmla="*/ 572 h 1210"/>
                <a:gd name="T12" fmla="*/ 2141 w 2192"/>
                <a:gd name="T13" fmla="*/ 770 h 1210"/>
                <a:gd name="T14" fmla="*/ 2187 w 2192"/>
                <a:gd name="T15" fmla="*/ 982 h 1210"/>
                <a:gd name="T16" fmla="*/ 2189 w 2192"/>
                <a:gd name="T17" fmla="*/ 1125 h 1210"/>
                <a:gd name="T18" fmla="*/ 2158 w 2192"/>
                <a:gd name="T19" fmla="*/ 1176 h 1210"/>
                <a:gd name="T20" fmla="*/ 2107 w 2192"/>
                <a:gd name="T21" fmla="*/ 1206 h 1210"/>
                <a:gd name="T22" fmla="*/ 2044 w 2192"/>
                <a:gd name="T23" fmla="*/ 1206 h 1210"/>
                <a:gd name="T24" fmla="*/ 1993 w 2192"/>
                <a:gd name="T25" fmla="*/ 1176 h 1210"/>
                <a:gd name="T26" fmla="*/ 1962 w 2192"/>
                <a:gd name="T27" fmla="*/ 1125 h 1210"/>
                <a:gd name="T28" fmla="*/ 1953 w 2192"/>
                <a:gd name="T29" fmla="*/ 994 h 1210"/>
                <a:gd name="T30" fmla="*/ 1909 w 2192"/>
                <a:gd name="T31" fmla="*/ 804 h 1210"/>
                <a:gd name="T32" fmla="*/ 1825 w 2192"/>
                <a:gd name="T33" fmla="*/ 631 h 1210"/>
                <a:gd name="T34" fmla="*/ 1706 w 2192"/>
                <a:gd name="T35" fmla="*/ 485 h 1210"/>
                <a:gd name="T36" fmla="*/ 1559 w 2192"/>
                <a:gd name="T37" fmla="*/ 367 h 1210"/>
                <a:gd name="T38" fmla="*/ 1386 w 2192"/>
                <a:gd name="T39" fmla="*/ 281 h 1210"/>
                <a:gd name="T40" fmla="*/ 1196 w 2192"/>
                <a:gd name="T41" fmla="*/ 238 h 1210"/>
                <a:gd name="T42" fmla="*/ 994 w 2192"/>
                <a:gd name="T43" fmla="*/ 238 h 1210"/>
                <a:gd name="T44" fmla="*/ 804 w 2192"/>
                <a:gd name="T45" fmla="*/ 281 h 1210"/>
                <a:gd name="T46" fmla="*/ 633 w 2192"/>
                <a:gd name="T47" fmla="*/ 367 h 1210"/>
                <a:gd name="T48" fmla="*/ 485 w 2192"/>
                <a:gd name="T49" fmla="*/ 485 h 1210"/>
                <a:gd name="T50" fmla="*/ 367 w 2192"/>
                <a:gd name="T51" fmla="*/ 631 h 1210"/>
                <a:gd name="T52" fmla="*/ 283 w 2192"/>
                <a:gd name="T53" fmla="*/ 804 h 1210"/>
                <a:gd name="T54" fmla="*/ 237 w 2192"/>
                <a:gd name="T55" fmla="*/ 994 h 1210"/>
                <a:gd name="T56" fmla="*/ 228 w 2192"/>
                <a:gd name="T57" fmla="*/ 1125 h 1210"/>
                <a:gd name="T58" fmla="*/ 197 w 2192"/>
                <a:gd name="T59" fmla="*/ 1176 h 1210"/>
                <a:gd name="T60" fmla="*/ 146 w 2192"/>
                <a:gd name="T61" fmla="*/ 1206 h 1210"/>
                <a:gd name="T62" fmla="*/ 85 w 2192"/>
                <a:gd name="T63" fmla="*/ 1206 h 1210"/>
                <a:gd name="T64" fmla="*/ 34 w 2192"/>
                <a:gd name="T65" fmla="*/ 1176 h 1210"/>
                <a:gd name="T66" fmla="*/ 3 w 2192"/>
                <a:gd name="T67" fmla="*/ 1125 h 1210"/>
                <a:gd name="T68" fmla="*/ 5 w 2192"/>
                <a:gd name="T69" fmla="*/ 982 h 1210"/>
                <a:gd name="T70" fmla="*/ 49 w 2192"/>
                <a:gd name="T71" fmla="*/ 770 h 1210"/>
                <a:gd name="T72" fmla="*/ 131 w 2192"/>
                <a:gd name="T73" fmla="*/ 574 h 1210"/>
                <a:gd name="T74" fmla="*/ 249 w 2192"/>
                <a:gd name="T75" fmla="*/ 399 h 1210"/>
                <a:gd name="T76" fmla="*/ 397 w 2192"/>
                <a:gd name="T77" fmla="*/ 251 h 1210"/>
                <a:gd name="T78" fmla="*/ 572 w 2192"/>
                <a:gd name="T79" fmla="*/ 133 h 1210"/>
                <a:gd name="T80" fmla="*/ 768 w 2192"/>
                <a:gd name="T81" fmla="*/ 50 h 1210"/>
                <a:gd name="T82" fmla="*/ 983 w 2192"/>
                <a:gd name="T83" fmla="*/ 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92" h="1210">
                  <a:moveTo>
                    <a:pt x="1095" y="0"/>
                  </a:moveTo>
                  <a:lnTo>
                    <a:pt x="1207" y="6"/>
                  </a:lnTo>
                  <a:lnTo>
                    <a:pt x="1316" y="23"/>
                  </a:lnTo>
                  <a:lnTo>
                    <a:pt x="1420" y="50"/>
                  </a:lnTo>
                  <a:lnTo>
                    <a:pt x="1521" y="86"/>
                  </a:lnTo>
                  <a:lnTo>
                    <a:pt x="1616" y="131"/>
                  </a:lnTo>
                  <a:lnTo>
                    <a:pt x="1707" y="186"/>
                  </a:lnTo>
                  <a:lnTo>
                    <a:pt x="1791" y="249"/>
                  </a:lnTo>
                  <a:lnTo>
                    <a:pt x="1869" y="321"/>
                  </a:lnTo>
                  <a:lnTo>
                    <a:pt x="1940" y="399"/>
                  </a:lnTo>
                  <a:lnTo>
                    <a:pt x="2002" y="483"/>
                  </a:lnTo>
                  <a:lnTo>
                    <a:pt x="2057" y="572"/>
                  </a:lnTo>
                  <a:lnTo>
                    <a:pt x="2105" y="669"/>
                  </a:lnTo>
                  <a:lnTo>
                    <a:pt x="2141" y="770"/>
                  </a:lnTo>
                  <a:lnTo>
                    <a:pt x="2170" y="874"/>
                  </a:lnTo>
                  <a:lnTo>
                    <a:pt x="2187" y="982"/>
                  </a:lnTo>
                  <a:lnTo>
                    <a:pt x="2192" y="1094"/>
                  </a:lnTo>
                  <a:lnTo>
                    <a:pt x="2189" y="1125"/>
                  </a:lnTo>
                  <a:lnTo>
                    <a:pt x="2175" y="1153"/>
                  </a:lnTo>
                  <a:lnTo>
                    <a:pt x="2158" y="1176"/>
                  </a:lnTo>
                  <a:lnTo>
                    <a:pt x="2133" y="1195"/>
                  </a:lnTo>
                  <a:lnTo>
                    <a:pt x="2107" y="1206"/>
                  </a:lnTo>
                  <a:lnTo>
                    <a:pt x="2076" y="1210"/>
                  </a:lnTo>
                  <a:lnTo>
                    <a:pt x="2044" y="1206"/>
                  </a:lnTo>
                  <a:lnTo>
                    <a:pt x="2017" y="1195"/>
                  </a:lnTo>
                  <a:lnTo>
                    <a:pt x="1993" y="1176"/>
                  </a:lnTo>
                  <a:lnTo>
                    <a:pt x="1976" y="1153"/>
                  </a:lnTo>
                  <a:lnTo>
                    <a:pt x="1962" y="1125"/>
                  </a:lnTo>
                  <a:lnTo>
                    <a:pt x="1959" y="1094"/>
                  </a:lnTo>
                  <a:lnTo>
                    <a:pt x="1953" y="994"/>
                  </a:lnTo>
                  <a:lnTo>
                    <a:pt x="1936" y="897"/>
                  </a:lnTo>
                  <a:lnTo>
                    <a:pt x="1909" y="804"/>
                  </a:lnTo>
                  <a:lnTo>
                    <a:pt x="1871" y="714"/>
                  </a:lnTo>
                  <a:lnTo>
                    <a:pt x="1825" y="631"/>
                  </a:lnTo>
                  <a:lnTo>
                    <a:pt x="1768" y="555"/>
                  </a:lnTo>
                  <a:lnTo>
                    <a:pt x="1706" y="485"/>
                  </a:lnTo>
                  <a:lnTo>
                    <a:pt x="1635" y="422"/>
                  </a:lnTo>
                  <a:lnTo>
                    <a:pt x="1559" y="367"/>
                  </a:lnTo>
                  <a:lnTo>
                    <a:pt x="1475" y="319"/>
                  </a:lnTo>
                  <a:lnTo>
                    <a:pt x="1386" y="281"/>
                  </a:lnTo>
                  <a:lnTo>
                    <a:pt x="1293" y="255"/>
                  </a:lnTo>
                  <a:lnTo>
                    <a:pt x="1196" y="238"/>
                  </a:lnTo>
                  <a:lnTo>
                    <a:pt x="1095" y="232"/>
                  </a:lnTo>
                  <a:lnTo>
                    <a:pt x="994" y="238"/>
                  </a:lnTo>
                  <a:lnTo>
                    <a:pt x="897" y="255"/>
                  </a:lnTo>
                  <a:lnTo>
                    <a:pt x="804" y="281"/>
                  </a:lnTo>
                  <a:lnTo>
                    <a:pt x="717" y="319"/>
                  </a:lnTo>
                  <a:lnTo>
                    <a:pt x="633" y="367"/>
                  </a:lnTo>
                  <a:lnTo>
                    <a:pt x="555" y="422"/>
                  </a:lnTo>
                  <a:lnTo>
                    <a:pt x="485" y="485"/>
                  </a:lnTo>
                  <a:lnTo>
                    <a:pt x="422" y="555"/>
                  </a:lnTo>
                  <a:lnTo>
                    <a:pt x="367" y="631"/>
                  </a:lnTo>
                  <a:lnTo>
                    <a:pt x="321" y="714"/>
                  </a:lnTo>
                  <a:lnTo>
                    <a:pt x="283" y="804"/>
                  </a:lnTo>
                  <a:lnTo>
                    <a:pt x="254" y="897"/>
                  </a:lnTo>
                  <a:lnTo>
                    <a:pt x="237" y="994"/>
                  </a:lnTo>
                  <a:lnTo>
                    <a:pt x="232" y="1094"/>
                  </a:lnTo>
                  <a:lnTo>
                    <a:pt x="228" y="1125"/>
                  </a:lnTo>
                  <a:lnTo>
                    <a:pt x="216" y="1153"/>
                  </a:lnTo>
                  <a:lnTo>
                    <a:pt x="197" y="1176"/>
                  </a:lnTo>
                  <a:lnTo>
                    <a:pt x="175" y="1195"/>
                  </a:lnTo>
                  <a:lnTo>
                    <a:pt x="146" y="1206"/>
                  </a:lnTo>
                  <a:lnTo>
                    <a:pt x="116" y="1210"/>
                  </a:lnTo>
                  <a:lnTo>
                    <a:pt x="85" y="1206"/>
                  </a:lnTo>
                  <a:lnTo>
                    <a:pt x="57" y="1195"/>
                  </a:lnTo>
                  <a:lnTo>
                    <a:pt x="34" y="1176"/>
                  </a:lnTo>
                  <a:lnTo>
                    <a:pt x="15" y="1153"/>
                  </a:lnTo>
                  <a:lnTo>
                    <a:pt x="3" y="1125"/>
                  </a:lnTo>
                  <a:lnTo>
                    <a:pt x="0" y="1094"/>
                  </a:lnTo>
                  <a:lnTo>
                    <a:pt x="5" y="982"/>
                  </a:lnTo>
                  <a:lnTo>
                    <a:pt x="22" y="874"/>
                  </a:lnTo>
                  <a:lnTo>
                    <a:pt x="49" y="770"/>
                  </a:lnTo>
                  <a:lnTo>
                    <a:pt x="85" y="669"/>
                  </a:lnTo>
                  <a:lnTo>
                    <a:pt x="131" y="574"/>
                  </a:lnTo>
                  <a:lnTo>
                    <a:pt x="186" y="483"/>
                  </a:lnTo>
                  <a:lnTo>
                    <a:pt x="249" y="399"/>
                  </a:lnTo>
                  <a:lnTo>
                    <a:pt x="321" y="321"/>
                  </a:lnTo>
                  <a:lnTo>
                    <a:pt x="397" y="251"/>
                  </a:lnTo>
                  <a:lnTo>
                    <a:pt x="483" y="186"/>
                  </a:lnTo>
                  <a:lnTo>
                    <a:pt x="572" y="133"/>
                  </a:lnTo>
                  <a:lnTo>
                    <a:pt x="669" y="86"/>
                  </a:lnTo>
                  <a:lnTo>
                    <a:pt x="768" y="50"/>
                  </a:lnTo>
                  <a:lnTo>
                    <a:pt x="874" y="23"/>
                  </a:lnTo>
                  <a:lnTo>
                    <a:pt x="983" y="6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727" y="1825"/>
              <a:ext cx="2221" cy="1332"/>
            </a:xfrm>
            <a:custGeom>
              <a:avLst/>
              <a:gdLst>
                <a:gd name="T0" fmla="*/ 2554 w 4441"/>
                <a:gd name="T1" fmla="*/ 44 h 2664"/>
                <a:gd name="T2" fmla="*/ 2666 w 4441"/>
                <a:gd name="T3" fmla="*/ 255 h 2664"/>
                <a:gd name="T4" fmla="*/ 3142 w 4441"/>
                <a:gd name="T5" fmla="*/ 671 h 2664"/>
                <a:gd name="T6" fmla="*/ 3455 w 4441"/>
                <a:gd name="T7" fmla="*/ 441 h 2664"/>
                <a:gd name="T8" fmla="*/ 3657 w 4441"/>
                <a:gd name="T9" fmla="*/ 515 h 2664"/>
                <a:gd name="T10" fmla="*/ 3999 w 4441"/>
                <a:gd name="T11" fmla="*/ 964 h 2664"/>
                <a:gd name="T12" fmla="*/ 3769 w 4441"/>
                <a:gd name="T13" fmla="*/ 1300 h 2664"/>
                <a:gd name="T14" fmla="*/ 4188 w 4441"/>
                <a:gd name="T15" fmla="*/ 1775 h 2664"/>
                <a:gd name="T16" fmla="*/ 4397 w 4441"/>
                <a:gd name="T17" fmla="*/ 1887 h 2664"/>
                <a:gd name="T18" fmla="*/ 4435 w 4441"/>
                <a:gd name="T19" fmla="*/ 2461 h 2664"/>
                <a:gd name="T20" fmla="*/ 4285 w 4441"/>
                <a:gd name="T21" fmla="*/ 2643 h 2664"/>
                <a:gd name="T22" fmla="*/ 3813 w 4441"/>
                <a:gd name="T23" fmla="*/ 2647 h 2664"/>
                <a:gd name="T24" fmla="*/ 3760 w 4441"/>
                <a:gd name="T25" fmla="*/ 2516 h 2664"/>
                <a:gd name="T26" fmla="*/ 3872 w 4441"/>
                <a:gd name="T27" fmla="*/ 2430 h 2664"/>
                <a:gd name="T28" fmla="*/ 4209 w 4441"/>
                <a:gd name="T29" fmla="*/ 2415 h 2664"/>
                <a:gd name="T30" fmla="*/ 4199 w 4441"/>
                <a:gd name="T31" fmla="*/ 2012 h 2664"/>
                <a:gd name="T32" fmla="*/ 3811 w 4441"/>
                <a:gd name="T33" fmla="*/ 1989 h 2664"/>
                <a:gd name="T34" fmla="*/ 3691 w 4441"/>
                <a:gd name="T35" fmla="*/ 1678 h 2664"/>
                <a:gd name="T36" fmla="*/ 3505 w 4441"/>
                <a:gd name="T37" fmla="*/ 1288 h 2664"/>
                <a:gd name="T38" fmla="*/ 3765 w 4441"/>
                <a:gd name="T39" fmla="*/ 973 h 2664"/>
                <a:gd name="T40" fmla="*/ 3762 w 4441"/>
                <a:gd name="T41" fmla="*/ 948 h 2664"/>
                <a:gd name="T42" fmla="*/ 3239 w 4441"/>
                <a:gd name="T43" fmla="*/ 903 h 2664"/>
                <a:gd name="T44" fmla="*/ 3090 w 4441"/>
                <a:gd name="T45" fmla="*/ 916 h 2664"/>
                <a:gd name="T46" fmla="*/ 2525 w 4441"/>
                <a:gd name="T47" fmla="*/ 682 h 2664"/>
                <a:gd name="T48" fmla="*/ 2432 w 4441"/>
                <a:gd name="T49" fmla="*/ 568 h 2664"/>
                <a:gd name="T50" fmla="*/ 2417 w 4441"/>
                <a:gd name="T51" fmla="*/ 234 h 2664"/>
                <a:gd name="T52" fmla="*/ 2014 w 4441"/>
                <a:gd name="T53" fmla="*/ 242 h 2664"/>
                <a:gd name="T54" fmla="*/ 1991 w 4441"/>
                <a:gd name="T55" fmla="*/ 631 h 2664"/>
                <a:gd name="T56" fmla="*/ 1677 w 4441"/>
                <a:gd name="T57" fmla="*/ 751 h 2664"/>
                <a:gd name="T58" fmla="*/ 1289 w 4441"/>
                <a:gd name="T59" fmla="*/ 939 h 2664"/>
                <a:gd name="T60" fmla="*/ 974 w 4441"/>
                <a:gd name="T61" fmla="*/ 677 h 2664"/>
                <a:gd name="T62" fmla="*/ 949 w 4441"/>
                <a:gd name="T63" fmla="*/ 682 h 2664"/>
                <a:gd name="T64" fmla="*/ 675 w 4441"/>
                <a:gd name="T65" fmla="*/ 969 h 2664"/>
                <a:gd name="T66" fmla="*/ 934 w 4441"/>
                <a:gd name="T67" fmla="*/ 1258 h 2664"/>
                <a:gd name="T68" fmla="*/ 797 w 4441"/>
                <a:gd name="T69" fmla="*/ 1564 h 2664"/>
                <a:gd name="T70" fmla="*/ 654 w 4441"/>
                <a:gd name="T71" fmla="*/ 1970 h 2664"/>
                <a:gd name="T72" fmla="*/ 247 w 4441"/>
                <a:gd name="T73" fmla="*/ 2008 h 2664"/>
                <a:gd name="T74" fmla="*/ 232 w 4441"/>
                <a:gd name="T75" fmla="*/ 2407 h 2664"/>
                <a:gd name="T76" fmla="*/ 255 w 4441"/>
                <a:gd name="T77" fmla="*/ 2430 h 2664"/>
                <a:gd name="T78" fmla="*/ 669 w 4441"/>
                <a:gd name="T79" fmla="*/ 2489 h 2664"/>
                <a:gd name="T80" fmla="*/ 650 w 4441"/>
                <a:gd name="T81" fmla="*/ 2630 h 2664"/>
                <a:gd name="T82" fmla="*/ 203 w 4441"/>
                <a:gd name="T83" fmla="*/ 2658 h 2664"/>
                <a:gd name="T84" fmla="*/ 21 w 4441"/>
                <a:gd name="T85" fmla="*/ 2508 h 2664"/>
                <a:gd name="T86" fmla="*/ 21 w 4441"/>
                <a:gd name="T87" fmla="*/ 1932 h 2664"/>
                <a:gd name="T88" fmla="*/ 203 w 4441"/>
                <a:gd name="T89" fmla="*/ 1782 h 2664"/>
                <a:gd name="T90" fmla="*/ 612 w 4441"/>
                <a:gd name="T91" fmla="*/ 1416 h 2664"/>
                <a:gd name="T92" fmla="*/ 449 w 4441"/>
                <a:gd name="T93" fmla="*/ 1015 h 2664"/>
                <a:gd name="T94" fmla="*/ 517 w 4441"/>
                <a:gd name="T95" fmla="*/ 785 h 2664"/>
                <a:gd name="T96" fmla="*/ 966 w 4441"/>
                <a:gd name="T97" fmla="*/ 443 h 2664"/>
                <a:gd name="T98" fmla="*/ 1303 w 4441"/>
                <a:gd name="T99" fmla="*/ 675 h 2664"/>
                <a:gd name="T100" fmla="*/ 1778 w 4441"/>
                <a:gd name="T101" fmla="*/ 255 h 2664"/>
                <a:gd name="T102" fmla="*/ 1890 w 4441"/>
                <a:gd name="T103" fmla="*/ 44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41" h="2664">
                  <a:moveTo>
                    <a:pt x="2033" y="0"/>
                  </a:moveTo>
                  <a:lnTo>
                    <a:pt x="2411" y="0"/>
                  </a:lnTo>
                  <a:lnTo>
                    <a:pt x="2463" y="6"/>
                  </a:lnTo>
                  <a:lnTo>
                    <a:pt x="2510" y="21"/>
                  </a:lnTo>
                  <a:lnTo>
                    <a:pt x="2554" y="44"/>
                  </a:lnTo>
                  <a:lnTo>
                    <a:pt x="2590" y="76"/>
                  </a:lnTo>
                  <a:lnTo>
                    <a:pt x="2622" y="112"/>
                  </a:lnTo>
                  <a:lnTo>
                    <a:pt x="2645" y="156"/>
                  </a:lnTo>
                  <a:lnTo>
                    <a:pt x="2661" y="204"/>
                  </a:lnTo>
                  <a:lnTo>
                    <a:pt x="2666" y="255"/>
                  </a:lnTo>
                  <a:lnTo>
                    <a:pt x="2666" y="473"/>
                  </a:lnTo>
                  <a:lnTo>
                    <a:pt x="2790" y="511"/>
                  </a:lnTo>
                  <a:lnTo>
                    <a:pt x="2910" y="555"/>
                  </a:lnTo>
                  <a:lnTo>
                    <a:pt x="3028" y="610"/>
                  </a:lnTo>
                  <a:lnTo>
                    <a:pt x="3142" y="671"/>
                  </a:lnTo>
                  <a:lnTo>
                    <a:pt x="3298" y="515"/>
                  </a:lnTo>
                  <a:lnTo>
                    <a:pt x="3332" y="485"/>
                  </a:lnTo>
                  <a:lnTo>
                    <a:pt x="3370" y="464"/>
                  </a:lnTo>
                  <a:lnTo>
                    <a:pt x="3412" y="449"/>
                  </a:lnTo>
                  <a:lnTo>
                    <a:pt x="3455" y="441"/>
                  </a:lnTo>
                  <a:lnTo>
                    <a:pt x="3497" y="441"/>
                  </a:lnTo>
                  <a:lnTo>
                    <a:pt x="3541" y="449"/>
                  </a:lnTo>
                  <a:lnTo>
                    <a:pt x="3583" y="464"/>
                  </a:lnTo>
                  <a:lnTo>
                    <a:pt x="3621" y="485"/>
                  </a:lnTo>
                  <a:lnTo>
                    <a:pt x="3657" y="515"/>
                  </a:lnTo>
                  <a:lnTo>
                    <a:pt x="3925" y="783"/>
                  </a:lnTo>
                  <a:lnTo>
                    <a:pt x="3956" y="821"/>
                  </a:lnTo>
                  <a:lnTo>
                    <a:pt x="3980" y="865"/>
                  </a:lnTo>
                  <a:lnTo>
                    <a:pt x="3994" y="912"/>
                  </a:lnTo>
                  <a:lnTo>
                    <a:pt x="3999" y="964"/>
                  </a:lnTo>
                  <a:lnTo>
                    <a:pt x="3994" y="1013"/>
                  </a:lnTo>
                  <a:lnTo>
                    <a:pt x="3980" y="1060"/>
                  </a:lnTo>
                  <a:lnTo>
                    <a:pt x="3958" y="1104"/>
                  </a:lnTo>
                  <a:lnTo>
                    <a:pt x="3925" y="1144"/>
                  </a:lnTo>
                  <a:lnTo>
                    <a:pt x="3769" y="1300"/>
                  </a:lnTo>
                  <a:lnTo>
                    <a:pt x="3830" y="1412"/>
                  </a:lnTo>
                  <a:lnTo>
                    <a:pt x="3883" y="1530"/>
                  </a:lnTo>
                  <a:lnTo>
                    <a:pt x="3929" y="1649"/>
                  </a:lnTo>
                  <a:lnTo>
                    <a:pt x="3965" y="1775"/>
                  </a:lnTo>
                  <a:lnTo>
                    <a:pt x="4188" y="1775"/>
                  </a:lnTo>
                  <a:lnTo>
                    <a:pt x="4239" y="1779"/>
                  </a:lnTo>
                  <a:lnTo>
                    <a:pt x="4287" y="1794"/>
                  </a:lnTo>
                  <a:lnTo>
                    <a:pt x="4328" y="1818"/>
                  </a:lnTo>
                  <a:lnTo>
                    <a:pt x="4366" y="1849"/>
                  </a:lnTo>
                  <a:lnTo>
                    <a:pt x="4397" y="1887"/>
                  </a:lnTo>
                  <a:lnTo>
                    <a:pt x="4422" y="1931"/>
                  </a:lnTo>
                  <a:lnTo>
                    <a:pt x="4435" y="1980"/>
                  </a:lnTo>
                  <a:lnTo>
                    <a:pt x="4441" y="2031"/>
                  </a:lnTo>
                  <a:lnTo>
                    <a:pt x="4441" y="2409"/>
                  </a:lnTo>
                  <a:lnTo>
                    <a:pt x="4435" y="2461"/>
                  </a:lnTo>
                  <a:lnTo>
                    <a:pt x="4422" y="2508"/>
                  </a:lnTo>
                  <a:lnTo>
                    <a:pt x="4397" y="2552"/>
                  </a:lnTo>
                  <a:lnTo>
                    <a:pt x="4366" y="2590"/>
                  </a:lnTo>
                  <a:lnTo>
                    <a:pt x="4328" y="2620"/>
                  </a:lnTo>
                  <a:lnTo>
                    <a:pt x="4285" y="2643"/>
                  </a:lnTo>
                  <a:lnTo>
                    <a:pt x="4237" y="2658"/>
                  </a:lnTo>
                  <a:lnTo>
                    <a:pt x="4186" y="2664"/>
                  </a:lnTo>
                  <a:lnTo>
                    <a:pt x="3872" y="2664"/>
                  </a:lnTo>
                  <a:lnTo>
                    <a:pt x="3842" y="2660"/>
                  </a:lnTo>
                  <a:lnTo>
                    <a:pt x="3813" y="2647"/>
                  </a:lnTo>
                  <a:lnTo>
                    <a:pt x="3790" y="2630"/>
                  </a:lnTo>
                  <a:lnTo>
                    <a:pt x="3771" y="2605"/>
                  </a:lnTo>
                  <a:lnTo>
                    <a:pt x="3760" y="2578"/>
                  </a:lnTo>
                  <a:lnTo>
                    <a:pt x="3756" y="2546"/>
                  </a:lnTo>
                  <a:lnTo>
                    <a:pt x="3760" y="2516"/>
                  </a:lnTo>
                  <a:lnTo>
                    <a:pt x="3771" y="2489"/>
                  </a:lnTo>
                  <a:lnTo>
                    <a:pt x="3790" y="2464"/>
                  </a:lnTo>
                  <a:lnTo>
                    <a:pt x="3813" y="2447"/>
                  </a:lnTo>
                  <a:lnTo>
                    <a:pt x="3842" y="2434"/>
                  </a:lnTo>
                  <a:lnTo>
                    <a:pt x="3872" y="2430"/>
                  </a:lnTo>
                  <a:lnTo>
                    <a:pt x="4186" y="2430"/>
                  </a:lnTo>
                  <a:lnTo>
                    <a:pt x="4193" y="2430"/>
                  </a:lnTo>
                  <a:lnTo>
                    <a:pt x="4199" y="2426"/>
                  </a:lnTo>
                  <a:lnTo>
                    <a:pt x="4205" y="2421"/>
                  </a:lnTo>
                  <a:lnTo>
                    <a:pt x="4209" y="2415"/>
                  </a:lnTo>
                  <a:lnTo>
                    <a:pt x="4209" y="2407"/>
                  </a:lnTo>
                  <a:lnTo>
                    <a:pt x="4209" y="2029"/>
                  </a:lnTo>
                  <a:lnTo>
                    <a:pt x="4209" y="2024"/>
                  </a:lnTo>
                  <a:lnTo>
                    <a:pt x="4205" y="2016"/>
                  </a:lnTo>
                  <a:lnTo>
                    <a:pt x="4199" y="2012"/>
                  </a:lnTo>
                  <a:lnTo>
                    <a:pt x="4193" y="2008"/>
                  </a:lnTo>
                  <a:lnTo>
                    <a:pt x="4186" y="2007"/>
                  </a:lnTo>
                  <a:lnTo>
                    <a:pt x="3872" y="2007"/>
                  </a:lnTo>
                  <a:lnTo>
                    <a:pt x="3840" y="2003"/>
                  </a:lnTo>
                  <a:lnTo>
                    <a:pt x="3811" y="1989"/>
                  </a:lnTo>
                  <a:lnTo>
                    <a:pt x="3786" y="1970"/>
                  </a:lnTo>
                  <a:lnTo>
                    <a:pt x="3769" y="1944"/>
                  </a:lnTo>
                  <a:lnTo>
                    <a:pt x="3758" y="1913"/>
                  </a:lnTo>
                  <a:lnTo>
                    <a:pt x="3729" y="1794"/>
                  </a:lnTo>
                  <a:lnTo>
                    <a:pt x="3691" y="1678"/>
                  </a:lnTo>
                  <a:lnTo>
                    <a:pt x="3644" y="1564"/>
                  </a:lnTo>
                  <a:lnTo>
                    <a:pt x="3589" y="1454"/>
                  </a:lnTo>
                  <a:lnTo>
                    <a:pt x="3524" y="1349"/>
                  </a:lnTo>
                  <a:lnTo>
                    <a:pt x="3509" y="1321"/>
                  </a:lnTo>
                  <a:lnTo>
                    <a:pt x="3505" y="1288"/>
                  </a:lnTo>
                  <a:lnTo>
                    <a:pt x="3507" y="1258"/>
                  </a:lnTo>
                  <a:lnTo>
                    <a:pt x="3518" y="1228"/>
                  </a:lnTo>
                  <a:lnTo>
                    <a:pt x="3537" y="1203"/>
                  </a:lnTo>
                  <a:lnTo>
                    <a:pt x="3762" y="979"/>
                  </a:lnTo>
                  <a:lnTo>
                    <a:pt x="3765" y="973"/>
                  </a:lnTo>
                  <a:lnTo>
                    <a:pt x="3767" y="967"/>
                  </a:lnTo>
                  <a:lnTo>
                    <a:pt x="3767" y="964"/>
                  </a:lnTo>
                  <a:lnTo>
                    <a:pt x="3767" y="958"/>
                  </a:lnTo>
                  <a:lnTo>
                    <a:pt x="3765" y="952"/>
                  </a:lnTo>
                  <a:lnTo>
                    <a:pt x="3762" y="948"/>
                  </a:lnTo>
                  <a:lnTo>
                    <a:pt x="3494" y="680"/>
                  </a:lnTo>
                  <a:lnTo>
                    <a:pt x="3482" y="675"/>
                  </a:lnTo>
                  <a:lnTo>
                    <a:pt x="3471" y="675"/>
                  </a:lnTo>
                  <a:lnTo>
                    <a:pt x="3461" y="680"/>
                  </a:lnTo>
                  <a:lnTo>
                    <a:pt x="3239" y="903"/>
                  </a:lnTo>
                  <a:lnTo>
                    <a:pt x="3212" y="922"/>
                  </a:lnTo>
                  <a:lnTo>
                    <a:pt x="3182" y="933"/>
                  </a:lnTo>
                  <a:lnTo>
                    <a:pt x="3151" y="937"/>
                  </a:lnTo>
                  <a:lnTo>
                    <a:pt x="3121" y="931"/>
                  </a:lnTo>
                  <a:lnTo>
                    <a:pt x="3090" y="916"/>
                  </a:lnTo>
                  <a:lnTo>
                    <a:pt x="2986" y="851"/>
                  </a:lnTo>
                  <a:lnTo>
                    <a:pt x="2875" y="796"/>
                  </a:lnTo>
                  <a:lnTo>
                    <a:pt x="2763" y="749"/>
                  </a:lnTo>
                  <a:lnTo>
                    <a:pt x="2645" y="711"/>
                  </a:lnTo>
                  <a:lnTo>
                    <a:pt x="2525" y="682"/>
                  </a:lnTo>
                  <a:lnTo>
                    <a:pt x="2495" y="673"/>
                  </a:lnTo>
                  <a:lnTo>
                    <a:pt x="2470" y="654"/>
                  </a:lnTo>
                  <a:lnTo>
                    <a:pt x="2449" y="629"/>
                  </a:lnTo>
                  <a:lnTo>
                    <a:pt x="2438" y="601"/>
                  </a:lnTo>
                  <a:lnTo>
                    <a:pt x="2432" y="568"/>
                  </a:lnTo>
                  <a:lnTo>
                    <a:pt x="2432" y="255"/>
                  </a:lnTo>
                  <a:lnTo>
                    <a:pt x="2430" y="247"/>
                  </a:lnTo>
                  <a:lnTo>
                    <a:pt x="2428" y="242"/>
                  </a:lnTo>
                  <a:lnTo>
                    <a:pt x="2423" y="238"/>
                  </a:lnTo>
                  <a:lnTo>
                    <a:pt x="2417" y="234"/>
                  </a:lnTo>
                  <a:lnTo>
                    <a:pt x="2409" y="232"/>
                  </a:lnTo>
                  <a:lnTo>
                    <a:pt x="2031" y="232"/>
                  </a:lnTo>
                  <a:lnTo>
                    <a:pt x="2023" y="234"/>
                  </a:lnTo>
                  <a:lnTo>
                    <a:pt x="2018" y="238"/>
                  </a:lnTo>
                  <a:lnTo>
                    <a:pt x="2014" y="242"/>
                  </a:lnTo>
                  <a:lnTo>
                    <a:pt x="2010" y="247"/>
                  </a:lnTo>
                  <a:lnTo>
                    <a:pt x="2008" y="255"/>
                  </a:lnTo>
                  <a:lnTo>
                    <a:pt x="2008" y="570"/>
                  </a:lnTo>
                  <a:lnTo>
                    <a:pt x="2004" y="603"/>
                  </a:lnTo>
                  <a:lnTo>
                    <a:pt x="1991" y="631"/>
                  </a:lnTo>
                  <a:lnTo>
                    <a:pt x="1972" y="656"/>
                  </a:lnTo>
                  <a:lnTo>
                    <a:pt x="1945" y="673"/>
                  </a:lnTo>
                  <a:lnTo>
                    <a:pt x="1915" y="684"/>
                  </a:lnTo>
                  <a:lnTo>
                    <a:pt x="1795" y="713"/>
                  </a:lnTo>
                  <a:lnTo>
                    <a:pt x="1677" y="751"/>
                  </a:lnTo>
                  <a:lnTo>
                    <a:pt x="1565" y="798"/>
                  </a:lnTo>
                  <a:lnTo>
                    <a:pt x="1455" y="853"/>
                  </a:lnTo>
                  <a:lnTo>
                    <a:pt x="1350" y="918"/>
                  </a:lnTo>
                  <a:lnTo>
                    <a:pt x="1322" y="933"/>
                  </a:lnTo>
                  <a:lnTo>
                    <a:pt x="1289" y="939"/>
                  </a:lnTo>
                  <a:lnTo>
                    <a:pt x="1259" y="935"/>
                  </a:lnTo>
                  <a:lnTo>
                    <a:pt x="1228" y="924"/>
                  </a:lnTo>
                  <a:lnTo>
                    <a:pt x="1204" y="905"/>
                  </a:lnTo>
                  <a:lnTo>
                    <a:pt x="979" y="682"/>
                  </a:lnTo>
                  <a:lnTo>
                    <a:pt x="974" y="677"/>
                  </a:lnTo>
                  <a:lnTo>
                    <a:pt x="968" y="675"/>
                  </a:lnTo>
                  <a:lnTo>
                    <a:pt x="964" y="675"/>
                  </a:lnTo>
                  <a:lnTo>
                    <a:pt x="958" y="675"/>
                  </a:lnTo>
                  <a:lnTo>
                    <a:pt x="953" y="677"/>
                  </a:lnTo>
                  <a:lnTo>
                    <a:pt x="949" y="682"/>
                  </a:lnTo>
                  <a:lnTo>
                    <a:pt x="681" y="948"/>
                  </a:lnTo>
                  <a:lnTo>
                    <a:pt x="677" y="954"/>
                  </a:lnTo>
                  <a:lnTo>
                    <a:pt x="675" y="960"/>
                  </a:lnTo>
                  <a:lnTo>
                    <a:pt x="673" y="964"/>
                  </a:lnTo>
                  <a:lnTo>
                    <a:pt x="675" y="969"/>
                  </a:lnTo>
                  <a:lnTo>
                    <a:pt x="677" y="975"/>
                  </a:lnTo>
                  <a:lnTo>
                    <a:pt x="681" y="979"/>
                  </a:lnTo>
                  <a:lnTo>
                    <a:pt x="903" y="1203"/>
                  </a:lnTo>
                  <a:lnTo>
                    <a:pt x="922" y="1228"/>
                  </a:lnTo>
                  <a:lnTo>
                    <a:pt x="934" y="1258"/>
                  </a:lnTo>
                  <a:lnTo>
                    <a:pt x="937" y="1288"/>
                  </a:lnTo>
                  <a:lnTo>
                    <a:pt x="932" y="1321"/>
                  </a:lnTo>
                  <a:lnTo>
                    <a:pt x="917" y="1349"/>
                  </a:lnTo>
                  <a:lnTo>
                    <a:pt x="852" y="1454"/>
                  </a:lnTo>
                  <a:lnTo>
                    <a:pt x="797" y="1564"/>
                  </a:lnTo>
                  <a:lnTo>
                    <a:pt x="749" y="1678"/>
                  </a:lnTo>
                  <a:lnTo>
                    <a:pt x="711" y="1794"/>
                  </a:lnTo>
                  <a:lnTo>
                    <a:pt x="683" y="1913"/>
                  </a:lnTo>
                  <a:lnTo>
                    <a:pt x="673" y="1944"/>
                  </a:lnTo>
                  <a:lnTo>
                    <a:pt x="654" y="1970"/>
                  </a:lnTo>
                  <a:lnTo>
                    <a:pt x="629" y="1989"/>
                  </a:lnTo>
                  <a:lnTo>
                    <a:pt x="601" y="2003"/>
                  </a:lnTo>
                  <a:lnTo>
                    <a:pt x="569" y="2007"/>
                  </a:lnTo>
                  <a:lnTo>
                    <a:pt x="255" y="2007"/>
                  </a:lnTo>
                  <a:lnTo>
                    <a:pt x="247" y="2008"/>
                  </a:lnTo>
                  <a:lnTo>
                    <a:pt x="241" y="2012"/>
                  </a:lnTo>
                  <a:lnTo>
                    <a:pt x="236" y="2016"/>
                  </a:lnTo>
                  <a:lnTo>
                    <a:pt x="234" y="2024"/>
                  </a:lnTo>
                  <a:lnTo>
                    <a:pt x="232" y="2029"/>
                  </a:lnTo>
                  <a:lnTo>
                    <a:pt x="232" y="2407"/>
                  </a:lnTo>
                  <a:lnTo>
                    <a:pt x="234" y="2415"/>
                  </a:lnTo>
                  <a:lnTo>
                    <a:pt x="236" y="2421"/>
                  </a:lnTo>
                  <a:lnTo>
                    <a:pt x="241" y="2426"/>
                  </a:lnTo>
                  <a:lnTo>
                    <a:pt x="247" y="2430"/>
                  </a:lnTo>
                  <a:lnTo>
                    <a:pt x="255" y="2430"/>
                  </a:lnTo>
                  <a:lnTo>
                    <a:pt x="569" y="2430"/>
                  </a:lnTo>
                  <a:lnTo>
                    <a:pt x="599" y="2434"/>
                  </a:lnTo>
                  <a:lnTo>
                    <a:pt x="627" y="2447"/>
                  </a:lnTo>
                  <a:lnTo>
                    <a:pt x="650" y="2464"/>
                  </a:lnTo>
                  <a:lnTo>
                    <a:pt x="669" y="2489"/>
                  </a:lnTo>
                  <a:lnTo>
                    <a:pt x="681" y="2516"/>
                  </a:lnTo>
                  <a:lnTo>
                    <a:pt x="685" y="2546"/>
                  </a:lnTo>
                  <a:lnTo>
                    <a:pt x="681" y="2578"/>
                  </a:lnTo>
                  <a:lnTo>
                    <a:pt x="669" y="2605"/>
                  </a:lnTo>
                  <a:lnTo>
                    <a:pt x="650" y="2630"/>
                  </a:lnTo>
                  <a:lnTo>
                    <a:pt x="627" y="2647"/>
                  </a:lnTo>
                  <a:lnTo>
                    <a:pt x="599" y="2660"/>
                  </a:lnTo>
                  <a:lnTo>
                    <a:pt x="569" y="2664"/>
                  </a:lnTo>
                  <a:lnTo>
                    <a:pt x="255" y="2664"/>
                  </a:lnTo>
                  <a:lnTo>
                    <a:pt x="203" y="2658"/>
                  </a:lnTo>
                  <a:lnTo>
                    <a:pt x="156" y="2643"/>
                  </a:lnTo>
                  <a:lnTo>
                    <a:pt x="112" y="2620"/>
                  </a:lnTo>
                  <a:lnTo>
                    <a:pt x="74" y="2590"/>
                  </a:lnTo>
                  <a:lnTo>
                    <a:pt x="44" y="2552"/>
                  </a:lnTo>
                  <a:lnTo>
                    <a:pt x="21" y="2508"/>
                  </a:lnTo>
                  <a:lnTo>
                    <a:pt x="6" y="2461"/>
                  </a:lnTo>
                  <a:lnTo>
                    <a:pt x="0" y="2409"/>
                  </a:lnTo>
                  <a:lnTo>
                    <a:pt x="0" y="2031"/>
                  </a:lnTo>
                  <a:lnTo>
                    <a:pt x="6" y="1980"/>
                  </a:lnTo>
                  <a:lnTo>
                    <a:pt x="21" y="1932"/>
                  </a:lnTo>
                  <a:lnTo>
                    <a:pt x="44" y="1889"/>
                  </a:lnTo>
                  <a:lnTo>
                    <a:pt x="74" y="1851"/>
                  </a:lnTo>
                  <a:lnTo>
                    <a:pt x="112" y="1820"/>
                  </a:lnTo>
                  <a:lnTo>
                    <a:pt x="156" y="1798"/>
                  </a:lnTo>
                  <a:lnTo>
                    <a:pt x="203" y="1782"/>
                  </a:lnTo>
                  <a:lnTo>
                    <a:pt x="255" y="1777"/>
                  </a:lnTo>
                  <a:lnTo>
                    <a:pt x="477" y="1777"/>
                  </a:lnTo>
                  <a:lnTo>
                    <a:pt x="513" y="1653"/>
                  </a:lnTo>
                  <a:lnTo>
                    <a:pt x="559" y="1532"/>
                  </a:lnTo>
                  <a:lnTo>
                    <a:pt x="612" y="1416"/>
                  </a:lnTo>
                  <a:lnTo>
                    <a:pt x="673" y="1302"/>
                  </a:lnTo>
                  <a:lnTo>
                    <a:pt x="517" y="1146"/>
                  </a:lnTo>
                  <a:lnTo>
                    <a:pt x="487" y="1106"/>
                  </a:lnTo>
                  <a:lnTo>
                    <a:pt x="462" y="1062"/>
                  </a:lnTo>
                  <a:lnTo>
                    <a:pt x="449" y="1015"/>
                  </a:lnTo>
                  <a:lnTo>
                    <a:pt x="443" y="965"/>
                  </a:lnTo>
                  <a:lnTo>
                    <a:pt x="449" y="916"/>
                  </a:lnTo>
                  <a:lnTo>
                    <a:pt x="462" y="869"/>
                  </a:lnTo>
                  <a:lnTo>
                    <a:pt x="485" y="825"/>
                  </a:lnTo>
                  <a:lnTo>
                    <a:pt x="517" y="785"/>
                  </a:lnTo>
                  <a:lnTo>
                    <a:pt x="785" y="517"/>
                  </a:lnTo>
                  <a:lnTo>
                    <a:pt x="825" y="487"/>
                  </a:lnTo>
                  <a:lnTo>
                    <a:pt x="869" y="462"/>
                  </a:lnTo>
                  <a:lnTo>
                    <a:pt x="917" y="449"/>
                  </a:lnTo>
                  <a:lnTo>
                    <a:pt x="966" y="443"/>
                  </a:lnTo>
                  <a:lnTo>
                    <a:pt x="1015" y="449"/>
                  </a:lnTo>
                  <a:lnTo>
                    <a:pt x="1063" y="462"/>
                  </a:lnTo>
                  <a:lnTo>
                    <a:pt x="1107" y="485"/>
                  </a:lnTo>
                  <a:lnTo>
                    <a:pt x="1147" y="517"/>
                  </a:lnTo>
                  <a:lnTo>
                    <a:pt x="1303" y="675"/>
                  </a:lnTo>
                  <a:lnTo>
                    <a:pt x="1417" y="612"/>
                  </a:lnTo>
                  <a:lnTo>
                    <a:pt x="1533" y="559"/>
                  </a:lnTo>
                  <a:lnTo>
                    <a:pt x="1654" y="513"/>
                  </a:lnTo>
                  <a:lnTo>
                    <a:pt x="1778" y="477"/>
                  </a:lnTo>
                  <a:lnTo>
                    <a:pt x="1778" y="255"/>
                  </a:lnTo>
                  <a:lnTo>
                    <a:pt x="1784" y="204"/>
                  </a:lnTo>
                  <a:lnTo>
                    <a:pt x="1797" y="156"/>
                  </a:lnTo>
                  <a:lnTo>
                    <a:pt x="1822" y="112"/>
                  </a:lnTo>
                  <a:lnTo>
                    <a:pt x="1852" y="76"/>
                  </a:lnTo>
                  <a:lnTo>
                    <a:pt x="1890" y="44"/>
                  </a:lnTo>
                  <a:lnTo>
                    <a:pt x="1934" y="21"/>
                  </a:lnTo>
                  <a:lnTo>
                    <a:pt x="1982" y="6"/>
                  </a:lnTo>
                  <a:lnTo>
                    <a:pt x="2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37" y="1121"/>
              <a:ext cx="116" cy="117"/>
            </a:xfrm>
            <a:custGeom>
              <a:avLst/>
              <a:gdLst>
                <a:gd name="T0" fmla="*/ 116 w 232"/>
                <a:gd name="T1" fmla="*/ 0 h 233"/>
                <a:gd name="T2" fmla="*/ 146 w 232"/>
                <a:gd name="T3" fmla="*/ 5 h 233"/>
                <a:gd name="T4" fmla="*/ 173 w 232"/>
                <a:gd name="T5" fmla="*/ 17 h 233"/>
                <a:gd name="T6" fmla="*/ 198 w 232"/>
                <a:gd name="T7" fmla="*/ 36 h 233"/>
                <a:gd name="T8" fmla="*/ 217 w 232"/>
                <a:gd name="T9" fmla="*/ 58 h 233"/>
                <a:gd name="T10" fmla="*/ 228 w 232"/>
                <a:gd name="T11" fmla="*/ 87 h 233"/>
                <a:gd name="T12" fmla="*/ 232 w 232"/>
                <a:gd name="T13" fmla="*/ 117 h 233"/>
                <a:gd name="T14" fmla="*/ 228 w 232"/>
                <a:gd name="T15" fmla="*/ 148 h 233"/>
                <a:gd name="T16" fmla="*/ 217 w 232"/>
                <a:gd name="T17" fmla="*/ 174 h 233"/>
                <a:gd name="T18" fmla="*/ 198 w 232"/>
                <a:gd name="T19" fmla="*/ 199 h 233"/>
                <a:gd name="T20" fmla="*/ 173 w 232"/>
                <a:gd name="T21" fmla="*/ 218 h 233"/>
                <a:gd name="T22" fmla="*/ 146 w 232"/>
                <a:gd name="T23" fmla="*/ 229 h 233"/>
                <a:gd name="T24" fmla="*/ 116 w 232"/>
                <a:gd name="T25" fmla="*/ 233 h 233"/>
                <a:gd name="T26" fmla="*/ 85 w 232"/>
                <a:gd name="T27" fmla="*/ 229 h 233"/>
                <a:gd name="T28" fmla="*/ 57 w 232"/>
                <a:gd name="T29" fmla="*/ 218 h 233"/>
                <a:gd name="T30" fmla="*/ 34 w 232"/>
                <a:gd name="T31" fmla="*/ 199 h 233"/>
                <a:gd name="T32" fmla="*/ 15 w 232"/>
                <a:gd name="T33" fmla="*/ 174 h 233"/>
                <a:gd name="T34" fmla="*/ 4 w 232"/>
                <a:gd name="T35" fmla="*/ 148 h 233"/>
                <a:gd name="T36" fmla="*/ 0 w 232"/>
                <a:gd name="T37" fmla="*/ 117 h 233"/>
                <a:gd name="T38" fmla="*/ 4 w 232"/>
                <a:gd name="T39" fmla="*/ 87 h 233"/>
                <a:gd name="T40" fmla="*/ 15 w 232"/>
                <a:gd name="T41" fmla="*/ 58 h 233"/>
                <a:gd name="T42" fmla="*/ 34 w 232"/>
                <a:gd name="T43" fmla="*/ 36 h 233"/>
                <a:gd name="T44" fmla="*/ 57 w 232"/>
                <a:gd name="T45" fmla="*/ 17 h 233"/>
                <a:gd name="T46" fmla="*/ 85 w 232"/>
                <a:gd name="T47" fmla="*/ 5 h 233"/>
                <a:gd name="T48" fmla="*/ 116 w 232"/>
                <a:gd name="T4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3">
                  <a:moveTo>
                    <a:pt x="116" y="0"/>
                  </a:moveTo>
                  <a:lnTo>
                    <a:pt x="146" y="5"/>
                  </a:lnTo>
                  <a:lnTo>
                    <a:pt x="173" y="17"/>
                  </a:lnTo>
                  <a:lnTo>
                    <a:pt x="198" y="36"/>
                  </a:lnTo>
                  <a:lnTo>
                    <a:pt x="217" y="58"/>
                  </a:lnTo>
                  <a:lnTo>
                    <a:pt x="228" y="87"/>
                  </a:lnTo>
                  <a:lnTo>
                    <a:pt x="232" y="117"/>
                  </a:lnTo>
                  <a:lnTo>
                    <a:pt x="228" y="148"/>
                  </a:lnTo>
                  <a:lnTo>
                    <a:pt x="217" y="174"/>
                  </a:lnTo>
                  <a:lnTo>
                    <a:pt x="198" y="199"/>
                  </a:lnTo>
                  <a:lnTo>
                    <a:pt x="173" y="218"/>
                  </a:lnTo>
                  <a:lnTo>
                    <a:pt x="146" y="229"/>
                  </a:lnTo>
                  <a:lnTo>
                    <a:pt x="116" y="233"/>
                  </a:lnTo>
                  <a:lnTo>
                    <a:pt x="85" y="229"/>
                  </a:lnTo>
                  <a:lnTo>
                    <a:pt x="57" y="218"/>
                  </a:lnTo>
                  <a:lnTo>
                    <a:pt x="34" y="199"/>
                  </a:lnTo>
                  <a:lnTo>
                    <a:pt x="15" y="174"/>
                  </a:lnTo>
                  <a:lnTo>
                    <a:pt x="4" y="148"/>
                  </a:lnTo>
                  <a:lnTo>
                    <a:pt x="0" y="117"/>
                  </a:lnTo>
                  <a:lnTo>
                    <a:pt x="4" y="87"/>
                  </a:lnTo>
                  <a:lnTo>
                    <a:pt x="15" y="58"/>
                  </a:lnTo>
                  <a:lnTo>
                    <a:pt x="34" y="36"/>
                  </a:lnTo>
                  <a:lnTo>
                    <a:pt x="57" y="17"/>
                  </a:lnTo>
                  <a:lnTo>
                    <a:pt x="85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941" y="1121"/>
              <a:ext cx="117" cy="117"/>
            </a:xfrm>
            <a:custGeom>
              <a:avLst/>
              <a:gdLst>
                <a:gd name="T0" fmla="*/ 116 w 234"/>
                <a:gd name="T1" fmla="*/ 0 h 233"/>
                <a:gd name="T2" fmla="*/ 146 w 234"/>
                <a:gd name="T3" fmla="*/ 5 h 233"/>
                <a:gd name="T4" fmla="*/ 175 w 234"/>
                <a:gd name="T5" fmla="*/ 17 h 233"/>
                <a:gd name="T6" fmla="*/ 199 w 234"/>
                <a:gd name="T7" fmla="*/ 36 h 233"/>
                <a:gd name="T8" fmla="*/ 217 w 234"/>
                <a:gd name="T9" fmla="*/ 58 h 233"/>
                <a:gd name="T10" fmla="*/ 230 w 234"/>
                <a:gd name="T11" fmla="*/ 87 h 233"/>
                <a:gd name="T12" fmla="*/ 234 w 234"/>
                <a:gd name="T13" fmla="*/ 117 h 233"/>
                <a:gd name="T14" fmla="*/ 230 w 234"/>
                <a:gd name="T15" fmla="*/ 148 h 233"/>
                <a:gd name="T16" fmla="*/ 217 w 234"/>
                <a:gd name="T17" fmla="*/ 174 h 233"/>
                <a:gd name="T18" fmla="*/ 199 w 234"/>
                <a:gd name="T19" fmla="*/ 199 h 233"/>
                <a:gd name="T20" fmla="*/ 175 w 234"/>
                <a:gd name="T21" fmla="*/ 218 h 233"/>
                <a:gd name="T22" fmla="*/ 146 w 234"/>
                <a:gd name="T23" fmla="*/ 229 h 233"/>
                <a:gd name="T24" fmla="*/ 116 w 234"/>
                <a:gd name="T25" fmla="*/ 233 h 233"/>
                <a:gd name="T26" fmla="*/ 87 w 234"/>
                <a:gd name="T27" fmla="*/ 229 h 233"/>
                <a:gd name="T28" fmla="*/ 59 w 234"/>
                <a:gd name="T29" fmla="*/ 218 h 233"/>
                <a:gd name="T30" fmla="*/ 34 w 234"/>
                <a:gd name="T31" fmla="*/ 199 h 233"/>
                <a:gd name="T32" fmla="*/ 17 w 234"/>
                <a:gd name="T33" fmla="*/ 174 h 233"/>
                <a:gd name="T34" fmla="*/ 4 w 234"/>
                <a:gd name="T35" fmla="*/ 148 h 233"/>
                <a:gd name="T36" fmla="*/ 0 w 234"/>
                <a:gd name="T37" fmla="*/ 117 h 233"/>
                <a:gd name="T38" fmla="*/ 4 w 234"/>
                <a:gd name="T39" fmla="*/ 87 h 233"/>
                <a:gd name="T40" fmla="*/ 17 w 234"/>
                <a:gd name="T41" fmla="*/ 58 h 233"/>
                <a:gd name="T42" fmla="*/ 34 w 234"/>
                <a:gd name="T43" fmla="*/ 36 h 233"/>
                <a:gd name="T44" fmla="*/ 59 w 234"/>
                <a:gd name="T45" fmla="*/ 17 h 233"/>
                <a:gd name="T46" fmla="*/ 87 w 234"/>
                <a:gd name="T47" fmla="*/ 5 h 233"/>
                <a:gd name="T48" fmla="*/ 116 w 234"/>
                <a:gd name="T4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233">
                  <a:moveTo>
                    <a:pt x="116" y="0"/>
                  </a:moveTo>
                  <a:lnTo>
                    <a:pt x="146" y="5"/>
                  </a:lnTo>
                  <a:lnTo>
                    <a:pt x="175" y="17"/>
                  </a:lnTo>
                  <a:lnTo>
                    <a:pt x="199" y="36"/>
                  </a:lnTo>
                  <a:lnTo>
                    <a:pt x="217" y="58"/>
                  </a:lnTo>
                  <a:lnTo>
                    <a:pt x="230" y="87"/>
                  </a:lnTo>
                  <a:lnTo>
                    <a:pt x="234" y="117"/>
                  </a:lnTo>
                  <a:lnTo>
                    <a:pt x="230" y="148"/>
                  </a:lnTo>
                  <a:lnTo>
                    <a:pt x="217" y="174"/>
                  </a:lnTo>
                  <a:lnTo>
                    <a:pt x="199" y="199"/>
                  </a:lnTo>
                  <a:lnTo>
                    <a:pt x="175" y="218"/>
                  </a:lnTo>
                  <a:lnTo>
                    <a:pt x="146" y="229"/>
                  </a:lnTo>
                  <a:lnTo>
                    <a:pt x="116" y="233"/>
                  </a:lnTo>
                  <a:lnTo>
                    <a:pt x="87" y="229"/>
                  </a:lnTo>
                  <a:lnTo>
                    <a:pt x="59" y="218"/>
                  </a:lnTo>
                  <a:lnTo>
                    <a:pt x="34" y="199"/>
                  </a:lnTo>
                  <a:lnTo>
                    <a:pt x="17" y="174"/>
                  </a:lnTo>
                  <a:lnTo>
                    <a:pt x="4" y="148"/>
                  </a:lnTo>
                  <a:lnTo>
                    <a:pt x="0" y="117"/>
                  </a:lnTo>
                  <a:lnTo>
                    <a:pt x="4" y="87"/>
                  </a:lnTo>
                  <a:lnTo>
                    <a:pt x="17" y="58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7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32" y="1121"/>
              <a:ext cx="117" cy="117"/>
            </a:xfrm>
            <a:custGeom>
              <a:avLst/>
              <a:gdLst>
                <a:gd name="T0" fmla="*/ 116 w 234"/>
                <a:gd name="T1" fmla="*/ 0 h 233"/>
                <a:gd name="T2" fmla="*/ 147 w 234"/>
                <a:gd name="T3" fmla="*/ 5 h 233"/>
                <a:gd name="T4" fmla="*/ 175 w 234"/>
                <a:gd name="T5" fmla="*/ 17 h 233"/>
                <a:gd name="T6" fmla="*/ 198 w 234"/>
                <a:gd name="T7" fmla="*/ 36 h 233"/>
                <a:gd name="T8" fmla="*/ 217 w 234"/>
                <a:gd name="T9" fmla="*/ 58 h 233"/>
                <a:gd name="T10" fmla="*/ 230 w 234"/>
                <a:gd name="T11" fmla="*/ 87 h 233"/>
                <a:gd name="T12" fmla="*/ 234 w 234"/>
                <a:gd name="T13" fmla="*/ 117 h 233"/>
                <a:gd name="T14" fmla="*/ 230 w 234"/>
                <a:gd name="T15" fmla="*/ 148 h 233"/>
                <a:gd name="T16" fmla="*/ 217 w 234"/>
                <a:gd name="T17" fmla="*/ 174 h 233"/>
                <a:gd name="T18" fmla="*/ 198 w 234"/>
                <a:gd name="T19" fmla="*/ 199 h 233"/>
                <a:gd name="T20" fmla="*/ 175 w 234"/>
                <a:gd name="T21" fmla="*/ 218 h 233"/>
                <a:gd name="T22" fmla="*/ 147 w 234"/>
                <a:gd name="T23" fmla="*/ 229 h 233"/>
                <a:gd name="T24" fmla="*/ 116 w 234"/>
                <a:gd name="T25" fmla="*/ 233 h 233"/>
                <a:gd name="T26" fmla="*/ 88 w 234"/>
                <a:gd name="T27" fmla="*/ 229 h 233"/>
                <a:gd name="T28" fmla="*/ 59 w 234"/>
                <a:gd name="T29" fmla="*/ 218 h 233"/>
                <a:gd name="T30" fmla="*/ 34 w 234"/>
                <a:gd name="T31" fmla="*/ 199 h 233"/>
                <a:gd name="T32" fmla="*/ 15 w 234"/>
                <a:gd name="T33" fmla="*/ 174 h 233"/>
                <a:gd name="T34" fmla="*/ 4 w 234"/>
                <a:gd name="T35" fmla="*/ 148 h 233"/>
                <a:gd name="T36" fmla="*/ 0 w 234"/>
                <a:gd name="T37" fmla="*/ 117 h 233"/>
                <a:gd name="T38" fmla="*/ 4 w 234"/>
                <a:gd name="T39" fmla="*/ 87 h 233"/>
                <a:gd name="T40" fmla="*/ 15 w 234"/>
                <a:gd name="T41" fmla="*/ 58 h 233"/>
                <a:gd name="T42" fmla="*/ 34 w 234"/>
                <a:gd name="T43" fmla="*/ 36 h 233"/>
                <a:gd name="T44" fmla="*/ 59 w 234"/>
                <a:gd name="T45" fmla="*/ 17 h 233"/>
                <a:gd name="T46" fmla="*/ 88 w 234"/>
                <a:gd name="T47" fmla="*/ 5 h 233"/>
                <a:gd name="T48" fmla="*/ 116 w 234"/>
                <a:gd name="T4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233">
                  <a:moveTo>
                    <a:pt x="116" y="0"/>
                  </a:moveTo>
                  <a:lnTo>
                    <a:pt x="147" y="5"/>
                  </a:lnTo>
                  <a:lnTo>
                    <a:pt x="175" y="17"/>
                  </a:lnTo>
                  <a:lnTo>
                    <a:pt x="198" y="36"/>
                  </a:lnTo>
                  <a:lnTo>
                    <a:pt x="217" y="58"/>
                  </a:lnTo>
                  <a:lnTo>
                    <a:pt x="230" y="87"/>
                  </a:lnTo>
                  <a:lnTo>
                    <a:pt x="234" y="117"/>
                  </a:lnTo>
                  <a:lnTo>
                    <a:pt x="230" y="148"/>
                  </a:lnTo>
                  <a:lnTo>
                    <a:pt x="217" y="174"/>
                  </a:lnTo>
                  <a:lnTo>
                    <a:pt x="198" y="199"/>
                  </a:lnTo>
                  <a:lnTo>
                    <a:pt x="175" y="218"/>
                  </a:lnTo>
                  <a:lnTo>
                    <a:pt x="147" y="229"/>
                  </a:lnTo>
                  <a:lnTo>
                    <a:pt x="116" y="233"/>
                  </a:lnTo>
                  <a:lnTo>
                    <a:pt x="88" y="229"/>
                  </a:lnTo>
                  <a:lnTo>
                    <a:pt x="59" y="218"/>
                  </a:lnTo>
                  <a:lnTo>
                    <a:pt x="34" y="199"/>
                  </a:lnTo>
                  <a:lnTo>
                    <a:pt x="15" y="174"/>
                  </a:lnTo>
                  <a:lnTo>
                    <a:pt x="4" y="148"/>
                  </a:lnTo>
                  <a:lnTo>
                    <a:pt x="0" y="117"/>
                  </a:lnTo>
                  <a:lnTo>
                    <a:pt x="4" y="87"/>
                  </a:lnTo>
                  <a:lnTo>
                    <a:pt x="15" y="58"/>
                  </a:lnTo>
                  <a:lnTo>
                    <a:pt x="34" y="36"/>
                  </a:lnTo>
                  <a:lnTo>
                    <a:pt x="59" y="17"/>
                  </a:lnTo>
                  <a:lnTo>
                    <a:pt x="88" y="5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42" name="Oval 41"/>
          <p:cNvSpPr/>
          <p:nvPr/>
        </p:nvSpPr>
        <p:spPr>
          <a:xfrm>
            <a:off x="4851685" y="2110857"/>
            <a:ext cx="2520000" cy="2520000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5505926" y="2712276"/>
            <a:ext cx="1180148" cy="1317159"/>
            <a:chOff x="2435" y="590"/>
            <a:chExt cx="2808" cy="313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2435" y="590"/>
              <a:ext cx="2808" cy="3134"/>
            </a:xfrm>
            <a:custGeom>
              <a:avLst/>
              <a:gdLst>
                <a:gd name="T0" fmla="*/ 2464 w 5616"/>
                <a:gd name="T1" fmla="*/ 5539 h 6269"/>
                <a:gd name="T2" fmla="*/ 2624 w 5616"/>
                <a:gd name="T3" fmla="*/ 5987 h 6269"/>
                <a:gd name="T4" fmla="*/ 3091 w 5616"/>
                <a:gd name="T5" fmla="*/ 5905 h 6269"/>
                <a:gd name="T6" fmla="*/ 3091 w 5616"/>
                <a:gd name="T7" fmla="*/ 5430 h 6269"/>
                <a:gd name="T8" fmla="*/ 4888 w 5616"/>
                <a:gd name="T9" fmla="*/ 4049 h 6269"/>
                <a:gd name="T10" fmla="*/ 4654 w 5616"/>
                <a:gd name="T11" fmla="*/ 4460 h 6269"/>
                <a:gd name="T12" fmla="*/ 5016 w 5616"/>
                <a:gd name="T13" fmla="*/ 4763 h 6269"/>
                <a:gd name="T14" fmla="*/ 5380 w 5616"/>
                <a:gd name="T15" fmla="*/ 4460 h 6269"/>
                <a:gd name="T16" fmla="*/ 5145 w 5616"/>
                <a:gd name="T17" fmla="*/ 4049 h 6269"/>
                <a:gd name="T18" fmla="*/ 320 w 5616"/>
                <a:gd name="T19" fmla="*/ 4158 h 6269"/>
                <a:gd name="T20" fmla="*/ 320 w 5616"/>
                <a:gd name="T21" fmla="*/ 4632 h 6269"/>
                <a:gd name="T22" fmla="*/ 787 w 5616"/>
                <a:gd name="T23" fmla="*/ 4712 h 6269"/>
                <a:gd name="T24" fmla="*/ 947 w 5616"/>
                <a:gd name="T25" fmla="*/ 4266 h 6269"/>
                <a:gd name="T26" fmla="*/ 5016 w 5616"/>
                <a:gd name="T27" fmla="*/ 1507 h 6269"/>
                <a:gd name="T28" fmla="*/ 4654 w 5616"/>
                <a:gd name="T29" fmla="*/ 1808 h 6269"/>
                <a:gd name="T30" fmla="*/ 4888 w 5616"/>
                <a:gd name="T31" fmla="*/ 2220 h 6269"/>
                <a:gd name="T32" fmla="*/ 5334 w 5616"/>
                <a:gd name="T33" fmla="*/ 2062 h 6269"/>
                <a:gd name="T34" fmla="*/ 5254 w 5616"/>
                <a:gd name="T35" fmla="*/ 1593 h 6269"/>
                <a:gd name="T36" fmla="*/ 416 w 5616"/>
                <a:gd name="T37" fmla="*/ 1557 h 6269"/>
                <a:gd name="T38" fmla="*/ 257 w 5616"/>
                <a:gd name="T39" fmla="*/ 2004 h 6269"/>
                <a:gd name="T40" fmla="*/ 669 w 5616"/>
                <a:gd name="T41" fmla="*/ 2237 h 6269"/>
                <a:gd name="T42" fmla="*/ 972 w 5616"/>
                <a:gd name="T43" fmla="*/ 1875 h 6269"/>
                <a:gd name="T44" fmla="*/ 669 w 5616"/>
                <a:gd name="T45" fmla="*/ 1513 h 6269"/>
                <a:gd name="T46" fmla="*/ 1182 w 5616"/>
                <a:gd name="T47" fmla="*/ 2029 h 6269"/>
                <a:gd name="T48" fmla="*/ 781 w 5616"/>
                <a:gd name="T49" fmla="*/ 2446 h 6269"/>
                <a:gd name="T50" fmla="*/ 1084 w 5616"/>
                <a:gd name="T51" fmla="*/ 4036 h 6269"/>
                <a:gd name="T52" fmla="*/ 1166 w 5616"/>
                <a:gd name="T53" fmla="*/ 4596 h 6269"/>
                <a:gd name="T54" fmla="*/ 2809 w 5616"/>
                <a:gd name="T55" fmla="*/ 5066 h 6269"/>
                <a:gd name="T56" fmla="*/ 4454 w 5616"/>
                <a:gd name="T57" fmla="*/ 4596 h 6269"/>
                <a:gd name="T58" fmla="*/ 4534 w 5616"/>
                <a:gd name="T59" fmla="*/ 4037 h 6269"/>
                <a:gd name="T60" fmla="*/ 4827 w 5616"/>
                <a:gd name="T61" fmla="*/ 2443 h 6269"/>
                <a:gd name="T62" fmla="*/ 4436 w 5616"/>
                <a:gd name="T63" fmla="*/ 2027 h 6269"/>
                <a:gd name="T64" fmla="*/ 3156 w 5616"/>
                <a:gd name="T65" fmla="*/ 1090 h 6269"/>
                <a:gd name="T66" fmla="*/ 2592 w 5616"/>
                <a:gd name="T67" fmla="*/ 1158 h 6269"/>
                <a:gd name="T68" fmla="*/ 2624 w 5616"/>
                <a:gd name="T69" fmla="*/ 284 h 6269"/>
                <a:gd name="T70" fmla="*/ 2464 w 5616"/>
                <a:gd name="T71" fmla="*/ 730 h 6269"/>
                <a:gd name="T72" fmla="*/ 2874 w 5616"/>
                <a:gd name="T73" fmla="*/ 964 h 6269"/>
                <a:gd name="T74" fmla="*/ 3133 w 5616"/>
                <a:gd name="T75" fmla="*/ 777 h 6269"/>
                <a:gd name="T76" fmla="*/ 3091 w 5616"/>
                <a:gd name="T77" fmla="*/ 364 h 6269"/>
                <a:gd name="T78" fmla="*/ 2969 w 5616"/>
                <a:gd name="T79" fmla="*/ 21 h 6269"/>
                <a:gd name="T80" fmla="*/ 3388 w 5616"/>
                <a:gd name="T81" fmla="*/ 440 h 6269"/>
                <a:gd name="T82" fmla="*/ 4671 w 5616"/>
                <a:gd name="T83" fmla="*/ 1385 h 6269"/>
                <a:gd name="T84" fmla="*/ 5250 w 5616"/>
                <a:gd name="T85" fmla="*/ 1322 h 6269"/>
                <a:gd name="T86" fmla="*/ 5610 w 5616"/>
                <a:gd name="T87" fmla="*/ 1793 h 6269"/>
                <a:gd name="T88" fmla="*/ 5399 w 5616"/>
                <a:gd name="T89" fmla="*/ 2336 h 6269"/>
                <a:gd name="T90" fmla="*/ 5340 w 5616"/>
                <a:gd name="T91" fmla="*/ 3887 h 6269"/>
                <a:gd name="T92" fmla="*/ 5616 w 5616"/>
                <a:gd name="T93" fmla="*/ 4392 h 6269"/>
                <a:gd name="T94" fmla="*/ 5319 w 5616"/>
                <a:gd name="T95" fmla="*/ 4912 h 6269"/>
                <a:gd name="T96" fmla="*/ 4736 w 5616"/>
                <a:gd name="T97" fmla="*/ 4924 h 6269"/>
                <a:gd name="T98" fmla="*/ 3404 w 5616"/>
                <a:gd name="T99" fmla="*/ 5749 h 6269"/>
                <a:gd name="T100" fmla="*/ 3042 w 5616"/>
                <a:gd name="T101" fmla="*/ 6221 h 6269"/>
                <a:gd name="T102" fmla="*/ 2441 w 5616"/>
                <a:gd name="T103" fmla="*/ 6143 h 6269"/>
                <a:gd name="T104" fmla="*/ 2211 w 5616"/>
                <a:gd name="T105" fmla="*/ 5604 h 6269"/>
                <a:gd name="T106" fmla="*/ 747 w 5616"/>
                <a:gd name="T107" fmla="*/ 4975 h 6269"/>
                <a:gd name="T108" fmla="*/ 177 w 5616"/>
                <a:gd name="T109" fmla="*/ 4817 h 6269"/>
                <a:gd name="T110" fmla="*/ 25 w 5616"/>
                <a:gd name="T111" fmla="*/ 4228 h 6269"/>
                <a:gd name="T112" fmla="*/ 475 w 5616"/>
                <a:gd name="T113" fmla="*/ 3807 h 6269"/>
                <a:gd name="T114" fmla="*/ 53 w 5616"/>
                <a:gd name="T115" fmla="*/ 2115 h 6269"/>
                <a:gd name="T116" fmla="*/ 128 w 5616"/>
                <a:gd name="T117" fmla="*/ 1507 h 6269"/>
                <a:gd name="T118" fmla="*/ 679 w 5616"/>
                <a:gd name="T119" fmla="*/ 1278 h 6269"/>
                <a:gd name="T120" fmla="*/ 2224 w 5616"/>
                <a:gd name="T121" fmla="*/ 732 h 6269"/>
                <a:gd name="T122" fmla="*/ 2384 w 5616"/>
                <a:gd name="T123" fmla="*/ 175 h 6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16" h="6269">
                  <a:moveTo>
                    <a:pt x="2809" y="5299"/>
                  </a:moveTo>
                  <a:lnTo>
                    <a:pt x="2742" y="5305"/>
                  </a:lnTo>
                  <a:lnTo>
                    <a:pt x="2681" y="5322"/>
                  </a:lnTo>
                  <a:lnTo>
                    <a:pt x="2624" y="5348"/>
                  </a:lnTo>
                  <a:lnTo>
                    <a:pt x="2573" y="5387"/>
                  </a:lnTo>
                  <a:lnTo>
                    <a:pt x="2527" y="5430"/>
                  </a:lnTo>
                  <a:lnTo>
                    <a:pt x="2491" y="5482"/>
                  </a:lnTo>
                  <a:lnTo>
                    <a:pt x="2464" y="5539"/>
                  </a:lnTo>
                  <a:lnTo>
                    <a:pt x="2447" y="5602"/>
                  </a:lnTo>
                  <a:lnTo>
                    <a:pt x="2441" y="5669"/>
                  </a:lnTo>
                  <a:lnTo>
                    <a:pt x="2447" y="5733"/>
                  </a:lnTo>
                  <a:lnTo>
                    <a:pt x="2464" y="5796"/>
                  </a:lnTo>
                  <a:lnTo>
                    <a:pt x="2491" y="5853"/>
                  </a:lnTo>
                  <a:lnTo>
                    <a:pt x="2527" y="5905"/>
                  </a:lnTo>
                  <a:lnTo>
                    <a:pt x="2573" y="5951"/>
                  </a:lnTo>
                  <a:lnTo>
                    <a:pt x="2624" y="5987"/>
                  </a:lnTo>
                  <a:lnTo>
                    <a:pt x="2681" y="6013"/>
                  </a:lnTo>
                  <a:lnTo>
                    <a:pt x="2742" y="6031"/>
                  </a:lnTo>
                  <a:lnTo>
                    <a:pt x="2809" y="6036"/>
                  </a:lnTo>
                  <a:lnTo>
                    <a:pt x="2876" y="6031"/>
                  </a:lnTo>
                  <a:lnTo>
                    <a:pt x="2939" y="6013"/>
                  </a:lnTo>
                  <a:lnTo>
                    <a:pt x="2996" y="5987"/>
                  </a:lnTo>
                  <a:lnTo>
                    <a:pt x="3047" y="5951"/>
                  </a:lnTo>
                  <a:lnTo>
                    <a:pt x="3091" y="5905"/>
                  </a:lnTo>
                  <a:lnTo>
                    <a:pt x="3127" y="5853"/>
                  </a:lnTo>
                  <a:lnTo>
                    <a:pt x="3156" y="5796"/>
                  </a:lnTo>
                  <a:lnTo>
                    <a:pt x="3173" y="5733"/>
                  </a:lnTo>
                  <a:lnTo>
                    <a:pt x="3179" y="5669"/>
                  </a:lnTo>
                  <a:lnTo>
                    <a:pt x="3173" y="5602"/>
                  </a:lnTo>
                  <a:lnTo>
                    <a:pt x="3156" y="5539"/>
                  </a:lnTo>
                  <a:lnTo>
                    <a:pt x="3127" y="5482"/>
                  </a:lnTo>
                  <a:lnTo>
                    <a:pt x="3091" y="5430"/>
                  </a:lnTo>
                  <a:lnTo>
                    <a:pt x="3047" y="5387"/>
                  </a:lnTo>
                  <a:lnTo>
                    <a:pt x="2996" y="5348"/>
                  </a:lnTo>
                  <a:lnTo>
                    <a:pt x="2939" y="5322"/>
                  </a:lnTo>
                  <a:lnTo>
                    <a:pt x="2876" y="5305"/>
                  </a:lnTo>
                  <a:lnTo>
                    <a:pt x="2809" y="5299"/>
                  </a:lnTo>
                  <a:close/>
                  <a:moveTo>
                    <a:pt x="5016" y="4026"/>
                  </a:moveTo>
                  <a:lnTo>
                    <a:pt x="4951" y="4032"/>
                  </a:lnTo>
                  <a:lnTo>
                    <a:pt x="4888" y="4049"/>
                  </a:lnTo>
                  <a:lnTo>
                    <a:pt x="4831" y="4076"/>
                  </a:lnTo>
                  <a:lnTo>
                    <a:pt x="4780" y="4112"/>
                  </a:lnTo>
                  <a:lnTo>
                    <a:pt x="4734" y="4158"/>
                  </a:lnTo>
                  <a:lnTo>
                    <a:pt x="4698" y="4209"/>
                  </a:lnTo>
                  <a:lnTo>
                    <a:pt x="4671" y="4266"/>
                  </a:lnTo>
                  <a:lnTo>
                    <a:pt x="4654" y="4327"/>
                  </a:lnTo>
                  <a:lnTo>
                    <a:pt x="4648" y="4394"/>
                  </a:lnTo>
                  <a:lnTo>
                    <a:pt x="4654" y="4460"/>
                  </a:lnTo>
                  <a:lnTo>
                    <a:pt x="4671" y="4523"/>
                  </a:lnTo>
                  <a:lnTo>
                    <a:pt x="4698" y="4581"/>
                  </a:lnTo>
                  <a:lnTo>
                    <a:pt x="4734" y="4632"/>
                  </a:lnTo>
                  <a:lnTo>
                    <a:pt x="4780" y="4676"/>
                  </a:lnTo>
                  <a:lnTo>
                    <a:pt x="4831" y="4712"/>
                  </a:lnTo>
                  <a:lnTo>
                    <a:pt x="4888" y="4741"/>
                  </a:lnTo>
                  <a:lnTo>
                    <a:pt x="4951" y="4756"/>
                  </a:lnTo>
                  <a:lnTo>
                    <a:pt x="5016" y="4763"/>
                  </a:lnTo>
                  <a:lnTo>
                    <a:pt x="5083" y="4756"/>
                  </a:lnTo>
                  <a:lnTo>
                    <a:pt x="5145" y="4741"/>
                  </a:lnTo>
                  <a:lnTo>
                    <a:pt x="5203" y="4712"/>
                  </a:lnTo>
                  <a:lnTo>
                    <a:pt x="5254" y="4676"/>
                  </a:lnTo>
                  <a:lnTo>
                    <a:pt x="5298" y="4632"/>
                  </a:lnTo>
                  <a:lnTo>
                    <a:pt x="5334" y="4581"/>
                  </a:lnTo>
                  <a:lnTo>
                    <a:pt x="5363" y="4523"/>
                  </a:lnTo>
                  <a:lnTo>
                    <a:pt x="5380" y="4460"/>
                  </a:lnTo>
                  <a:lnTo>
                    <a:pt x="5386" y="4394"/>
                  </a:lnTo>
                  <a:lnTo>
                    <a:pt x="5380" y="4327"/>
                  </a:lnTo>
                  <a:lnTo>
                    <a:pt x="5363" y="4266"/>
                  </a:lnTo>
                  <a:lnTo>
                    <a:pt x="5334" y="4209"/>
                  </a:lnTo>
                  <a:lnTo>
                    <a:pt x="5298" y="4158"/>
                  </a:lnTo>
                  <a:lnTo>
                    <a:pt x="5254" y="4112"/>
                  </a:lnTo>
                  <a:lnTo>
                    <a:pt x="5203" y="4076"/>
                  </a:lnTo>
                  <a:lnTo>
                    <a:pt x="5145" y="4049"/>
                  </a:lnTo>
                  <a:lnTo>
                    <a:pt x="5083" y="4032"/>
                  </a:lnTo>
                  <a:lnTo>
                    <a:pt x="5016" y="4026"/>
                  </a:lnTo>
                  <a:close/>
                  <a:moveTo>
                    <a:pt x="602" y="4026"/>
                  </a:moveTo>
                  <a:lnTo>
                    <a:pt x="536" y="4032"/>
                  </a:lnTo>
                  <a:lnTo>
                    <a:pt x="475" y="4049"/>
                  </a:lnTo>
                  <a:lnTo>
                    <a:pt x="416" y="4076"/>
                  </a:lnTo>
                  <a:lnTo>
                    <a:pt x="364" y="4112"/>
                  </a:lnTo>
                  <a:lnTo>
                    <a:pt x="320" y="4158"/>
                  </a:lnTo>
                  <a:lnTo>
                    <a:pt x="284" y="4209"/>
                  </a:lnTo>
                  <a:lnTo>
                    <a:pt x="257" y="4266"/>
                  </a:lnTo>
                  <a:lnTo>
                    <a:pt x="240" y="4327"/>
                  </a:lnTo>
                  <a:lnTo>
                    <a:pt x="234" y="4394"/>
                  </a:lnTo>
                  <a:lnTo>
                    <a:pt x="240" y="4460"/>
                  </a:lnTo>
                  <a:lnTo>
                    <a:pt x="257" y="4523"/>
                  </a:lnTo>
                  <a:lnTo>
                    <a:pt x="284" y="4581"/>
                  </a:lnTo>
                  <a:lnTo>
                    <a:pt x="320" y="4632"/>
                  </a:lnTo>
                  <a:lnTo>
                    <a:pt x="364" y="4676"/>
                  </a:lnTo>
                  <a:lnTo>
                    <a:pt x="416" y="4712"/>
                  </a:lnTo>
                  <a:lnTo>
                    <a:pt x="475" y="4741"/>
                  </a:lnTo>
                  <a:lnTo>
                    <a:pt x="536" y="4756"/>
                  </a:lnTo>
                  <a:lnTo>
                    <a:pt x="602" y="4763"/>
                  </a:lnTo>
                  <a:lnTo>
                    <a:pt x="669" y="4756"/>
                  </a:lnTo>
                  <a:lnTo>
                    <a:pt x="730" y="4741"/>
                  </a:lnTo>
                  <a:lnTo>
                    <a:pt x="787" y="4712"/>
                  </a:lnTo>
                  <a:lnTo>
                    <a:pt x="839" y="4676"/>
                  </a:lnTo>
                  <a:lnTo>
                    <a:pt x="884" y="4632"/>
                  </a:lnTo>
                  <a:lnTo>
                    <a:pt x="921" y="4581"/>
                  </a:lnTo>
                  <a:lnTo>
                    <a:pt x="947" y="4523"/>
                  </a:lnTo>
                  <a:lnTo>
                    <a:pt x="964" y="4460"/>
                  </a:lnTo>
                  <a:lnTo>
                    <a:pt x="972" y="4394"/>
                  </a:lnTo>
                  <a:lnTo>
                    <a:pt x="964" y="4327"/>
                  </a:lnTo>
                  <a:lnTo>
                    <a:pt x="947" y="4266"/>
                  </a:lnTo>
                  <a:lnTo>
                    <a:pt x="921" y="4209"/>
                  </a:lnTo>
                  <a:lnTo>
                    <a:pt x="884" y="4158"/>
                  </a:lnTo>
                  <a:lnTo>
                    <a:pt x="840" y="4112"/>
                  </a:lnTo>
                  <a:lnTo>
                    <a:pt x="789" y="4076"/>
                  </a:lnTo>
                  <a:lnTo>
                    <a:pt x="732" y="4049"/>
                  </a:lnTo>
                  <a:lnTo>
                    <a:pt x="669" y="4032"/>
                  </a:lnTo>
                  <a:lnTo>
                    <a:pt x="602" y="4026"/>
                  </a:lnTo>
                  <a:close/>
                  <a:moveTo>
                    <a:pt x="5016" y="1507"/>
                  </a:moveTo>
                  <a:lnTo>
                    <a:pt x="4951" y="1513"/>
                  </a:lnTo>
                  <a:lnTo>
                    <a:pt x="4888" y="1530"/>
                  </a:lnTo>
                  <a:lnTo>
                    <a:pt x="4831" y="1557"/>
                  </a:lnTo>
                  <a:lnTo>
                    <a:pt x="4780" y="1593"/>
                  </a:lnTo>
                  <a:lnTo>
                    <a:pt x="4736" y="1639"/>
                  </a:lnTo>
                  <a:lnTo>
                    <a:pt x="4698" y="1690"/>
                  </a:lnTo>
                  <a:lnTo>
                    <a:pt x="4671" y="1747"/>
                  </a:lnTo>
                  <a:lnTo>
                    <a:pt x="4654" y="1808"/>
                  </a:lnTo>
                  <a:lnTo>
                    <a:pt x="4648" y="1875"/>
                  </a:lnTo>
                  <a:lnTo>
                    <a:pt x="4654" y="1941"/>
                  </a:lnTo>
                  <a:lnTo>
                    <a:pt x="4671" y="2004"/>
                  </a:lnTo>
                  <a:lnTo>
                    <a:pt x="4698" y="2062"/>
                  </a:lnTo>
                  <a:lnTo>
                    <a:pt x="4734" y="2113"/>
                  </a:lnTo>
                  <a:lnTo>
                    <a:pt x="4780" y="2157"/>
                  </a:lnTo>
                  <a:lnTo>
                    <a:pt x="4831" y="2193"/>
                  </a:lnTo>
                  <a:lnTo>
                    <a:pt x="4888" y="2220"/>
                  </a:lnTo>
                  <a:lnTo>
                    <a:pt x="4951" y="2237"/>
                  </a:lnTo>
                  <a:lnTo>
                    <a:pt x="5016" y="2244"/>
                  </a:lnTo>
                  <a:lnTo>
                    <a:pt x="5083" y="2237"/>
                  </a:lnTo>
                  <a:lnTo>
                    <a:pt x="5145" y="2220"/>
                  </a:lnTo>
                  <a:lnTo>
                    <a:pt x="5203" y="2193"/>
                  </a:lnTo>
                  <a:lnTo>
                    <a:pt x="5254" y="2157"/>
                  </a:lnTo>
                  <a:lnTo>
                    <a:pt x="5298" y="2113"/>
                  </a:lnTo>
                  <a:lnTo>
                    <a:pt x="5334" y="2062"/>
                  </a:lnTo>
                  <a:lnTo>
                    <a:pt x="5363" y="2004"/>
                  </a:lnTo>
                  <a:lnTo>
                    <a:pt x="5380" y="1941"/>
                  </a:lnTo>
                  <a:lnTo>
                    <a:pt x="5386" y="1875"/>
                  </a:lnTo>
                  <a:lnTo>
                    <a:pt x="5380" y="1808"/>
                  </a:lnTo>
                  <a:lnTo>
                    <a:pt x="5363" y="1747"/>
                  </a:lnTo>
                  <a:lnTo>
                    <a:pt x="5334" y="1690"/>
                  </a:lnTo>
                  <a:lnTo>
                    <a:pt x="5298" y="1639"/>
                  </a:lnTo>
                  <a:lnTo>
                    <a:pt x="5254" y="1593"/>
                  </a:lnTo>
                  <a:lnTo>
                    <a:pt x="5203" y="1557"/>
                  </a:lnTo>
                  <a:lnTo>
                    <a:pt x="5145" y="1530"/>
                  </a:lnTo>
                  <a:lnTo>
                    <a:pt x="5083" y="1513"/>
                  </a:lnTo>
                  <a:lnTo>
                    <a:pt x="5016" y="1507"/>
                  </a:lnTo>
                  <a:close/>
                  <a:moveTo>
                    <a:pt x="602" y="1507"/>
                  </a:moveTo>
                  <a:lnTo>
                    <a:pt x="536" y="1513"/>
                  </a:lnTo>
                  <a:lnTo>
                    <a:pt x="475" y="1530"/>
                  </a:lnTo>
                  <a:lnTo>
                    <a:pt x="416" y="1557"/>
                  </a:lnTo>
                  <a:lnTo>
                    <a:pt x="364" y="1593"/>
                  </a:lnTo>
                  <a:lnTo>
                    <a:pt x="320" y="1639"/>
                  </a:lnTo>
                  <a:lnTo>
                    <a:pt x="284" y="1690"/>
                  </a:lnTo>
                  <a:lnTo>
                    <a:pt x="257" y="1747"/>
                  </a:lnTo>
                  <a:lnTo>
                    <a:pt x="240" y="1808"/>
                  </a:lnTo>
                  <a:lnTo>
                    <a:pt x="234" y="1875"/>
                  </a:lnTo>
                  <a:lnTo>
                    <a:pt x="240" y="1941"/>
                  </a:lnTo>
                  <a:lnTo>
                    <a:pt x="257" y="2004"/>
                  </a:lnTo>
                  <a:lnTo>
                    <a:pt x="284" y="2062"/>
                  </a:lnTo>
                  <a:lnTo>
                    <a:pt x="320" y="2113"/>
                  </a:lnTo>
                  <a:lnTo>
                    <a:pt x="364" y="2157"/>
                  </a:lnTo>
                  <a:lnTo>
                    <a:pt x="416" y="2193"/>
                  </a:lnTo>
                  <a:lnTo>
                    <a:pt x="475" y="2220"/>
                  </a:lnTo>
                  <a:lnTo>
                    <a:pt x="536" y="2237"/>
                  </a:lnTo>
                  <a:lnTo>
                    <a:pt x="602" y="2244"/>
                  </a:lnTo>
                  <a:lnTo>
                    <a:pt x="669" y="2237"/>
                  </a:lnTo>
                  <a:lnTo>
                    <a:pt x="732" y="2220"/>
                  </a:lnTo>
                  <a:lnTo>
                    <a:pt x="789" y="2193"/>
                  </a:lnTo>
                  <a:lnTo>
                    <a:pt x="840" y="2157"/>
                  </a:lnTo>
                  <a:lnTo>
                    <a:pt x="884" y="2113"/>
                  </a:lnTo>
                  <a:lnTo>
                    <a:pt x="921" y="2062"/>
                  </a:lnTo>
                  <a:lnTo>
                    <a:pt x="947" y="2004"/>
                  </a:lnTo>
                  <a:lnTo>
                    <a:pt x="964" y="1941"/>
                  </a:lnTo>
                  <a:lnTo>
                    <a:pt x="972" y="1875"/>
                  </a:lnTo>
                  <a:lnTo>
                    <a:pt x="964" y="1808"/>
                  </a:lnTo>
                  <a:lnTo>
                    <a:pt x="947" y="1747"/>
                  </a:lnTo>
                  <a:lnTo>
                    <a:pt x="921" y="1690"/>
                  </a:lnTo>
                  <a:lnTo>
                    <a:pt x="884" y="1639"/>
                  </a:lnTo>
                  <a:lnTo>
                    <a:pt x="840" y="1593"/>
                  </a:lnTo>
                  <a:lnTo>
                    <a:pt x="789" y="1557"/>
                  </a:lnTo>
                  <a:lnTo>
                    <a:pt x="732" y="1530"/>
                  </a:lnTo>
                  <a:lnTo>
                    <a:pt x="669" y="1513"/>
                  </a:lnTo>
                  <a:lnTo>
                    <a:pt x="602" y="1507"/>
                  </a:lnTo>
                  <a:close/>
                  <a:moveTo>
                    <a:pt x="2357" y="993"/>
                  </a:moveTo>
                  <a:lnTo>
                    <a:pt x="1170" y="1680"/>
                  </a:lnTo>
                  <a:lnTo>
                    <a:pt x="1187" y="1741"/>
                  </a:lnTo>
                  <a:lnTo>
                    <a:pt x="1199" y="1806"/>
                  </a:lnTo>
                  <a:lnTo>
                    <a:pt x="1203" y="1873"/>
                  </a:lnTo>
                  <a:lnTo>
                    <a:pt x="1197" y="1953"/>
                  </a:lnTo>
                  <a:lnTo>
                    <a:pt x="1182" y="2029"/>
                  </a:lnTo>
                  <a:lnTo>
                    <a:pt x="1159" y="2102"/>
                  </a:lnTo>
                  <a:lnTo>
                    <a:pt x="1124" y="2170"/>
                  </a:lnTo>
                  <a:lnTo>
                    <a:pt x="1083" y="2233"/>
                  </a:lnTo>
                  <a:lnTo>
                    <a:pt x="1035" y="2290"/>
                  </a:lnTo>
                  <a:lnTo>
                    <a:pt x="980" y="2340"/>
                  </a:lnTo>
                  <a:lnTo>
                    <a:pt x="919" y="2384"/>
                  </a:lnTo>
                  <a:lnTo>
                    <a:pt x="852" y="2420"/>
                  </a:lnTo>
                  <a:lnTo>
                    <a:pt x="781" y="2446"/>
                  </a:lnTo>
                  <a:lnTo>
                    <a:pt x="705" y="2465"/>
                  </a:lnTo>
                  <a:lnTo>
                    <a:pt x="707" y="3803"/>
                  </a:lnTo>
                  <a:lnTo>
                    <a:pt x="783" y="3820"/>
                  </a:lnTo>
                  <a:lnTo>
                    <a:pt x="854" y="3849"/>
                  </a:lnTo>
                  <a:lnTo>
                    <a:pt x="921" y="3885"/>
                  </a:lnTo>
                  <a:lnTo>
                    <a:pt x="982" y="3927"/>
                  </a:lnTo>
                  <a:lnTo>
                    <a:pt x="1035" y="3978"/>
                  </a:lnTo>
                  <a:lnTo>
                    <a:pt x="1084" y="4036"/>
                  </a:lnTo>
                  <a:lnTo>
                    <a:pt x="1124" y="4098"/>
                  </a:lnTo>
                  <a:lnTo>
                    <a:pt x="1159" y="4167"/>
                  </a:lnTo>
                  <a:lnTo>
                    <a:pt x="1182" y="4239"/>
                  </a:lnTo>
                  <a:lnTo>
                    <a:pt x="1197" y="4316"/>
                  </a:lnTo>
                  <a:lnTo>
                    <a:pt x="1203" y="4394"/>
                  </a:lnTo>
                  <a:lnTo>
                    <a:pt x="1199" y="4464"/>
                  </a:lnTo>
                  <a:lnTo>
                    <a:pt x="1187" y="4531"/>
                  </a:lnTo>
                  <a:lnTo>
                    <a:pt x="1166" y="4596"/>
                  </a:lnTo>
                  <a:lnTo>
                    <a:pt x="2352" y="5280"/>
                  </a:lnTo>
                  <a:lnTo>
                    <a:pt x="2403" y="5226"/>
                  </a:lnTo>
                  <a:lnTo>
                    <a:pt x="2458" y="5181"/>
                  </a:lnTo>
                  <a:lnTo>
                    <a:pt x="2521" y="5141"/>
                  </a:lnTo>
                  <a:lnTo>
                    <a:pt x="2588" y="5110"/>
                  </a:lnTo>
                  <a:lnTo>
                    <a:pt x="2658" y="5087"/>
                  </a:lnTo>
                  <a:lnTo>
                    <a:pt x="2733" y="5072"/>
                  </a:lnTo>
                  <a:lnTo>
                    <a:pt x="2809" y="5066"/>
                  </a:lnTo>
                  <a:lnTo>
                    <a:pt x="2887" y="5072"/>
                  </a:lnTo>
                  <a:lnTo>
                    <a:pt x="2962" y="5087"/>
                  </a:lnTo>
                  <a:lnTo>
                    <a:pt x="3032" y="5110"/>
                  </a:lnTo>
                  <a:lnTo>
                    <a:pt x="3099" y="5143"/>
                  </a:lnTo>
                  <a:lnTo>
                    <a:pt x="3160" y="5181"/>
                  </a:lnTo>
                  <a:lnTo>
                    <a:pt x="3217" y="5226"/>
                  </a:lnTo>
                  <a:lnTo>
                    <a:pt x="3266" y="5280"/>
                  </a:lnTo>
                  <a:lnTo>
                    <a:pt x="4454" y="4596"/>
                  </a:lnTo>
                  <a:lnTo>
                    <a:pt x="4433" y="4531"/>
                  </a:lnTo>
                  <a:lnTo>
                    <a:pt x="4421" y="4462"/>
                  </a:lnTo>
                  <a:lnTo>
                    <a:pt x="4417" y="4392"/>
                  </a:lnTo>
                  <a:lnTo>
                    <a:pt x="4423" y="4314"/>
                  </a:lnTo>
                  <a:lnTo>
                    <a:pt x="4436" y="4239"/>
                  </a:lnTo>
                  <a:lnTo>
                    <a:pt x="4461" y="4167"/>
                  </a:lnTo>
                  <a:lnTo>
                    <a:pt x="4494" y="4100"/>
                  </a:lnTo>
                  <a:lnTo>
                    <a:pt x="4534" y="4037"/>
                  </a:lnTo>
                  <a:lnTo>
                    <a:pt x="4581" y="3982"/>
                  </a:lnTo>
                  <a:lnTo>
                    <a:pt x="4635" y="3931"/>
                  </a:lnTo>
                  <a:lnTo>
                    <a:pt x="4694" y="3887"/>
                  </a:lnTo>
                  <a:lnTo>
                    <a:pt x="4759" y="3851"/>
                  </a:lnTo>
                  <a:lnTo>
                    <a:pt x="4827" y="3824"/>
                  </a:lnTo>
                  <a:lnTo>
                    <a:pt x="4901" y="3803"/>
                  </a:lnTo>
                  <a:lnTo>
                    <a:pt x="4901" y="2462"/>
                  </a:lnTo>
                  <a:lnTo>
                    <a:pt x="4827" y="2443"/>
                  </a:lnTo>
                  <a:lnTo>
                    <a:pt x="4759" y="2416"/>
                  </a:lnTo>
                  <a:lnTo>
                    <a:pt x="4694" y="2380"/>
                  </a:lnTo>
                  <a:lnTo>
                    <a:pt x="4635" y="2336"/>
                  </a:lnTo>
                  <a:lnTo>
                    <a:pt x="4581" y="2284"/>
                  </a:lnTo>
                  <a:lnTo>
                    <a:pt x="4534" y="2227"/>
                  </a:lnTo>
                  <a:lnTo>
                    <a:pt x="4494" y="2166"/>
                  </a:lnTo>
                  <a:lnTo>
                    <a:pt x="4461" y="2098"/>
                  </a:lnTo>
                  <a:lnTo>
                    <a:pt x="4436" y="2027"/>
                  </a:lnTo>
                  <a:lnTo>
                    <a:pt x="4423" y="1951"/>
                  </a:lnTo>
                  <a:lnTo>
                    <a:pt x="4417" y="1873"/>
                  </a:lnTo>
                  <a:lnTo>
                    <a:pt x="4421" y="1806"/>
                  </a:lnTo>
                  <a:lnTo>
                    <a:pt x="4433" y="1741"/>
                  </a:lnTo>
                  <a:lnTo>
                    <a:pt x="4450" y="1680"/>
                  </a:lnTo>
                  <a:lnTo>
                    <a:pt x="3263" y="993"/>
                  </a:lnTo>
                  <a:lnTo>
                    <a:pt x="3213" y="1044"/>
                  </a:lnTo>
                  <a:lnTo>
                    <a:pt x="3156" y="1090"/>
                  </a:lnTo>
                  <a:lnTo>
                    <a:pt x="3095" y="1128"/>
                  </a:lnTo>
                  <a:lnTo>
                    <a:pt x="3030" y="1158"/>
                  </a:lnTo>
                  <a:lnTo>
                    <a:pt x="2960" y="1181"/>
                  </a:lnTo>
                  <a:lnTo>
                    <a:pt x="2887" y="1195"/>
                  </a:lnTo>
                  <a:lnTo>
                    <a:pt x="2811" y="1198"/>
                  </a:lnTo>
                  <a:lnTo>
                    <a:pt x="2735" y="1195"/>
                  </a:lnTo>
                  <a:lnTo>
                    <a:pt x="2660" y="1181"/>
                  </a:lnTo>
                  <a:lnTo>
                    <a:pt x="2592" y="1158"/>
                  </a:lnTo>
                  <a:lnTo>
                    <a:pt x="2525" y="1128"/>
                  </a:lnTo>
                  <a:lnTo>
                    <a:pt x="2464" y="1090"/>
                  </a:lnTo>
                  <a:lnTo>
                    <a:pt x="2407" y="1044"/>
                  </a:lnTo>
                  <a:lnTo>
                    <a:pt x="2357" y="993"/>
                  </a:lnTo>
                  <a:close/>
                  <a:moveTo>
                    <a:pt x="2809" y="232"/>
                  </a:moveTo>
                  <a:lnTo>
                    <a:pt x="2742" y="238"/>
                  </a:lnTo>
                  <a:lnTo>
                    <a:pt x="2681" y="255"/>
                  </a:lnTo>
                  <a:lnTo>
                    <a:pt x="2624" y="284"/>
                  </a:lnTo>
                  <a:lnTo>
                    <a:pt x="2573" y="320"/>
                  </a:lnTo>
                  <a:lnTo>
                    <a:pt x="2527" y="364"/>
                  </a:lnTo>
                  <a:lnTo>
                    <a:pt x="2491" y="415"/>
                  </a:lnTo>
                  <a:lnTo>
                    <a:pt x="2464" y="472"/>
                  </a:lnTo>
                  <a:lnTo>
                    <a:pt x="2447" y="535"/>
                  </a:lnTo>
                  <a:lnTo>
                    <a:pt x="2441" y="602"/>
                  </a:lnTo>
                  <a:lnTo>
                    <a:pt x="2447" y="669"/>
                  </a:lnTo>
                  <a:lnTo>
                    <a:pt x="2464" y="730"/>
                  </a:lnTo>
                  <a:lnTo>
                    <a:pt x="2491" y="787"/>
                  </a:lnTo>
                  <a:lnTo>
                    <a:pt x="2527" y="838"/>
                  </a:lnTo>
                  <a:lnTo>
                    <a:pt x="2573" y="884"/>
                  </a:lnTo>
                  <a:lnTo>
                    <a:pt x="2624" y="920"/>
                  </a:lnTo>
                  <a:lnTo>
                    <a:pt x="2681" y="947"/>
                  </a:lnTo>
                  <a:lnTo>
                    <a:pt x="2742" y="964"/>
                  </a:lnTo>
                  <a:lnTo>
                    <a:pt x="2809" y="970"/>
                  </a:lnTo>
                  <a:lnTo>
                    <a:pt x="2874" y="964"/>
                  </a:lnTo>
                  <a:lnTo>
                    <a:pt x="2937" y="947"/>
                  </a:lnTo>
                  <a:lnTo>
                    <a:pt x="2992" y="920"/>
                  </a:lnTo>
                  <a:lnTo>
                    <a:pt x="3043" y="886"/>
                  </a:lnTo>
                  <a:lnTo>
                    <a:pt x="3087" y="842"/>
                  </a:lnTo>
                  <a:lnTo>
                    <a:pt x="3123" y="792"/>
                  </a:lnTo>
                  <a:lnTo>
                    <a:pt x="3127" y="785"/>
                  </a:lnTo>
                  <a:lnTo>
                    <a:pt x="3131" y="781"/>
                  </a:lnTo>
                  <a:lnTo>
                    <a:pt x="3133" y="777"/>
                  </a:lnTo>
                  <a:lnTo>
                    <a:pt x="3135" y="775"/>
                  </a:lnTo>
                  <a:lnTo>
                    <a:pt x="3158" y="720"/>
                  </a:lnTo>
                  <a:lnTo>
                    <a:pt x="3173" y="663"/>
                  </a:lnTo>
                  <a:lnTo>
                    <a:pt x="3179" y="602"/>
                  </a:lnTo>
                  <a:lnTo>
                    <a:pt x="3173" y="535"/>
                  </a:lnTo>
                  <a:lnTo>
                    <a:pt x="3156" y="472"/>
                  </a:lnTo>
                  <a:lnTo>
                    <a:pt x="3127" y="415"/>
                  </a:lnTo>
                  <a:lnTo>
                    <a:pt x="3091" y="364"/>
                  </a:lnTo>
                  <a:lnTo>
                    <a:pt x="3047" y="320"/>
                  </a:lnTo>
                  <a:lnTo>
                    <a:pt x="2996" y="284"/>
                  </a:lnTo>
                  <a:lnTo>
                    <a:pt x="2939" y="255"/>
                  </a:lnTo>
                  <a:lnTo>
                    <a:pt x="2876" y="238"/>
                  </a:lnTo>
                  <a:lnTo>
                    <a:pt x="2809" y="232"/>
                  </a:lnTo>
                  <a:close/>
                  <a:moveTo>
                    <a:pt x="2809" y="0"/>
                  </a:moveTo>
                  <a:lnTo>
                    <a:pt x="2891" y="6"/>
                  </a:lnTo>
                  <a:lnTo>
                    <a:pt x="2969" y="21"/>
                  </a:lnTo>
                  <a:lnTo>
                    <a:pt x="3043" y="47"/>
                  </a:lnTo>
                  <a:lnTo>
                    <a:pt x="3112" y="82"/>
                  </a:lnTo>
                  <a:lnTo>
                    <a:pt x="3177" y="126"/>
                  </a:lnTo>
                  <a:lnTo>
                    <a:pt x="3234" y="175"/>
                  </a:lnTo>
                  <a:lnTo>
                    <a:pt x="3285" y="234"/>
                  </a:lnTo>
                  <a:lnTo>
                    <a:pt x="3327" y="297"/>
                  </a:lnTo>
                  <a:lnTo>
                    <a:pt x="3362" y="366"/>
                  </a:lnTo>
                  <a:lnTo>
                    <a:pt x="3388" y="440"/>
                  </a:lnTo>
                  <a:lnTo>
                    <a:pt x="3404" y="518"/>
                  </a:lnTo>
                  <a:lnTo>
                    <a:pt x="3409" y="600"/>
                  </a:lnTo>
                  <a:lnTo>
                    <a:pt x="3406" y="667"/>
                  </a:lnTo>
                  <a:lnTo>
                    <a:pt x="3396" y="732"/>
                  </a:lnTo>
                  <a:lnTo>
                    <a:pt x="3377" y="794"/>
                  </a:lnTo>
                  <a:lnTo>
                    <a:pt x="4564" y="1480"/>
                  </a:lnTo>
                  <a:lnTo>
                    <a:pt x="4614" y="1429"/>
                  </a:lnTo>
                  <a:lnTo>
                    <a:pt x="4671" y="1385"/>
                  </a:lnTo>
                  <a:lnTo>
                    <a:pt x="4732" y="1347"/>
                  </a:lnTo>
                  <a:lnTo>
                    <a:pt x="4797" y="1316"/>
                  </a:lnTo>
                  <a:lnTo>
                    <a:pt x="4867" y="1294"/>
                  </a:lnTo>
                  <a:lnTo>
                    <a:pt x="4940" y="1280"/>
                  </a:lnTo>
                  <a:lnTo>
                    <a:pt x="5016" y="1275"/>
                  </a:lnTo>
                  <a:lnTo>
                    <a:pt x="5098" y="1280"/>
                  </a:lnTo>
                  <a:lnTo>
                    <a:pt x="5176" y="1296"/>
                  </a:lnTo>
                  <a:lnTo>
                    <a:pt x="5250" y="1322"/>
                  </a:lnTo>
                  <a:lnTo>
                    <a:pt x="5319" y="1356"/>
                  </a:lnTo>
                  <a:lnTo>
                    <a:pt x="5384" y="1400"/>
                  </a:lnTo>
                  <a:lnTo>
                    <a:pt x="5441" y="1450"/>
                  </a:lnTo>
                  <a:lnTo>
                    <a:pt x="5492" y="1509"/>
                  </a:lnTo>
                  <a:lnTo>
                    <a:pt x="5534" y="1572"/>
                  </a:lnTo>
                  <a:lnTo>
                    <a:pt x="5570" y="1642"/>
                  </a:lnTo>
                  <a:lnTo>
                    <a:pt x="5595" y="1715"/>
                  </a:lnTo>
                  <a:lnTo>
                    <a:pt x="5610" y="1793"/>
                  </a:lnTo>
                  <a:lnTo>
                    <a:pt x="5616" y="1875"/>
                  </a:lnTo>
                  <a:lnTo>
                    <a:pt x="5612" y="1953"/>
                  </a:lnTo>
                  <a:lnTo>
                    <a:pt x="5597" y="2029"/>
                  </a:lnTo>
                  <a:lnTo>
                    <a:pt x="5572" y="2100"/>
                  </a:lnTo>
                  <a:lnTo>
                    <a:pt x="5540" y="2168"/>
                  </a:lnTo>
                  <a:lnTo>
                    <a:pt x="5500" y="2229"/>
                  </a:lnTo>
                  <a:lnTo>
                    <a:pt x="5454" y="2286"/>
                  </a:lnTo>
                  <a:lnTo>
                    <a:pt x="5399" y="2336"/>
                  </a:lnTo>
                  <a:lnTo>
                    <a:pt x="5340" y="2380"/>
                  </a:lnTo>
                  <a:lnTo>
                    <a:pt x="5275" y="2416"/>
                  </a:lnTo>
                  <a:lnTo>
                    <a:pt x="5204" y="2445"/>
                  </a:lnTo>
                  <a:lnTo>
                    <a:pt x="5132" y="2462"/>
                  </a:lnTo>
                  <a:lnTo>
                    <a:pt x="5132" y="3803"/>
                  </a:lnTo>
                  <a:lnTo>
                    <a:pt x="5204" y="3824"/>
                  </a:lnTo>
                  <a:lnTo>
                    <a:pt x="5275" y="3851"/>
                  </a:lnTo>
                  <a:lnTo>
                    <a:pt x="5340" y="3887"/>
                  </a:lnTo>
                  <a:lnTo>
                    <a:pt x="5399" y="3931"/>
                  </a:lnTo>
                  <a:lnTo>
                    <a:pt x="5452" y="3982"/>
                  </a:lnTo>
                  <a:lnTo>
                    <a:pt x="5500" y="4039"/>
                  </a:lnTo>
                  <a:lnTo>
                    <a:pt x="5540" y="4100"/>
                  </a:lnTo>
                  <a:lnTo>
                    <a:pt x="5572" y="4169"/>
                  </a:lnTo>
                  <a:lnTo>
                    <a:pt x="5595" y="4239"/>
                  </a:lnTo>
                  <a:lnTo>
                    <a:pt x="5610" y="4316"/>
                  </a:lnTo>
                  <a:lnTo>
                    <a:pt x="5616" y="4392"/>
                  </a:lnTo>
                  <a:lnTo>
                    <a:pt x="5610" y="4474"/>
                  </a:lnTo>
                  <a:lnTo>
                    <a:pt x="5593" y="4552"/>
                  </a:lnTo>
                  <a:lnTo>
                    <a:pt x="5568" y="4626"/>
                  </a:lnTo>
                  <a:lnTo>
                    <a:pt x="5534" y="4695"/>
                  </a:lnTo>
                  <a:lnTo>
                    <a:pt x="5490" y="4760"/>
                  </a:lnTo>
                  <a:lnTo>
                    <a:pt x="5439" y="4817"/>
                  </a:lnTo>
                  <a:lnTo>
                    <a:pt x="5382" y="4868"/>
                  </a:lnTo>
                  <a:lnTo>
                    <a:pt x="5319" y="4912"/>
                  </a:lnTo>
                  <a:lnTo>
                    <a:pt x="5248" y="4946"/>
                  </a:lnTo>
                  <a:lnTo>
                    <a:pt x="5174" y="4971"/>
                  </a:lnTo>
                  <a:lnTo>
                    <a:pt x="5096" y="4988"/>
                  </a:lnTo>
                  <a:lnTo>
                    <a:pt x="5016" y="4994"/>
                  </a:lnTo>
                  <a:lnTo>
                    <a:pt x="4940" y="4988"/>
                  </a:lnTo>
                  <a:lnTo>
                    <a:pt x="4869" y="4975"/>
                  </a:lnTo>
                  <a:lnTo>
                    <a:pt x="4800" y="4954"/>
                  </a:lnTo>
                  <a:lnTo>
                    <a:pt x="4736" y="4924"/>
                  </a:lnTo>
                  <a:lnTo>
                    <a:pt x="4675" y="4887"/>
                  </a:lnTo>
                  <a:lnTo>
                    <a:pt x="4619" y="4843"/>
                  </a:lnTo>
                  <a:lnTo>
                    <a:pt x="4570" y="4794"/>
                  </a:lnTo>
                  <a:lnTo>
                    <a:pt x="3379" y="5482"/>
                  </a:lnTo>
                  <a:lnTo>
                    <a:pt x="3396" y="5543"/>
                  </a:lnTo>
                  <a:lnTo>
                    <a:pt x="3406" y="5604"/>
                  </a:lnTo>
                  <a:lnTo>
                    <a:pt x="3409" y="5669"/>
                  </a:lnTo>
                  <a:lnTo>
                    <a:pt x="3404" y="5749"/>
                  </a:lnTo>
                  <a:lnTo>
                    <a:pt x="3386" y="5827"/>
                  </a:lnTo>
                  <a:lnTo>
                    <a:pt x="3362" y="5901"/>
                  </a:lnTo>
                  <a:lnTo>
                    <a:pt x="3327" y="5972"/>
                  </a:lnTo>
                  <a:lnTo>
                    <a:pt x="3284" y="6034"/>
                  </a:lnTo>
                  <a:lnTo>
                    <a:pt x="3232" y="6092"/>
                  </a:lnTo>
                  <a:lnTo>
                    <a:pt x="3175" y="6143"/>
                  </a:lnTo>
                  <a:lnTo>
                    <a:pt x="3112" y="6187"/>
                  </a:lnTo>
                  <a:lnTo>
                    <a:pt x="3042" y="6221"/>
                  </a:lnTo>
                  <a:lnTo>
                    <a:pt x="2967" y="6246"/>
                  </a:lnTo>
                  <a:lnTo>
                    <a:pt x="2889" y="6263"/>
                  </a:lnTo>
                  <a:lnTo>
                    <a:pt x="2807" y="6269"/>
                  </a:lnTo>
                  <a:lnTo>
                    <a:pt x="2727" y="6263"/>
                  </a:lnTo>
                  <a:lnTo>
                    <a:pt x="2649" y="6246"/>
                  </a:lnTo>
                  <a:lnTo>
                    <a:pt x="2575" y="6221"/>
                  </a:lnTo>
                  <a:lnTo>
                    <a:pt x="2504" y="6187"/>
                  </a:lnTo>
                  <a:lnTo>
                    <a:pt x="2441" y="6143"/>
                  </a:lnTo>
                  <a:lnTo>
                    <a:pt x="2384" y="6092"/>
                  </a:lnTo>
                  <a:lnTo>
                    <a:pt x="2333" y="6034"/>
                  </a:lnTo>
                  <a:lnTo>
                    <a:pt x="2289" y="5972"/>
                  </a:lnTo>
                  <a:lnTo>
                    <a:pt x="2254" y="5901"/>
                  </a:lnTo>
                  <a:lnTo>
                    <a:pt x="2230" y="5827"/>
                  </a:lnTo>
                  <a:lnTo>
                    <a:pt x="2213" y="5749"/>
                  </a:lnTo>
                  <a:lnTo>
                    <a:pt x="2207" y="5669"/>
                  </a:lnTo>
                  <a:lnTo>
                    <a:pt x="2211" y="5604"/>
                  </a:lnTo>
                  <a:lnTo>
                    <a:pt x="2220" y="5543"/>
                  </a:lnTo>
                  <a:lnTo>
                    <a:pt x="2237" y="5482"/>
                  </a:lnTo>
                  <a:lnTo>
                    <a:pt x="1046" y="4794"/>
                  </a:lnTo>
                  <a:lnTo>
                    <a:pt x="997" y="4843"/>
                  </a:lnTo>
                  <a:lnTo>
                    <a:pt x="941" y="4887"/>
                  </a:lnTo>
                  <a:lnTo>
                    <a:pt x="881" y="4924"/>
                  </a:lnTo>
                  <a:lnTo>
                    <a:pt x="816" y="4954"/>
                  </a:lnTo>
                  <a:lnTo>
                    <a:pt x="747" y="4975"/>
                  </a:lnTo>
                  <a:lnTo>
                    <a:pt x="675" y="4988"/>
                  </a:lnTo>
                  <a:lnTo>
                    <a:pt x="600" y="4994"/>
                  </a:lnTo>
                  <a:lnTo>
                    <a:pt x="520" y="4988"/>
                  </a:lnTo>
                  <a:lnTo>
                    <a:pt x="442" y="4971"/>
                  </a:lnTo>
                  <a:lnTo>
                    <a:pt x="368" y="4946"/>
                  </a:lnTo>
                  <a:lnTo>
                    <a:pt x="297" y="4912"/>
                  </a:lnTo>
                  <a:lnTo>
                    <a:pt x="234" y="4868"/>
                  </a:lnTo>
                  <a:lnTo>
                    <a:pt x="177" y="4817"/>
                  </a:lnTo>
                  <a:lnTo>
                    <a:pt x="126" y="4760"/>
                  </a:lnTo>
                  <a:lnTo>
                    <a:pt x="82" y="4695"/>
                  </a:lnTo>
                  <a:lnTo>
                    <a:pt x="48" y="4626"/>
                  </a:lnTo>
                  <a:lnTo>
                    <a:pt x="23" y="4552"/>
                  </a:lnTo>
                  <a:lnTo>
                    <a:pt x="6" y="4474"/>
                  </a:lnTo>
                  <a:lnTo>
                    <a:pt x="0" y="4392"/>
                  </a:lnTo>
                  <a:lnTo>
                    <a:pt x="6" y="4308"/>
                  </a:lnTo>
                  <a:lnTo>
                    <a:pt x="25" y="4228"/>
                  </a:lnTo>
                  <a:lnTo>
                    <a:pt x="52" y="4152"/>
                  </a:lnTo>
                  <a:lnTo>
                    <a:pt x="90" y="4079"/>
                  </a:lnTo>
                  <a:lnTo>
                    <a:pt x="135" y="4015"/>
                  </a:lnTo>
                  <a:lnTo>
                    <a:pt x="191" y="3956"/>
                  </a:lnTo>
                  <a:lnTo>
                    <a:pt x="254" y="3904"/>
                  </a:lnTo>
                  <a:lnTo>
                    <a:pt x="322" y="3862"/>
                  </a:lnTo>
                  <a:lnTo>
                    <a:pt x="395" y="3830"/>
                  </a:lnTo>
                  <a:lnTo>
                    <a:pt x="475" y="3807"/>
                  </a:lnTo>
                  <a:lnTo>
                    <a:pt x="473" y="2460"/>
                  </a:lnTo>
                  <a:lnTo>
                    <a:pt x="395" y="2437"/>
                  </a:lnTo>
                  <a:lnTo>
                    <a:pt x="320" y="2404"/>
                  </a:lnTo>
                  <a:lnTo>
                    <a:pt x="254" y="2361"/>
                  </a:lnTo>
                  <a:lnTo>
                    <a:pt x="191" y="2311"/>
                  </a:lnTo>
                  <a:lnTo>
                    <a:pt x="137" y="2252"/>
                  </a:lnTo>
                  <a:lnTo>
                    <a:pt x="90" y="2187"/>
                  </a:lnTo>
                  <a:lnTo>
                    <a:pt x="53" y="2115"/>
                  </a:lnTo>
                  <a:lnTo>
                    <a:pt x="25" y="2039"/>
                  </a:lnTo>
                  <a:lnTo>
                    <a:pt x="8" y="1959"/>
                  </a:lnTo>
                  <a:lnTo>
                    <a:pt x="2" y="1873"/>
                  </a:lnTo>
                  <a:lnTo>
                    <a:pt x="8" y="1793"/>
                  </a:lnTo>
                  <a:lnTo>
                    <a:pt x="23" y="1715"/>
                  </a:lnTo>
                  <a:lnTo>
                    <a:pt x="50" y="1640"/>
                  </a:lnTo>
                  <a:lnTo>
                    <a:pt x="84" y="1570"/>
                  </a:lnTo>
                  <a:lnTo>
                    <a:pt x="128" y="1507"/>
                  </a:lnTo>
                  <a:lnTo>
                    <a:pt x="177" y="1450"/>
                  </a:lnTo>
                  <a:lnTo>
                    <a:pt x="236" y="1398"/>
                  </a:lnTo>
                  <a:lnTo>
                    <a:pt x="299" y="1355"/>
                  </a:lnTo>
                  <a:lnTo>
                    <a:pt x="368" y="1320"/>
                  </a:lnTo>
                  <a:lnTo>
                    <a:pt x="442" y="1296"/>
                  </a:lnTo>
                  <a:lnTo>
                    <a:pt x="520" y="1278"/>
                  </a:lnTo>
                  <a:lnTo>
                    <a:pt x="602" y="1273"/>
                  </a:lnTo>
                  <a:lnTo>
                    <a:pt x="679" y="1278"/>
                  </a:lnTo>
                  <a:lnTo>
                    <a:pt x="751" y="1292"/>
                  </a:lnTo>
                  <a:lnTo>
                    <a:pt x="821" y="1315"/>
                  </a:lnTo>
                  <a:lnTo>
                    <a:pt x="886" y="1345"/>
                  </a:lnTo>
                  <a:lnTo>
                    <a:pt x="947" y="1383"/>
                  </a:lnTo>
                  <a:lnTo>
                    <a:pt x="1004" y="1429"/>
                  </a:lnTo>
                  <a:lnTo>
                    <a:pt x="1054" y="1480"/>
                  </a:lnTo>
                  <a:lnTo>
                    <a:pt x="2241" y="792"/>
                  </a:lnTo>
                  <a:lnTo>
                    <a:pt x="2224" y="732"/>
                  </a:lnTo>
                  <a:lnTo>
                    <a:pt x="2213" y="667"/>
                  </a:lnTo>
                  <a:lnTo>
                    <a:pt x="2209" y="600"/>
                  </a:lnTo>
                  <a:lnTo>
                    <a:pt x="2214" y="518"/>
                  </a:lnTo>
                  <a:lnTo>
                    <a:pt x="2230" y="440"/>
                  </a:lnTo>
                  <a:lnTo>
                    <a:pt x="2256" y="366"/>
                  </a:lnTo>
                  <a:lnTo>
                    <a:pt x="2291" y="297"/>
                  </a:lnTo>
                  <a:lnTo>
                    <a:pt x="2335" y="234"/>
                  </a:lnTo>
                  <a:lnTo>
                    <a:pt x="2384" y="175"/>
                  </a:lnTo>
                  <a:lnTo>
                    <a:pt x="2443" y="126"/>
                  </a:lnTo>
                  <a:lnTo>
                    <a:pt x="2506" y="82"/>
                  </a:lnTo>
                  <a:lnTo>
                    <a:pt x="2577" y="47"/>
                  </a:lnTo>
                  <a:lnTo>
                    <a:pt x="2649" y="21"/>
                  </a:lnTo>
                  <a:lnTo>
                    <a:pt x="2727" y="6"/>
                  </a:lnTo>
                  <a:lnTo>
                    <a:pt x="28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163" y="1469"/>
              <a:ext cx="1355" cy="1268"/>
            </a:xfrm>
            <a:custGeom>
              <a:avLst/>
              <a:gdLst>
                <a:gd name="T0" fmla="*/ 1494 w 2710"/>
                <a:gd name="T1" fmla="*/ 5 h 2536"/>
                <a:gd name="T2" fmla="*/ 1721 w 2710"/>
                <a:gd name="T3" fmla="*/ 83 h 2536"/>
                <a:gd name="T4" fmla="*/ 1896 w 2710"/>
                <a:gd name="T5" fmla="*/ 238 h 2536"/>
                <a:gd name="T6" fmla="*/ 2001 w 2710"/>
                <a:gd name="T7" fmla="*/ 447 h 2536"/>
                <a:gd name="T8" fmla="*/ 2022 w 2710"/>
                <a:gd name="T9" fmla="*/ 1160 h 2536"/>
                <a:gd name="T10" fmla="*/ 1982 w 2710"/>
                <a:gd name="T11" fmla="*/ 1328 h 2536"/>
                <a:gd name="T12" fmla="*/ 1913 w 2710"/>
                <a:gd name="T13" fmla="*/ 1838 h 2536"/>
                <a:gd name="T14" fmla="*/ 2060 w 2710"/>
                <a:gd name="T15" fmla="*/ 1918 h 2536"/>
                <a:gd name="T16" fmla="*/ 2264 w 2710"/>
                <a:gd name="T17" fmla="*/ 2040 h 2536"/>
                <a:gd name="T18" fmla="*/ 2502 w 2710"/>
                <a:gd name="T19" fmla="*/ 2202 h 2536"/>
                <a:gd name="T20" fmla="*/ 2689 w 2710"/>
                <a:gd name="T21" fmla="*/ 2353 h 2536"/>
                <a:gd name="T22" fmla="*/ 2708 w 2710"/>
                <a:gd name="T23" fmla="*/ 2437 h 2536"/>
                <a:gd name="T24" fmla="*/ 2664 w 2710"/>
                <a:gd name="T25" fmla="*/ 2511 h 2536"/>
                <a:gd name="T26" fmla="*/ 2594 w 2710"/>
                <a:gd name="T27" fmla="*/ 2536 h 2536"/>
                <a:gd name="T28" fmla="*/ 2521 w 2710"/>
                <a:gd name="T29" fmla="*/ 2509 h 2536"/>
                <a:gd name="T30" fmla="*/ 2308 w 2710"/>
                <a:gd name="T31" fmla="*/ 2347 h 2536"/>
                <a:gd name="T32" fmla="*/ 2104 w 2710"/>
                <a:gd name="T33" fmla="*/ 2214 h 2536"/>
                <a:gd name="T34" fmla="*/ 1932 w 2710"/>
                <a:gd name="T35" fmla="*/ 2113 h 2536"/>
                <a:gd name="T36" fmla="*/ 1809 w 2710"/>
                <a:gd name="T37" fmla="*/ 2046 h 2536"/>
                <a:gd name="T38" fmla="*/ 1734 w 2710"/>
                <a:gd name="T39" fmla="*/ 2004 h 2536"/>
                <a:gd name="T40" fmla="*/ 1687 w 2710"/>
                <a:gd name="T41" fmla="*/ 1926 h 2536"/>
                <a:gd name="T42" fmla="*/ 1687 w 2710"/>
                <a:gd name="T43" fmla="*/ 1337 h 2536"/>
                <a:gd name="T44" fmla="*/ 1734 w 2710"/>
                <a:gd name="T45" fmla="*/ 1269 h 2536"/>
                <a:gd name="T46" fmla="*/ 1789 w 2710"/>
                <a:gd name="T47" fmla="*/ 1190 h 2536"/>
                <a:gd name="T48" fmla="*/ 1788 w 2710"/>
                <a:gd name="T49" fmla="*/ 548 h 2536"/>
                <a:gd name="T50" fmla="*/ 1719 w 2710"/>
                <a:gd name="T51" fmla="*/ 386 h 2536"/>
                <a:gd name="T52" fmla="*/ 1587 w 2710"/>
                <a:gd name="T53" fmla="*/ 274 h 2536"/>
                <a:gd name="T54" fmla="*/ 1414 w 2710"/>
                <a:gd name="T55" fmla="*/ 232 h 2536"/>
                <a:gd name="T56" fmla="*/ 1176 w 2710"/>
                <a:gd name="T57" fmla="*/ 251 h 2536"/>
                <a:gd name="T58" fmla="*/ 1027 w 2710"/>
                <a:gd name="T59" fmla="*/ 343 h 2536"/>
                <a:gd name="T60" fmla="*/ 936 w 2710"/>
                <a:gd name="T61" fmla="*/ 491 h 2536"/>
                <a:gd name="T62" fmla="*/ 917 w 2710"/>
                <a:gd name="T63" fmla="*/ 1160 h 2536"/>
                <a:gd name="T64" fmla="*/ 951 w 2710"/>
                <a:gd name="T65" fmla="*/ 1248 h 2536"/>
                <a:gd name="T66" fmla="*/ 1014 w 2710"/>
                <a:gd name="T67" fmla="*/ 1310 h 2536"/>
                <a:gd name="T68" fmla="*/ 1027 w 2710"/>
                <a:gd name="T69" fmla="*/ 1895 h 2536"/>
                <a:gd name="T70" fmla="*/ 997 w 2710"/>
                <a:gd name="T71" fmla="*/ 1983 h 2536"/>
                <a:gd name="T72" fmla="*/ 930 w 2710"/>
                <a:gd name="T73" fmla="*/ 2031 h 2536"/>
                <a:gd name="T74" fmla="*/ 825 w 2710"/>
                <a:gd name="T75" fmla="*/ 2086 h 2536"/>
                <a:gd name="T76" fmla="*/ 667 w 2710"/>
                <a:gd name="T77" fmla="*/ 2176 h 2536"/>
                <a:gd name="T78" fmla="*/ 473 w 2710"/>
                <a:gd name="T79" fmla="*/ 2299 h 2536"/>
                <a:gd name="T80" fmla="*/ 261 w 2710"/>
                <a:gd name="T81" fmla="*/ 2452 h 2536"/>
                <a:gd name="T82" fmla="*/ 133 w 2710"/>
                <a:gd name="T83" fmla="*/ 2534 h 2536"/>
                <a:gd name="T84" fmla="*/ 50 w 2710"/>
                <a:gd name="T85" fmla="*/ 2515 h 2536"/>
                <a:gd name="T86" fmla="*/ 0 w 2710"/>
                <a:gd name="T87" fmla="*/ 2437 h 2536"/>
                <a:gd name="T88" fmla="*/ 19 w 2710"/>
                <a:gd name="T89" fmla="*/ 2353 h 2536"/>
                <a:gd name="T90" fmla="*/ 206 w 2710"/>
                <a:gd name="T91" fmla="*/ 2202 h 2536"/>
                <a:gd name="T92" fmla="*/ 442 w 2710"/>
                <a:gd name="T93" fmla="*/ 2040 h 2536"/>
                <a:gd name="T94" fmla="*/ 648 w 2710"/>
                <a:gd name="T95" fmla="*/ 1918 h 2536"/>
                <a:gd name="T96" fmla="*/ 795 w 2710"/>
                <a:gd name="T97" fmla="*/ 1838 h 2536"/>
                <a:gd name="T98" fmla="*/ 726 w 2710"/>
                <a:gd name="T99" fmla="*/ 1328 h 2536"/>
                <a:gd name="T100" fmla="*/ 684 w 2710"/>
                <a:gd name="T101" fmla="*/ 1160 h 2536"/>
                <a:gd name="T102" fmla="*/ 705 w 2710"/>
                <a:gd name="T103" fmla="*/ 447 h 2536"/>
                <a:gd name="T104" fmla="*/ 812 w 2710"/>
                <a:gd name="T105" fmla="*/ 238 h 2536"/>
                <a:gd name="T106" fmla="*/ 987 w 2710"/>
                <a:gd name="T107" fmla="*/ 83 h 2536"/>
                <a:gd name="T108" fmla="*/ 1212 w 2710"/>
                <a:gd name="T109" fmla="*/ 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0" h="2536">
                  <a:moveTo>
                    <a:pt x="1294" y="0"/>
                  </a:moveTo>
                  <a:lnTo>
                    <a:pt x="1412" y="0"/>
                  </a:lnTo>
                  <a:lnTo>
                    <a:pt x="1494" y="5"/>
                  </a:lnTo>
                  <a:lnTo>
                    <a:pt x="1574" y="21"/>
                  </a:lnTo>
                  <a:lnTo>
                    <a:pt x="1650" y="47"/>
                  </a:lnTo>
                  <a:lnTo>
                    <a:pt x="1721" y="83"/>
                  </a:lnTo>
                  <a:lnTo>
                    <a:pt x="1786" y="127"/>
                  </a:lnTo>
                  <a:lnTo>
                    <a:pt x="1845" y="179"/>
                  </a:lnTo>
                  <a:lnTo>
                    <a:pt x="1896" y="238"/>
                  </a:lnTo>
                  <a:lnTo>
                    <a:pt x="1940" y="303"/>
                  </a:lnTo>
                  <a:lnTo>
                    <a:pt x="1974" y="373"/>
                  </a:lnTo>
                  <a:lnTo>
                    <a:pt x="2001" y="447"/>
                  </a:lnTo>
                  <a:lnTo>
                    <a:pt x="2018" y="527"/>
                  </a:lnTo>
                  <a:lnTo>
                    <a:pt x="2022" y="609"/>
                  </a:lnTo>
                  <a:lnTo>
                    <a:pt x="2022" y="1160"/>
                  </a:lnTo>
                  <a:lnTo>
                    <a:pt x="2018" y="1219"/>
                  </a:lnTo>
                  <a:lnTo>
                    <a:pt x="2005" y="1274"/>
                  </a:lnTo>
                  <a:lnTo>
                    <a:pt x="1982" y="1328"/>
                  </a:lnTo>
                  <a:lnTo>
                    <a:pt x="1951" y="1377"/>
                  </a:lnTo>
                  <a:lnTo>
                    <a:pt x="1913" y="1421"/>
                  </a:lnTo>
                  <a:lnTo>
                    <a:pt x="1913" y="1838"/>
                  </a:lnTo>
                  <a:lnTo>
                    <a:pt x="1953" y="1859"/>
                  </a:lnTo>
                  <a:lnTo>
                    <a:pt x="2003" y="1886"/>
                  </a:lnTo>
                  <a:lnTo>
                    <a:pt x="2060" y="1918"/>
                  </a:lnTo>
                  <a:lnTo>
                    <a:pt x="2123" y="1955"/>
                  </a:lnTo>
                  <a:lnTo>
                    <a:pt x="2192" y="1995"/>
                  </a:lnTo>
                  <a:lnTo>
                    <a:pt x="2264" y="2040"/>
                  </a:lnTo>
                  <a:lnTo>
                    <a:pt x="2342" y="2090"/>
                  </a:lnTo>
                  <a:lnTo>
                    <a:pt x="2420" y="2145"/>
                  </a:lnTo>
                  <a:lnTo>
                    <a:pt x="2502" y="2202"/>
                  </a:lnTo>
                  <a:lnTo>
                    <a:pt x="2586" y="2263"/>
                  </a:lnTo>
                  <a:lnTo>
                    <a:pt x="2668" y="2330"/>
                  </a:lnTo>
                  <a:lnTo>
                    <a:pt x="2689" y="2353"/>
                  </a:lnTo>
                  <a:lnTo>
                    <a:pt x="2702" y="2379"/>
                  </a:lnTo>
                  <a:lnTo>
                    <a:pt x="2710" y="2408"/>
                  </a:lnTo>
                  <a:lnTo>
                    <a:pt x="2708" y="2437"/>
                  </a:lnTo>
                  <a:lnTo>
                    <a:pt x="2700" y="2467"/>
                  </a:lnTo>
                  <a:lnTo>
                    <a:pt x="2683" y="2494"/>
                  </a:lnTo>
                  <a:lnTo>
                    <a:pt x="2664" y="2511"/>
                  </a:lnTo>
                  <a:lnTo>
                    <a:pt x="2643" y="2524"/>
                  </a:lnTo>
                  <a:lnTo>
                    <a:pt x="2618" y="2532"/>
                  </a:lnTo>
                  <a:lnTo>
                    <a:pt x="2594" y="2536"/>
                  </a:lnTo>
                  <a:lnTo>
                    <a:pt x="2569" y="2532"/>
                  </a:lnTo>
                  <a:lnTo>
                    <a:pt x="2544" y="2522"/>
                  </a:lnTo>
                  <a:lnTo>
                    <a:pt x="2521" y="2509"/>
                  </a:lnTo>
                  <a:lnTo>
                    <a:pt x="2449" y="2452"/>
                  </a:lnTo>
                  <a:lnTo>
                    <a:pt x="2378" y="2399"/>
                  </a:lnTo>
                  <a:lnTo>
                    <a:pt x="2308" y="2347"/>
                  </a:lnTo>
                  <a:lnTo>
                    <a:pt x="2237" y="2299"/>
                  </a:lnTo>
                  <a:lnTo>
                    <a:pt x="2171" y="2254"/>
                  </a:lnTo>
                  <a:lnTo>
                    <a:pt x="2104" y="2214"/>
                  </a:lnTo>
                  <a:lnTo>
                    <a:pt x="2043" y="2176"/>
                  </a:lnTo>
                  <a:lnTo>
                    <a:pt x="1986" y="2141"/>
                  </a:lnTo>
                  <a:lnTo>
                    <a:pt x="1932" y="2113"/>
                  </a:lnTo>
                  <a:lnTo>
                    <a:pt x="1885" y="2086"/>
                  </a:lnTo>
                  <a:lnTo>
                    <a:pt x="1843" y="2063"/>
                  </a:lnTo>
                  <a:lnTo>
                    <a:pt x="1809" y="2046"/>
                  </a:lnTo>
                  <a:lnTo>
                    <a:pt x="1780" y="2031"/>
                  </a:lnTo>
                  <a:lnTo>
                    <a:pt x="1761" y="2021"/>
                  </a:lnTo>
                  <a:lnTo>
                    <a:pt x="1734" y="2004"/>
                  </a:lnTo>
                  <a:lnTo>
                    <a:pt x="1713" y="1983"/>
                  </a:lnTo>
                  <a:lnTo>
                    <a:pt x="1696" y="1956"/>
                  </a:lnTo>
                  <a:lnTo>
                    <a:pt x="1687" y="1926"/>
                  </a:lnTo>
                  <a:lnTo>
                    <a:pt x="1683" y="1895"/>
                  </a:lnTo>
                  <a:lnTo>
                    <a:pt x="1683" y="1366"/>
                  </a:lnTo>
                  <a:lnTo>
                    <a:pt x="1687" y="1337"/>
                  </a:lnTo>
                  <a:lnTo>
                    <a:pt x="1696" y="1310"/>
                  </a:lnTo>
                  <a:lnTo>
                    <a:pt x="1711" y="1288"/>
                  </a:lnTo>
                  <a:lnTo>
                    <a:pt x="1734" y="1269"/>
                  </a:lnTo>
                  <a:lnTo>
                    <a:pt x="1759" y="1248"/>
                  </a:lnTo>
                  <a:lnTo>
                    <a:pt x="1776" y="1221"/>
                  </a:lnTo>
                  <a:lnTo>
                    <a:pt x="1789" y="1190"/>
                  </a:lnTo>
                  <a:lnTo>
                    <a:pt x="1793" y="1160"/>
                  </a:lnTo>
                  <a:lnTo>
                    <a:pt x="1793" y="609"/>
                  </a:lnTo>
                  <a:lnTo>
                    <a:pt x="1788" y="548"/>
                  </a:lnTo>
                  <a:lnTo>
                    <a:pt x="1772" y="491"/>
                  </a:lnTo>
                  <a:lnTo>
                    <a:pt x="1749" y="436"/>
                  </a:lnTo>
                  <a:lnTo>
                    <a:pt x="1719" y="386"/>
                  </a:lnTo>
                  <a:lnTo>
                    <a:pt x="1681" y="343"/>
                  </a:lnTo>
                  <a:lnTo>
                    <a:pt x="1637" y="304"/>
                  </a:lnTo>
                  <a:lnTo>
                    <a:pt x="1587" y="274"/>
                  </a:lnTo>
                  <a:lnTo>
                    <a:pt x="1532" y="251"/>
                  </a:lnTo>
                  <a:lnTo>
                    <a:pt x="1475" y="236"/>
                  </a:lnTo>
                  <a:lnTo>
                    <a:pt x="1414" y="232"/>
                  </a:lnTo>
                  <a:lnTo>
                    <a:pt x="1296" y="232"/>
                  </a:lnTo>
                  <a:lnTo>
                    <a:pt x="1235" y="236"/>
                  </a:lnTo>
                  <a:lnTo>
                    <a:pt x="1176" y="251"/>
                  </a:lnTo>
                  <a:lnTo>
                    <a:pt x="1122" y="274"/>
                  </a:lnTo>
                  <a:lnTo>
                    <a:pt x="1073" y="304"/>
                  </a:lnTo>
                  <a:lnTo>
                    <a:pt x="1027" y="343"/>
                  </a:lnTo>
                  <a:lnTo>
                    <a:pt x="991" y="386"/>
                  </a:lnTo>
                  <a:lnTo>
                    <a:pt x="959" y="436"/>
                  </a:lnTo>
                  <a:lnTo>
                    <a:pt x="936" y="491"/>
                  </a:lnTo>
                  <a:lnTo>
                    <a:pt x="922" y="548"/>
                  </a:lnTo>
                  <a:lnTo>
                    <a:pt x="917" y="609"/>
                  </a:lnTo>
                  <a:lnTo>
                    <a:pt x="917" y="1160"/>
                  </a:lnTo>
                  <a:lnTo>
                    <a:pt x="920" y="1192"/>
                  </a:lnTo>
                  <a:lnTo>
                    <a:pt x="932" y="1223"/>
                  </a:lnTo>
                  <a:lnTo>
                    <a:pt x="951" y="1248"/>
                  </a:lnTo>
                  <a:lnTo>
                    <a:pt x="976" y="1269"/>
                  </a:lnTo>
                  <a:lnTo>
                    <a:pt x="997" y="1288"/>
                  </a:lnTo>
                  <a:lnTo>
                    <a:pt x="1014" y="1310"/>
                  </a:lnTo>
                  <a:lnTo>
                    <a:pt x="1023" y="1337"/>
                  </a:lnTo>
                  <a:lnTo>
                    <a:pt x="1027" y="1366"/>
                  </a:lnTo>
                  <a:lnTo>
                    <a:pt x="1027" y="1895"/>
                  </a:lnTo>
                  <a:lnTo>
                    <a:pt x="1023" y="1928"/>
                  </a:lnTo>
                  <a:lnTo>
                    <a:pt x="1014" y="1956"/>
                  </a:lnTo>
                  <a:lnTo>
                    <a:pt x="997" y="1983"/>
                  </a:lnTo>
                  <a:lnTo>
                    <a:pt x="976" y="2004"/>
                  </a:lnTo>
                  <a:lnTo>
                    <a:pt x="949" y="2021"/>
                  </a:lnTo>
                  <a:lnTo>
                    <a:pt x="930" y="2031"/>
                  </a:lnTo>
                  <a:lnTo>
                    <a:pt x="903" y="2046"/>
                  </a:lnTo>
                  <a:lnTo>
                    <a:pt x="867" y="2063"/>
                  </a:lnTo>
                  <a:lnTo>
                    <a:pt x="825" y="2086"/>
                  </a:lnTo>
                  <a:lnTo>
                    <a:pt x="778" y="2111"/>
                  </a:lnTo>
                  <a:lnTo>
                    <a:pt x="726" y="2141"/>
                  </a:lnTo>
                  <a:lnTo>
                    <a:pt x="667" y="2176"/>
                  </a:lnTo>
                  <a:lnTo>
                    <a:pt x="606" y="2214"/>
                  </a:lnTo>
                  <a:lnTo>
                    <a:pt x="541" y="2254"/>
                  </a:lnTo>
                  <a:lnTo>
                    <a:pt x="473" y="2299"/>
                  </a:lnTo>
                  <a:lnTo>
                    <a:pt x="404" y="2347"/>
                  </a:lnTo>
                  <a:lnTo>
                    <a:pt x="332" y="2397"/>
                  </a:lnTo>
                  <a:lnTo>
                    <a:pt x="261" y="2452"/>
                  </a:lnTo>
                  <a:lnTo>
                    <a:pt x="191" y="2509"/>
                  </a:lnTo>
                  <a:lnTo>
                    <a:pt x="164" y="2524"/>
                  </a:lnTo>
                  <a:lnTo>
                    <a:pt x="133" y="2534"/>
                  </a:lnTo>
                  <a:lnTo>
                    <a:pt x="105" y="2536"/>
                  </a:lnTo>
                  <a:lnTo>
                    <a:pt x="76" y="2528"/>
                  </a:lnTo>
                  <a:lnTo>
                    <a:pt x="50" y="2515"/>
                  </a:lnTo>
                  <a:lnTo>
                    <a:pt x="27" y="2494"/>
                  </a:lnTo>
                  <a:lnTo>
                    <a:pt x="10" y="2467"/>
                  </a:lnTo>
                  <a:lnTo>
                    <a:pt x="0" y="2437"/>
                  </a:lnTo>
                  <a:lnTo>
                    <a:pt x="0" y="2408"/>
                  </a:lnTo>
                  <a:lnTo>
                    <a:pt x="6" y="2379"/>
                  </a:lnTo>
                  <a:lnTo>
                    <a:pt x="19" y="2353"/>
                  </a:lnTo>
                  <a:lnTo>
                    <a:pt x="42" y="2330"/>
                  </a:lnTo>
                  <a:lnTo>
                    <a:pt x="124" y="2263"/>
                  </a:lnTo>
                  <a:lnTo>
                    <a:pt x="206" y="2202"/>
                  </a:lnTo>
                  <a:lnTo>
                    <a:pt x="286" y="2145"/>
                  </a:lnTo>
                  <a:lnTo>
                    <a:pt x="366" y="2090"/>
                  </a:lnTo>
                  <a:lnTo>
                    <a:pt x="442" y="2040"/>
                  </a:lnTo>
                  <a:lnTo>
                    <a:pt x="516" y="1996"/>
                  </a:lnTo>
                  <a:lnTo>
                    <a:pt x="585" y="1955"/>
                  </a:lnTo>
                  <a:lnTo>
                    <a:pt x="648" y="1918"/>
                  </a:lnTo>
                  <a:lnTo>
                    <a:pt x="703" y="1888"/>
                  </a:lnTo>
                  <a:lnTo>
                    <a:pt x="753" y="1861"/>
                  </a:lnTo>
                  <a:lnTo>
                    <a:pt x="795" y="1838"/>
                  </a:lnTo>
                  <a:lnTo>
                    <a:pt x="795" y="1421"/>
                  </a:lnTo>
                  <a:lnTo>
                    <a:pt x="757" y="1377"/>
                  </a:lnTo>
                  <a:lnTo>
                    <a:pt x="726" y="1328"/>
                  </a:lnTo>
                  <a:lnTo>
                    <a:pt x="703" y="1274"/>
                  </a:lnTo>
                  <a:lnTo>
                    <a:pt x="688" y="1219"/>
                  </a:lnTo>
                  <a:lnTo>
                    <a:pt x="684" y="1160"/>
                  </a:lnTo>
                  <a:lnTo>
                    <a:pt x="684" y="609"/>
                  </a:lnTo>
                  <a:lnTo>
                    <a:pt x="690" y="527"/>
                  </a:lnTo>
                  <a:lnTo>
                    <a:pt x="705" y="447"/>
                  </a:lnTo>
                  <a:lnTo>
                    <a:pt x="732" y="373"/>
                  </a:lnTo>
                  <a:lnTo>
                    <a:pt x="768" y="303"/>
                  </a:lnTo>
                  <a:lnTo>
                    <a:pt x="812" y="238"/>
                  </a:lnTo>
                  <a:lnTo>
                    <a:pt x="863" y="179"/>
                  </a:lnTo>
                  <a:lnTo>
                    <a:pt x="922" y="127"/>
                  </a:lnTo>
                  <a:lnTo>
                    <a:pt x="987" y="83"/>
                  </a:lnTo>
                  <a:lnTo>
                    <a:pt x="1058" y="47"/>
                  </a:lnTo>
                  <a:lnTo>
                    <a:pt x="1132" y="21"/>
                  </a:lnTo>
                  <a:lnTo>
                    <a:pt x="1212" y="5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52" name="Oval 51"/>
          <p:cNvSpPr/>
          <p:nvPr/>
        </p:nvSpPr>
        <p:spPr>
          <a:xfrm>
            <a:off x="8508530" y="2110857"/>
            <a:ext cx="2520000" cy="2520000"/>
          </a:xfrm>
          <a:prstGeom prst="ellipse">
            <a:avLst/>
          </a:prstGeom>
          <a:solidFill>
            <a:srgbClr val="1493CC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auto">
          <a:xfrm>
            <a:off x="9112250" y="2692948"/>
            <a:ext cx="1309688" cy="1311275"/>
            <a:chOff x="5740" y="1533"/>
            <a:chExt cx="825" cy="82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5740" y="1533"/>
              <a:ext cx="825" cy="826"/>
            </a:xfrm>
            <a:custGeom>
              <a:avLst/>
              <a:gdLst>
                <a:gd name="T0" fmla="*/ 341 w 3303"/>
                <a:gd name="T1" fmla="*/ 2590 h 3306"/>
                <a:gd name="T2" fmla="*/ 2928 w 3303"/>
                <a:gd name="T3" fmla="*/ 2488 h 3306"/>
                <a:gd name="T4" fmla="*/ 750 w 3303"/>
                <a:gd name="T5" fmla="*/ 1943 h 3306"/>
                <a:gd name="T6" fmla="*/ 1669 w 3303"/>
                <a:gd name="T7" fmla="*/ 2385 h 3306"/>
                <a:gd name="T8" fmla="*/ 750 w 3303"/>
                <a:gd name="T9" fmla="*/ 1943 h 3306"/>
                <a:gd name="T10" fmla="*/ 2112 w 3303"/>
                <a:gd name="T11" fmla="*/ 1976 h 3306"/>
                <a:gd name="T12" fmla="*/ 2282 w 3303"/>
                <a:gd name="T13" fmla="*/ 1670 h 3306"/>
                <a:gd name="T14" fmla="*/ 1771 w 3303"/>
                <a:gd name="T15" fmla="*/ 1670 h 3306"/>
                <a:gd name="T16" fmla="*/ 2622 w 3303"/>
                <a:gd name="T17" fmla="*/ 2385 h 3306"/>
                <a:gd name="T18" fmla="*/ 2384 w 3303"/>
                <a:gd name="T19" fmla="*/ 1670 h 3306"/>
                <a:gd name="T20" fmla="*/ 2009 w 3303"/>
                <a:gd name="T21" fmla="*/ 2079 h 3306"/>
                <a:gd name="T22" fmla="*/ 1771 w 3303"/>
                <a:gd name="T23" fmla="*/ 1670 h 3306"/>
                <a:gd name="T24" fmla="*/ 341 w 3303"/>
                <a:gd name="T25" fmla="*/ 2385 h 3306"/>
                <a:gd name="T26" fmla="*/ 647 w 3303"/>
                <a:gd name="T27" fmla="*/ 1840 h 3306"/>
                <a:gd name="T28" fmla="*/ 1669 w 3303"/>
                <a:gd name="T29" fmla="*/ 1567 h 3306"/>
                <a:gd name="T30" fmla="*/ 2724 w 3303"/>
                <a:gd name="T31" fmla="*/ 2385 h 3306"/>
                <a:gd name="T32" fmla="*/ 2928 w 3303"/>
                <a:gd name="T33" fmla="*/ 1329 h 3306"/>
                <a:gd name="T34" fmla="*/ 341 w 3303"/>
                <a:gd name="T35" fmla="*/ 1125 h 3306"/>
                <a:gd name="T36" fmla="*/ 2928 w 3303"/>
                <a:gd name="T37" fmla="*/ 1226 h 3306"/>
                <a:gd name="T38" fmla="*/ 341 w 3303"/>
                <a:gd name="T39" fmla="*/ 1125 h 3306"/>
                <a:gd name="T40" fmla="*/ 1634 w 3303"/>
                <a:gd name="T41" fmla="*/ 1022 h 3306"/>
                <a:gd name="T42" fmla="*/ 2554 w 3303"/>
                <a:gd name="T43" fmla="*/ 580 h 3306"/>
                <a:gd name="T44" fmla="*/ 1022 w 3303"/>
                <a:gd name="T45" fmla="*/ 307 h 3306"/>
                <a:gd name="T46" fmla="*/ 1192 w 3303"/>
                <a:gd name="T47" fmla="*/ 613 h 3306"/>
                <a:gd name="T48" fmla="*/ 1022 w 3303"/>
                <a:gd name="T49" fmla="*/ 307 h 3306"/>
                <a:gd name="T50" fmla="*/ 681 w 3303"/>
                <a:gd name="T51" fmla="*/ 1022 h 3306"/>
                <a:gd name="T52" fmla="*/ 1533 w 3303"/>
                <a:gd name="T53" fmla="*/ 307 h 3306"/>
                <a:gd name="T54" fmla="*/ 1295 w 3303"/>
                <a:gd name="T55" fmla="*/ 715 h 3306"/>
                <a:gd name="T56" fmla="*/ 920 w 3303"/>
                <a:gd name="T57" fmla="*/ 307 h 3306"/>
                <a:gd name="T58" fmla="*/ 3031 w 3303"/>
                <a:gd name="T59" fmla="*/ 102 h 3306"/>
                <a:gd name="T60" fmla="*/ 3200 w 3303"/>
                <a:gd name="T61" fmla="*/ 3203 h 3306"/>
                <a:gd name="T62" fmla="*/ 3031 w 3303"/>
                <a:gd name="T63" fmla="*/ 102 h 3306"/>
                <a:gd name="T64" fmla="*/ 103 w 3303"/>
                <a:gd name="T65" fmla="*/ 3203 h 3306"/>
                <a:gd name="T66" fmla="*/ 238 w 3303"/>
                <a:gd name="T67" fmla="*/ 102 h 3306"/>
                <a:gd name="T68" fmla="*/ 0 w 3303"/>
                <a:gd name="T69" fmla="*/ 0 h 3306"/>
                <a:gd name="T70" fmla="*/ 341 w 3303"/>
                <a:gd name="T71" fmla="*/ 1022 h 3306"/>
                <a:gd name="T72" fmla="*/ 579 w 3303"/>
                <a:gd name="T73" fmla="*/ 204 h 3306"/>
                <a:gd name="T74" fmla="*/ 1634 w 3303"/>
                <a:gd name="T75" fmla="*/ 477 h 3306"/>
                <a:gd name="T76" fmla="*/ 2657 w 3303"/>
                <a:gd name="T77" fmla="*/ 1022 h 3306"/>
                <a:gd name="T78" fmla="*/ 2928 w 3303"/>
                <a:gd name="T79" fmla="*/ 0 h 3306"/>
                <a:gd name="T80" fmla="*/ 3303 w 3303"/>
                <a:gd name="T81" fmla="*/ 3306 h 3306"/>
                <a:gd name="T82" fmla="*/ 2928 w 3303"/>
                <a:gd name="T83" fmla="*/ 2692 h 3306"/>
                <a:gd name="T84" fmla="*/ 341 w 3303"/>
                <a:gd name="T85" fmla="*/ 3306 h 3306"/>
                <a:gd name="T86" fmla="*/ 0 w 3303"/>
                <a:gd name="T87" fmla="*/ 0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3" h="3306">
                  <a:moveTo>
                    <a:pt x="341" y="2488"/>
                  </a:moveTo>
                  <a:lnTo>
                    <a:pt x="341" y="2590"/>
                  </a:lnTo>
                  <a:lnTo>
                    <a:pt x="2928" y="2590"/>
                  </a:lnTo>
                  <a:lnTo>
                    <a:pt x="2928" y="2488"/>
                  </a:lnTo>
                  <a:lnTo>
                    <a:pt x="341" y="2488"/>
                  </a:lnTo>
                  <a:close/>
                  <a:moveTo>
                    <a:pt x="750" y="1943"/>
                  </a:moveTo>
                  <a:lnTo>
                    <a:pt x="750" y="2385"/>
                  </a:lnTo>
                  <a:lnTo>
                    <a:pt x="1669" y="2385"/>
                  </a:lnTo>
                  <a:lnTo>
                    <a:pt x="1669" y="1943"/>
                  </a:lnTo>
                  <a:lnTo>
                    <a:pt x="750" y="1943"/>
                  </a:lnTo>
                  <a:close/>
                  <a:moveTo>
                    <a:pt x="2112" y="1670"/>
                  </a:moveTo>
                  <a:lnTo>
                    <a:pt x="2112" y="1976"/>
                  </a:lnTo>
                  <a:lnTo>
                    <a:pt x="2282" y="1976"/>
                  </a:lnTo>
                  <a:lnTo>
                    <a:pt x="2282" y="1670"/>
                  </a:lnTo>
                  <a:lnTo>
                    <a:pt x="2112" y="1670"/>
                  </a:lnTo>
                  <a:close/>
                  <a:moveTo>
                    <a:pt x="1771" y="1670"/>
                  </a:moveTo>
                  <a:lnTo>
                    <a:pt x="1771" y="2385"/>
                  </a:lnTo>
                  <a:lnTo>
                    <a:pt x="2622" y="2385"/>
                  </a:lnTo>
                  <a:lnTo>
                    <a:pt x="2622" y="1670"/>
                  </a:lnTo>
                  <a:lnTo>
                    <a:pt x="2384" y="1670"/>
                  </a:lnTo>
                  <a:lnTo>
                    <a:pt x="2384" y="2079"/>
                  </a:lnTo>
                  <a:lnTo>
                    <a:pt x="2009" y="2079"/>
                  </a:lnTo>
                  <a:lnTo>
                    <a:pt x="2009" y="1670"/>
                  </a:lnTo>
                  <a:lnTo>
                    <a:pt x="1771" y="1670"/>
                  </a:lnTo>
                  <a:close/>
                  <a:moveTo>
                    <a:pt x="341" y="1329"/>
                  </a:moveTo>
                  <a:lnTo>
                    <a:pt x="341" y="2385"/>
                  </a:lnTo>
                  <a:lnTo>
                    <a:pt x="647" y="2385"/>
                  </a:lnTo>
                  <a:lnTo>
                    <a:pt x="647" y="1840"/>
                  </a:lnTo>
                  <a:lnTo>
                    <a:pt x="1669" y="1840"/>
                  </a:lnTo>
                  <a:lnTo>
                    <a:pt x="1669" y="1567"/>
                  </a:lnTo>
                  <a:lnTo>
                    <a:pt x="2724" y="1567"/>
                  </a:lnTo>
                  <a:lnTo>
                    <a:pt x="2724" y="2385"/>
                  </a:lnTo>
                  <a:lnTo>
                    <a:pt x="2928" y="2385"/>
                  </a:lnTo>
                  <a:lnTo>
                    <a:pt x="2928" y="1329"/>
                  </a:lnTo>
                  <a:lnTo>
                    <a:pt x="341" y="1329"/>
                  </a:lnTo>
                  <a:close/>
                  <a:moveTo>
                    <a:pt x="341" y="1125"/>
                  </a:moveTo>
                  <a:lnTo>
                    <a:pt x="341" y="1226"/>
                  </a:lnTo>
                  <a:lnTo>
                    <a:pt x="2928" y="1226"/>
                  </a:lnTo>
                  <a:lnTo>
                    <a:pt x="2928" y="1125"/>
                  </a:lnTo>
                  <a:lnTo>
                    <a:pt x="341" y="1125"/>
                  </a:lnTo>
                  <a:close/>
                  <a:moveTo>
                    <a:pt x="1634" y="580"/>
                  </a:moveTo>
                  <a:lnTo>
                    <a:pt x="1634" y="1022"/>
                  </a:lnTo>
                  <a:lnTo>
                    <a:pt x="2554" y="1022"/>
                  </a:lnTo>
                  <a:lnTo>
                    <a:pt x="2554" y="580"/>
                  </a:lnTo>
                  <a:lnTo>
                    <a:pt x="1634" y="580"/>
                  </a:lnTo>
                  <a:close/>
                  <a:moveTo>
                    <a:pt x="1022" y="307"/>
                  </a:moveTo>
                  <a:lnTo>
                    <a:pt x="1022" y="613"/>
                  </a:lnTo>
                  <a:lnTo>
                    <a:pt x="1192" y="613"/>
                  </a:lnTo>
                  <a:lnTo>
                    <a:pt x="1192" y="307"/>
                  </a:lnTo>
                  <a:lnTo>
                    <a:pt x="1022" y="307"/>
                  </a:lnTo>
                  <a:close/>
                  <a:moveTo>
                    <a:pt x="681" y="307"/>
                  </a:moveTo>
                  <a:lnTo>
                    <a:pt x="681" y="1022"/>
                  </a:lnTo>
                  <a:lnTo>
                    <a:pt x="1533" y="1022"/>
                  </a:lnTo>
                  <a:lnTo>
                    <a:pt x="1533" y="307"/>
                  </a:lnTo>
                  <a:lnTo>
                    <a:pt x="1295" y="307"/>
                  </a:lnTo>
                  <a:lnTo>
                    <a:pt x="1295" y="715"/>
                  </a:lnTo>
                  <a:lnTo>
                    <a:pt x="920" y="715"/>
                  </a:lnTo>
                  <a:lnTo>
                    <a:pt x="920" y="307"/>
                  </a:lnTo>
                  <a:lnTo>
                    <a:pt x="681" y="307"/>
                  </a:lnTo>
                  <a:close/>
                  <a:moveTo>
                    <a:pt x="3031" y="102"/>
                  </a:moveTo>
                  <a:lnTo>
                    <a:pt x="3031" y="3203"/>
                  </a:lnTo>
                  <a:lnTo>
                    <a:pt x="3200" y="3203"/>
                  </a:lnTo>
                  <a:lnTo>
                    <a:pt x="3200" y="102"/>
                  </a:lnTo>
                  <a:lnTo>
                    <a:pt x="3031" y="102"/>
                  </a:lnTo>
                  <a:close/>
                  <a:moveTo>
                    <a:pt x="103" y="102"/>
                  </a:moveTo>
                  <a:lnTo>
                    <a:pt x="103" y="3203"/>
                  </a:lnTo>
                  <a:lnTo>
                    <a:pt x="238" y="3203"/>
                  </a:lnTo>
                  <a:lnTo>
                    <a:pt x="238" y="102"/>
                  </a:lnTo>
                  <a:lnTo>
                    <a:pt x="103" y="102"/>
                  </a:lnTo>
                  <a:close/>
                  <a:moveTo>
                    <a:pt x="0" y="0"/>
                  </a:moveTo>
                  <a:lnTo>
                    <a:pt x="341" y="0"/>
                  </a:lnTo>
                  <a:lnTo>
                    <a:pt x="341" y="1022"/>
                  </a:lnTo>
                  <a:lnTo>
                    <a:pt x="579" y="1022"/>
                  </a:lnTo>
                  <a:lnTo>
                    <a:pt x="579" y="204"/>
                  </a:lnTo>
                  <a:lnTo>
                    <a:pt x="1634" y="204"/>
                  </a:lnTo>
                  <a:lnTo>
                    <a:pt x="1634" y="477"/>
                  </a:lnTo>
                  <a:lnTo>
                    <a:pt x="2657" y="477"/>
                  </a:lnTo>
                  <a:lnTo>
                    <a:pt x="2657" y="1022"/>
                  </a:lnTo>
                  <a:lnTo>
                    <a:pt x="2928" y="1022"/>
                  </a:lnTo>
                  <a:lnTo>
                    <a:pt x="2928" y="0"/>
                  </a:lnTo>
                  <a:lnTo>
                    <a:pt x="3303" y="0"/>
                  </a:lnTo>
                  <a:lnTo>
                    <a:pt x="3303" y="3306"/>
                  </a:lnTo>
                  <a:lnTo>
                    <a:pt x="2928" y="3306"/>
                  </a:lnTo>
                  <a:lnTo>
                    <a:pt x="2928" y="2692"/>
                  </a:lnTo>
                  <a:lnTo>
                    <a:pt x="341" y="2692"/>
                  </a:lnTo>
                  <a:lnTo>
                    <a:pt x="341" y="3306"/>
                  </a:lnTo>
                  <a:lnTo>
                    <a:pt x="0" y="33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6297" y="1720"/>
              <a:ext cx="51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6195" y="1720"/>
              <a:ext cx="85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076" y="2061"/>
              <a:ext cx="51" cy="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5974" y="2061"/>
              <a:ext cx="85" cy="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991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ac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6" grpId="0"/>
      <p:bldP spid="27" grpId="0"/>
      <p:bldP spid="34" grpId="0"/>
      <p:bldP spid="38" grpId="0"/>
      <p:bldP spid="42" grpId="0" animBg="1"/>
      <p:bldP spid="42" grpId="1" animBg="1"/>
      <p:bldP spid="52" grpId="0" animBg="1"/>
      <p:bldP spid="5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1715102" y="4048285"/>
            <a:ext cx="1456863" cy="1456863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4887071" y="1788363"/>
            <a:ext cx="2417857" cy="24178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301258" y="605599"/>
            <a:ext cx="958948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bg1"/>
                </a:solidFill>
                <a:latin typeface="Myriad Pro Light" charset="0"/>
                <a:ea typeface="Myriad Pro Light" charset="0"/>
                <a:cs typeface="Myriad Pro Light" charset="0"/>
              </a:rPr>
              <a:t>Managing Installed </a:t>
            </a:r>
            <a:r>
              <a:rPr lang="en-CA" sz="5000" spc="300" dirty="0">
                <a:solidFill>
                  <a:srgbClr val="C2D941"/>
                </a:solidFill>
                <a:latin typeface="Myriad Pro Light" charset="0"/>
                <a:ea typeface="Myriad Pro Light" charset="0"/>
                <a:cs typeface="Myriad Pro Light" charset="0"/>
              </a:rPr>
              <a:t>Applications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41655" y="2153091"/>
            <a:ext cx="1335985" cy="1688400"/>
            <a:chOff x="5399788" y="2274872"/>
            <a:chExt cx="1392424" cy="17597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41954" y="2714341"/>
              <a:ext cx="309016" cy="308091"/>
            </a:xfrm>
            <a:custGeom>
              <a:avLst/>
              <a:gdLst>
                <a:gd name="T0" fmla="*/ 333 w 667"/>
                <a:gd name="T1" fmla="*/ 0 h 667"/>
                <a:gd name="T2" fmla="*/ 383 w 667"/>
                <a:gd name="T3" fmla="*/ 3 h 667"/>
                <a:gd name="T4" fmla="*/ 429 w 667"/>
                <a:gd name="T5" fmla="*/ 14 h 667"/>
                <a:gd name="T6" fmla="*/ 474 w 667"/>
                <a:gd name="T7" fmla="*/ 31 h 667"/>
                <a:gd name="T8" fmla="*/ 515 w 667"/>
                <a:gd name="T9" fmla="*/ 54 h 667"/>
                <a:gd name="T10" fmla="*/ 552 w 667"/>
                <a:gd name="T11" fmla="*/ 82 h 667"/>
                <a:gd name="T12" fmla="*/ 585 w 667"/>
                <a:gd name="T13" fmla="*/ 115 h 667"/>
                <a:gd name="T14" fmla="*/ 613 w 667"/>
                <a:gd name="T15" fmla="*/ 152 h 667"/>
                <a:gd name="T16" fmla="*/ 636 w 667"/>
                <a:gd name="T17" fmla="*/ 192 h 667"/>
                <a:gd name="T18" fmla="*/ 652 w 667"/>
                <a:gd name="T19" fmla="*/ 238 h 667"/>
                <a:gd name="T20" fmla="*/ 664 w 667"/>
                <a:gd name="T21" fmla="*/ 284 h 667"/>
                <a:gd name="T22" fmla="*/ 667 w 667"/>
                <a:gd name="T23" fmla="*/ 333 h 667"/>
                <a:gd name="T24" fmla="*/ 664 w 667"/>
                <a:gd name="T25" fmla="*/ 383 h 667"/>
                <a:gd name="T26" fmla="*/ 652 w 667"/>
                <a:gd name="T27" fmla="*/ 429 h 667"/>
                <a:gd name="T28" fmla="*/ 636 w 667"/>
                <a:gd name="T29" fmla="*/ 473 h 667"/>
                <a:gd name="T30" fmla="*/ 613 w 667"/>
                <a:gd name="T31" fmla="*/ 515 h 667"/>
                <a:gd name="T32" fmla="*/ 585 w 667"/>
                <a:gd name="T33" fmla="*/ 552 h 667"/>
                <a:gd name="T34" fmla="*/ 552 w 667"/>
                <a:gd name="T35" fmla="*/ 584 h 667"/>
                <a:gd name="T36" fmla="*/ 515 w 667"/>
                <a:gd name="T37" fmla="*/ 612 h 667"/>
                <a:gd name="T38" fmla="*/ 474 w 667"/>
                <a:gd name="T39" fmla="*/ 636 h 667"/>
                <a:gd name="T40" fmla="*/ 429 w 667"/>
                <a:gd name="T41" fmla="*/ 652 h 667"/>
                <a:gd name="T42" fmla="*/ 383 w 667"/>
                <a:gd name="T43" fmla="*/ 663 h 667"/>
                <a:gd name="T44" fmla="*/ 333 w 667"/>
                <a:gd name="T45" fmla="*/ 667 h 667"/>
                <a:gd name="T46" fmla="*/ 284 w 667"/>
                <a:gd name="T47" fmla="*/ 663 h 667"/>
                <a:gd name="T48" fmla="*/ 238 w 667"/>
                <a:gd name="T49" fmla="*/ 652 h 667"/>
                <a:gd name="T50" fmla="*/ 194 w 667"/>
                <a:gd name="T51" fmla="*/ 636 h 667"/>
                <a:gd name="T52" fmla="*/ 152 w 667"/>
                <a:gd name="T53" fmla="*/ 612 h 667"/>
                <a:gd name="T54" fmla="*/ 115 w 667"/>
                <a:gd name="T55" fmla="*/ 584 h 667"/>
                <a:gd name="T56" fmla="*/ 82 w 667"/>
                <a:gd name="T57" fmla="*/ 552 h 667"/>
                <a:gd name="T58" fmla="*/ 55 w 667"/>
                <a:gd name="T59" fmla="*/ 515 h 667"/>
                <a:gd name="T60" fmla="*/ 31 w 667"/>
                <a:gd name="T61" fmla="*/ 473 h 667"/>
                <a:gd name="T62" fmla="*/ 14 w 667"/>
                <a:gd name="T63" fmla="*/ 429 h 667"/>
                <a:gd name="T64" fmla="*/ 3 w 667"/>
                <a:gd name="T65" fmla="*/ 383 h 667"/>
                <a:gd name="T66" fmla="*/ 0 w 667"/>
                <a:gd name="T67" fmla="*/ 333 h 667"/>
                <a:gd name="T68" fmla="*/ 3 w 667"/>
                <a:gd name="T69" fmla="*/ 284 h 667"/>
                <a:gd name="T70" fmla="*/ 14 w 667"/>
                <a:gd name="T71" fmla="*/ 238 h 667"/>
                <a:gd name="T72" fmla="*/ 31 w 667"/>
                <a:gd name="T73" fmla="*/ 192 h 667"/>
                <a:gd name="T74" fmla="*/ 55 w 667"/>
                <a:gd name="T75" fmla="*/ 152 h 667"/>
                <a:gd name="T76" fmla="*/ 82 w 667"/>
                <a:gd name="T77" fmla="*/ 115 h 667"/>
                <a:gd name="T78" fmla="*/ 115 w 667"/>
                <a:gd name="T79" fmla="*/ 82 h 667"/>
                <a:gd name="T80" fmla="*/ 152 w 667"/>
                <a:gd name="T81" fmla="*/ 54 h 667"/>
                <a:gd name="T82" fmla="*/ 194 w 667"/>
                <a:gd name="T83" fmla="*/ 31 h 667"/>
                <a:gd name="T84" fmla="*/ 238 w 667"/>
                <a:gd name="T85" fmla="*/ 14 h 667"/>
                <a:gd name="T86" fmla="*/ 284 w 667"/>
                <a:gd name="T87" fmla="*/ 3 h 667"/>
                <a:gd name="T88" fmla="*/ 333 w 667"/>
                <a:gd name="T8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333" y="0"/>
                  </a:moveTo>
                  <a:lnTo>
                    <a:pt x="383" y="3"/>
                  </a:lnTo>
                  <a:lnTo>
                    <a:pt x="429" y="14"/>
                  </a:lnTo>
                  <a:lnTo>
                    <a:pt x="474" y="31"/>
                  </a:lnTo>
                  <a:lnTo>
                    <a:pt x="515" y="54"/>
                  </a:lnTo>
                  <a:lnTo>
                    <a:pt x="552" y="82"/>
                  </a:lnTo>
                  <a:lnTo>
                    <a:pt x="585" y="115"/>
                  </a:lnTo>
                  <a:lnTo>
                    <a:pt x="613" y="152"/>
                  </a:lnTo>
                  <a:lnTo>
                    <a:pt x="636" y="192"/>
                  </a:lnTo>
                  <a:lnTo>
                    <a:pt x="652" y="238"/>
                  </a:lnTo>
                  <a:lnTo>
                    <a:pt x="664" y="284"/>
                  </a:lnTo>
                  <a:lnTo>
                    <a:pt x="667" y="333"/>
                  </a:lnTo>
                  <a:lnTo>
                    <a:pt x="664" y="383"/>
                  </a:lnTo>
                  <a:lnTo>
                    <a:pt x="652" y="429"/>
                  </a:lnTo>
                  <a:lnTo>
                    <a:pt x="636" y="473"/>
                  </a:lnTo>
                  <a:lnTo>
                    <a:pt x="613" y="515"/>
                  </a:lnTo>
                  <a:lnTo>
                    <a:pt x="585" y="552"/>
                  </a:lnTo>
                  <a:lnTo>
                    <a:pt x="552" y="584"/>
                  </a:lnTo>
                  <a:lnTo>
                    <a:pt x="515" y="612"/>
                  </a:lnTo>
                  <a:lnTo>
                    <a:pt x="474" y="636"/>
                  </a:lnTo>
                  <a:lnTo>
                    <a:pt x="429" y="652"/>
                  </a:lnTo>
                  <a:lnTo>
                    <a:pt x="383" y="663"/>
                  </a:lnTo>
                  <a:lnTo>
                    <a:pt x="333" y="667"/>
                  </a:lnTo>
                  <a:lnTo>
                    <a:pt x="284" y="663"/>
                  </a:lnTo>
                  <a:lnTo>
                    <a:pt x="238" y="652"/>
                  </a:lnTo>
                  <a:lnTo>
                    <a:pt x="194" y="636"/>
                  </a:lnTo>
                  <a:lnTo>
                    <a:pt x="152" y="612"/>
                  </a:lnTo>
                  <a:lnTo>
                    <a:pt x="115" y="584"/>
                  </a:lnTo>
                  <a:lnTo>
                    <a:pt x="82" y="552"/>
                  </a:lnTo>
                  <a:lnTo>
                    <a:pt x="55" y="515"/>
                  </a:lnTo>
                  <a:lnTo>
                    <a:pt x="31" y="473"/>
                  </a:lnTo>
                  <a:lnTo>
                    <a:pt x="14" y="429"/>
                  </a:lnTo>
                  <a:lnTo>
                    <a:pt x="3" y="383"/>
                  </a:lnTo>
                  <a:lnTo>
                    <a:pt x="0" y="333"/>
                  </a:lnTo>
                  <a:lnTo>
                    <a:pt x="3" y="284"/>
                  </a:lnTo>
                  <a:lnTo>
                    <a:pt x="14" y="238"/>
                  </a:lnTo>
                  <a:lnTo>
                    <a:pt x="31" y="192"/>
                  </a:lnTo>
                  <a:lnTo>
                    <a:pt x="55" y="152"/>
                  </a:lnTo>
                  <a:lnTo>
                    <a:pt x="82" y="115"/>
                  </a:lnTo>
                  <a:lnTo>
                    <a:pt x="115" y="82"/>
                  </a:lnTo>
                  <a:lnTo>
                    <a:pt x="152" y="54"/>
                  </a:lnTo>
                  <a:lnTo>
                    <a:pt x="194" y="31"/>
                  </a:lnTo>
                  <a:lnTo>
                    <a:pt x="238" y="14"/>
                  </a:lnTo>
                  <a:lnTo>
                    <a:pt x="284" y="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99788" y="2274872"/>
              <a:ext cx="1392424" cy="1759727"/>
              <a:chOff x="5399788" y="2274872"/>
              <a:chExt cx="1392424" cy="1759727"/>
            </a:xfrm>
          </p:grpSpPr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5399788" y="2274872"/>
                <a:ext cx="1392424" cy="1292502"/>
              </a:xfrm>
              <a:custGeom>
                <a:avLst/>
                <a:gdLst>
                  <a:gd name="T0" fmla="*/ 1831 w 3010"/>
                  <a:gd name="T1" fmla="*/ 10 h 2794"/>
                  <a:gd name="T2" fmla="*/ 1889 w 3010"/>
                  <a:gd name="T3" fmla="*/ 82 h 2794"/>
                  <a:gd name="T4" fmla="*/ 2053 w 3010"/>
                  <a:gd name="T5" fmla="*/ 407 h 2794"/>
                  <a:gd name="T6" fmla="*/ 2283 w 3010"/>
                  <a:gd name="T7" fmla="*/ 211 h 2794"/>
                  <a:gd name="T8" fmla="*/ 2371 w 3010"/>
                  <a:gd name="T9" fmla="*/ 242 h 2794"/>
                  <a:gd name="T10" fmla="*/ 2797 w 3010"/>
                  <a:gd name="T11" fmla="*/ 702 h 2794"/>
                  <a:gd name="T12" fmla="*/ 2766 w 3010"/>
                  <a:gd name="T13" fmla="*/ 790 h 2794"/>
                  <a:gd name="T14" fmla="*/ 2900 w 3010"/>
                  <a:gd name="T15" fmla="*/ 1116 h 2794"/>
                  <a:gd name="T16" fmla="*/ 2985 w 3010"/>
                  <a:gd name="T17" fmla="*/ 1156 h 2794"/>
                  <a:gd name="T18" fmla="*/ 3010 w 3010"/>
                  <a:gd name="T19" fmla="*/ 1782 h 2794"/>
                  <a:gd name="T20" fmla="*/ 2969 w 3010"/>
                  <a:gd name="T21" fmla="*/ 1866 h 2794"/>
                  <a:gd name="T22" fmla="*/ 2667 w 3010"/>
                  <a:gd name="T23" fmla="*/ 1891 h 2794"/>
                  <a:gd name="T24" fmla="*/ 2780 w 3010"/>
                  <a:gd name="T25" fmla="*/ 2233 h 2794"/>
                  <a:gd name="T26" fmla="*/ 2796 w 3010"/>
                  <a:gd name="T27" fmla="*/ 2314 h 2794"/>
                  <a:gd name="T28" fmla="*/ 2371 w 3010"/>
                  <a:gd name="T29" fmla="*/ 2764 h 2794"/>
                  <a:gd name="T30" fmla="*/ 2283 w 3010"/>
                  <a:gd name="T31" fmla="*/ 2794 h 2794"/>
                  <a:gd name="T32" fmla="*/ 2204 w 3010"/>
                  <a:gd name="T33" fmla="*/ 2750 h 2794"/>
                  <a:gd name="T34" fmla="*/ 2236 w 3010"/>
                  <a:gd name="T35" fmla="*/ 2667 h 2794"/>
                  <a:gd name="T36" fmla="*/ 2228 w 3010"/>
                  <a:gd name="T37" fmla="*/ 1961 h 2794"/>
                  <a:gd name="T38" fmla="*/ 2154 w 3010"/>
                  <a:gd name="T39" fmla="*/ 1791 h 2794"/>
                  <a:gd name="T40" fmla="*/ 2213 w 3010"/>
                  <a:gd name="T41" fmla="*/ 1563 h 2794"/>
                  <a:gd name="T42" fmla="*/ 2183 w 3010"/>
                  <a:gd name="T43" fmla="*/ 1292 h 2794"/>
                  <a:gd name="T44" fmla="*/ 2053 w 3010"/>
                  <a:gd name="T45" fmla="*/ 1052 h 2794"/>
                  <a:gd name="T46" fmla="*/ 1843 w 3010"/>
                  <a:gd name="T47" fmla="*/ 878 h 2794"/>
                  <a:gd name="T48" fmla="*/ 1577 w 3010"/>
                  <a:gd name="T49" fmla="*/ 797 h 2794"/>
                  <a:gd name="T50" fmla="*/ 1294 w 3010"/>
                  <a:gd name="T51" fmla="*/ 825 h 2794"/>
                  <a:gd name="T52" fmla="*/ 1053 w 3010"/>
                  <a:gd name="T53" fmla="*/ 954 h 2794"/>
                  <a:gd name="T54" fmla="*/ 880 w 3010"/>
                  <a:gd name="T55" fmla="*/ 1164 h 2794"/>
                  <a:gd name="T56" fmla="*/ 797 w 3010"/>
                  <a:gd name="T57" fmla="*/ 1430 h 2794"/>
                  <a:gd name="T58" fmla="*/ 817 w 3010"/>
                  <a:gd name="T59" fmla="*/ 1682 h 2794"/>
                  <a:gd name="T60" fmla="*/ 810 w 3010"/>
                  <a:gd name="T61" fmla="*/ 1873 h 2794"/>
                  <a:gd name="T62" fmla="*/ 771 w 3010"/>
                  <a:gd name="T63" fmla="*/ 2058 h 2794"/>
                  <a:gd name="T64" fmla="*/ 789 w 3010"/>
                  <a:gd name="T65" fmla="*/ 2721 h 2794"/>
                  <a:gd name="T66" fmla="*/ 772 w 3010"/>
                  <a:gd name="T67" fmla="*/ 2779 h 2794"/>
                  <a:gd name="T68" fmla="*/ 680 w 3010"/>
                  <a:gd name="T69" fmla="*/ 2790 h 2794"/>
                  <a:gd name="T70" fmla="*/ 230 w 3010"/>
                  <a:gd name="T71" fmla="*/ 2352 h 2794"/>
                  <a:gd name="T72" fmla="*/ 213 w 3010"/>
                  <a:gd name="T73" fmla="*/ 2271 h 2794"/>
                  <a:gd name="T74" fmla="*/ 408 w 3010"/>
                  <a:gd name="T75" fmla="*/ 2051 h 2794"/>
                  <a:gd name="T76" fmla="*/ 83 w 3010"/>
                  <a:gd name="T77" fmla="*/ 1887 h 2794"/>
                  <a:gd name="T78" fmla="*/ 11 w 3010"/>
                  <a:gd name="T79" fmla="*/ 1830 h 2794"/>
                  <a:gd name="T80" fmla="*/ 3 w 3010"/>
                  <a:gd name="T81" fmla="*/ 1199 h 2794"/>
                  <a:gd name="T82" fmla="*/ 60 w 3010"/>
                  <a:gd name="T83" fmla="*/ 1126 h 2794"/>
                  <a:gd name="T84" fmla="*/ 372 w 3010"/>
                  <a:gd name="T85" fmla="*/ 1035 h 2794"/>
                  <a:gd name="T86" fmla="*/ 219 w 3010"/>
                  <a:gd name="T87" fmla="*/ 755 h 2794"/>
                  <a:gd name="T88" fmla="*/ 219 w 3010"/>
                  <a:gd name="T89" fmla="*/ 673 h 2794"/>
                  <a:gd name="T90" fmla="*/ 658 w 3010"/>
                  <a:gd name="T91" fmla="*/ 227 h 2794"/>
                  <a:gd name="T92" fmla="*/ 750 w 3010"/>
                  <a:gd name="T93" fmla="*/ 217 h 2794"/>
                  <a:gd name="T94" fmla="*/ 1035 w 3010"/>
                  <a:gd name="T95" fmla="*/ 371 h 2794"/>
                  <a:gd name="T96" fmla="*/ 1128 w 3010"/>
                  <a:gd name="T97" fmla="*/ 60 h 2794"/>
                  <a:gd name="T98" fmla="*/ 1200 w 3010"/>
                  <a:gd name="T99" fmla="*/ 2 h 2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10" h="2794">
                    <a:moveTo>
                      <a:pt x="1226" y="0"/>
                    </a:moveTo>
                    <a:lnTo>
                      <a:pt x="1784" y="0"/>
                    </a:lnTo>
                    <a:lnTo>
                      <a:pt x="1809" y="2"/>
                    </a:lnTo>
                    <a:lnTo>
                      <a:pt x="1831" y="10"/>
                    </a:lnTo>
                    <a:lnTo>
                      <a:pt x="1851" y="23"/>
                    </a:lnTo>
                    <a:lnTo>
                      <a:pt x="1869" y="39"/>
                    </a:lnTo>
                    <a:lnTo>
                      <a:pt x="1881" y="60"/>
                    </a:lnTo>
                    <a:lnTo>
                      <a:pt x="1889" y="82"/>
                    </a:lnTo>
                    <a:lnTo>
                      <a:pt x="1892" y="108"/>
                    </a:lnTo>
                    <a:lnTo>
                      <a:pt x="1892" y="341"/>
                    </a:lnTo>
                    <a:lnTo>
                      <a:pt x="1974" y="371"/>
                    </a:lnTo>
                    <a:lnTo>
                      <a:pt x="2053" y="407"/>
                    </a:lnTo>
                    <a:lnTo>
                      <a:pt x="2218" y="242"/>
                    </a:lnTo>
                    <a:lnTo>
                      <a:pt x="2238" y="227"/>
                    </a:lnTo>
                    <a:lnTo>
                      <a:pt x="2260" y="217"/>
                    </a:lnTo>
                    <a:lnTo>
                      <a:pt x="2283" y="211"/>
                    </a:lnTo>
                    <a:lnTo>
                      <a:pt x="2306" y="211"/>
                    </a:lnTo>
                    <a:lnTo>
                      <a:pt x="2329" y="217"/>
                    </a:lnTo>
                    <a:lnTo>
                      <a:pt x="2351" y="227"/>
                    </a:lnTo>
                    <a:lnTo>
                      <a:pt x="2371" y="242"/>
                    </a:lnTo>
                    <a:lnTo>
                      <a:pt x="2766" y="637"/>
                    </a:lnTo>
                    <a:lnTo>
                      <a:pt x="2782" y="656"/>
                    </a:lnTo>
                    <a:lnTo>
                      <a:pt x="2792" y="678"/>
                    </a:lnTo>
                    <a:lnTo>
                      <a:pt x="2797" y="702"/>
                    </a:lnTo>
                    <a:lnTo>
                      <a:pt x="2797" y="726"/>
                    </a:lnTo>
                    <a:lnTo>
                      <a:pt x="2792" y="749"/>
                    </a:lnTo>
                    <a:lnTo>
                      <a:pt x="2782" y="771"/>
                    </a:lnTo>
                    <a:lnTo>
                      <a:pt x="2766" y="790"/>
                    </a:lnTo>
                    <a:lnTo>
                      <a:pt x="2601" y="956"/>
                    </a:lnTo>
                    <a:lnTo>
                      <a:pt x="2637" y="1035"/>
                    </a:lnTo>
                    <a:lnTo>
                      <a:pt x="2667" y="1116"/>
                    </a:lnTo>
                    <a:lnTo>
                      <a:pt x="2900" y="1116"/>
                    </a:lnTo>
                    <a:lnTo>
                      <a:pt x="2926" y="1118"/>
                    </a:lnTo>
                    <a:lnTo>
                      <a:pt x="2949" y="1126"/>
                    </a:lnTo>
                    <a:lnTo>
                      <a:pt x="2969" y="1139"/>
                    </a:lnTo>
                    <a:lnTo>
                      <a:pt x="2985" y="1156"/>
                    </a:lnTo>
                    <a:lnTo>
                      <a:pt x="2998" y="1176"/>
                    </a:lnTo>
                    <a:lnTo>
                      <a:pt x="3006" y="1199"/>
                    </a:lnTo>
                    <a:lnTo>
                      <a:pt x="3010" y="1224"/>
                    </a:lnTo>
                    <a:lnTo>
                      <a:pt x="3010" y="1782"/>
                    </a:lnTo>
                    <a:lnTo>
                      <a:pt x="3006" y="1807"/>
                    </a:lnTo>
                    <a:lnTo>
                      <a:pt x="2998" y="1830"/>
                    </a:lnTo>
                    <a:lnTo>
                      <a:pt x="2985" y="1850"/>
                    </a:lnTo>
                    <a:lnTo>
                      <a:pt x="2969" y="1866"/>
                    </a:lnTo>
                    <a:lnTo>
                      <a:pt x="2949" y="1879"/>
                    </a:lnTo>
                    <a:lnTo>
                      <a:pt x="2926" y="1887"/>
                    </a:lnTo>
                    <a:lnTo>
                      <a:pt x="2900" y="1891"/>
                    </a:lnTo>
                    <a:lnTo>
                      <a:pt x="2667" y="1891"/>
                    </a:lnTo>
                    <a:lnTo>
                      <a:pt x="2637" y="1972"/>
                    </a:lnTo>
                    <a:lnTo>
                      <a:pt x="2601" y="2051"/>
                    </a:lnTo>
                    <a:lnTo>
                      <a:pt x="2766" y="2215"/>
                    </a:lnTo>
                    <a:lnTo>
                      <a:pt x="2780" y="2233"/>
                    </a:lnTo>
                    <a:lnTo>
                      <a:pt x="2790" y="2251"/>
                    </a:lnTo>
                    <a:lnTo>
                      <a:pt x="2796" y="2271"/>
                    </a:lnTo>
                    <a:lnTo>
                      <a:pt x="2798" y="2292"/>
                    </a:lnTo>
                    <a:lnTo>
                      <a:pt x="2796" y="2314"/>
                    </a:lnTo>
                    <a:lnTo>
                      <a:pt x="2790" y="2334"/>
                    </a:lnTo>
                    <a:lnTo>
                      <a:pt x="2780" y="2352"/>
                    </a:lnTo>
                    <a:lnTo>
                      <a:pt x="2766" y="2369"/>
                    </a:lnTo>
                    <a:lnTo>
                      <a:pt x="2371" y="2764"/>
                    </a:lnTo>
                    <a:lnTo>
                      <a:pt x="2351" y="2779"/>
                    </a:lnTo>
                    <a:lnTo>
                      <a:pt x="2329" y="2790"/>
                    </a:lnTo>
                    <a:lnTo>
                      <a:pt x="2306" y="2794"/>
                    </a:lnTo>
                    <a:lnTo>
                      <a:pt x="2283" y="2794"/>
                    </a:lnTo>
                    <a:lnTo>
                      <a:pt x="2260" y="2790"/>
                    </a:lnTo>
                    <a:lnTo>
                      <a:pt x="2238" y="2779"/>
                    </a:lnTo>
                    <a:lnTo>
                      <a:pt x="2218" y="2764"/>
                    </a:lnTo>
                    <a:lnTo>
                      <a:pt x="2204" y="2750"/>
                    </a:lnTo>
                    <a:lnTo>
                      <a:pt x="2206" y="2746"/>
                    </a:lnTo>
                    <a:lnTo>
                      <a:pt x="2220" y="2721"/>
                    </a:lnTo>
                    <a:lnTo>
                      <a:pt x="2231" y="2694"/>
                    </a:lnTo>
                    <a:lnTo>
                      <a:pt x="2236" y="2667"/>
                    </a:lnTo>
                    <a:lnTo>
                      <a:pt x="2239" y="2639"/>
                    </a:lnTo>
                    <a:lnTo>
                      <a:pt x="2239" y="2056"/>
                    </a:lnTo>
                    <a:lnTo>
                      <a:pt x="2236" y="2008"/>
                    </a:lnTo>
                    <a:lnTo>
                      <a:pt x="2228" y="1961"/>
                    </a:lnTo>
                    <a:lnTo>
                      <a:pt x="2217" y="1916"/>
                    </a:lnTo>
                    <a:lnTo>
                      <a:pt x="2199" y="1872"/>
                    </a:lnTo>
                    <a:lnTo>
                      <a:pt x="2180" y="1830"/>
                    </a:lnTo>
                    <a:lnTo>
                      <a:pt x="2154" y="1791"/>
                    </a:lnTo>
                    <a:lnTo>
                      <a:pt x="2176" y="1737"/>
                    </a:lnTo>
                    <a:lnTo>
                      <a:pt x="2192" y="1681"/>
                    </a:lnTo>
                    <a:lnTo>
                      <a:pt x="2205" y="1624"/>
                    </a:lnTo>
                    <a:lnTo>
                      <a:pt x="2213" y="1563"/>
                    </a:lnTo>
                    <a:lnTo>
                      <a:pt x="2216" y="1503"/>
                    </a:lnTo>
                    <a:lnTo>
                      <a:pt x="2212" y="1430"/>
                    </a:lnTo>
                    <a:lnTo>
                      <a:pt x="2201" y="1360"/>
                    </a:lnTo>
                    <a:lnTo>
                      <a:pt x="2183" y="1292"/>
                    </a:lnTo>
                    <a:lnTo>
                      <a:pt x="2160" y="1227"/>
                    </a:lnTo>
                    <a:lnTo>
                      <a:pt x="2130" y="1164"/>
                    </a:lnTo>
                    <a:lnTo>
                      <a:pt x="2094" y="1106"/>
                    </a:lnTo>
                    <a:lnTo>
                      <a:pt x="2053" y="1052"/>
                    </a:lnTo>
                    <a:lnTo>
                      <a:pt x="2007" y="1001"/>
                    </a:lnTo>
                    <a:lnTo>
                      <a:pt x="1957" y="954"/>
                    </a:lnTo>
                    <a:lnTo>
                      <a:pt x="1902" y="914"/>
                    </a:lnTo>
                    <a:lnTo>
                      <a:pt x="1843" y="878"/>
                    </a:lnTo>
                    <a:lnTo>
                      <a:pt x="1782" y="849"/>
                    </a:lnTo>
                    <a:lnTo>
                      <a:pt x="1715" y="825"/>
                    </a:lnTo>
                    <a:lnTo>
                      <a:pt x="1648" y="807"/>
                    </a:lnTo>
                    <a:lnTo>
                      <a:pt x="1577" y="797"/>
                    </a:lnTo>
                    <a:lnTo>
                      <a:pt x="1504" y="792"/>
                    </a:lnTo>
                    <a:lnTo>
                      <a:pt x="1432" y="797"/>
                    </a:lnTo>
                    <a:lnTo>
                      <a:pt x="1361" y="807"/>
                    </a:lnTo>
                    <a:lnTo>
                      <a:pt x="1294" y="825"/>
                    </a:lnTo>
                    <a:lnTo>
                      <a:pt x="1228" y="849"/>
                    </a:lnTo>
                    <a:lnTo>
                      <a:pt x="1166" y="878"/>
                    </a:lnTo>
                    <a:lnTo>
                      <a:pt x="1107" y="914"/>
                    </a:lnTo>
                    <a:lnTo>
                      <a:pt x="1053" y="954"/>
                    </a:lnTo>
                    <a:lnTo>
                      <a:pt x="1003" y="1001"/>
                    </a:lnTo>
                    <a:lnTo>
                      <a:pt x="956" y="1052"/>
                    </a:lnTo>
                    <a:lnTo>
                      <a:pt x="916" y="1106"/>
                    </a:lnTo>
                    <a:lnTo>
                      <a:pt x="880" y="1164"/>
                    </a:lnTo>
                    <a:lnTo>
                      <a:pt x="849" y="1227"/>
                    </a:lnTo>
                    <a:lnTo>
                      <a:pt x="826" y="1292"/>
                    </a:lnTo>
                    <a:lnTo>
                      <a:pt x="808" y="1360"/>
                    </a:lnTo>
                    <a:lnTo>
                      <a:pt x="797" y="1430"/>
                    </a:lnTo>
                    <a:lnTo>
                      <a:pt x="794" y="1503"/>
                    </a:lnTo>
                    <a:lnTo>
                      <a:pt x="796" y="1563"/>
                    </a:lnTo>
                    <a:lnTo>
                      <a:pt x="804" y="1624"/>
                    </a:lnTo>
                    <a:lnTo>
                      <a:pt x="817" y="1682"/>
                    </a:lnTo>
                    <a:lnTo>
                      <a:pt x="834" y="1737"/>
                    </a:lnTo>
                    <a:lnTo>
                      <a:pt x="855" y="1792"/>
                    </a:lnTo>
                    <a:lnTo>
                      <a:pt x="831" y="1831"/>
                    </a:lnTo>
                    <a:lnTo>
                      <a:pt x="810" y="1873"/>
                    </a:lnTo>
                    <a:lnTo>
                      <a:pt x="793" y="1917"/>
                    </a:lnTo>
                    <a:lnTo>
                      <a:pt x="781" y="1963"/>
                    </a:lnTo>
                    <a:lnTo>
                      <a:pt x="773" y="2010"/>
                    </a:lnTo>
                    <a:lnTo>
                      <a:pt x="771" y="2058"/>
                    </a:lnTo>
                    <a:lnTo>
                      <a:pt x="771" y="2639"/>
                    </a:lnTo>
                    <a:lnTo>
                      <a:pt x="773" y="2667"/>
                    </a:lnTo>
                    <a:lnTo>
                      <a:pt x="779" y="2694"/>
                    </a:lnTo>
                    <a:lnTo>
                      <a:pt x="789" y="2721"/>
                    </a:lnTo>
                    <a:lnTo>
                      <a:pt x="803" y="2746"/>
                    </a:lnTo>
                    <a:lnTo>
                      <a:pt x="805" y="2750"/>
                    </a:lnTo>
                    <a:lnTo>
                      <a:pt x="791" y="2764"/>
                    </a:lnTo>
                    <a:lnTo>
                      <a:pt x="772" y="2779"/>
                    </a:lnTo>
                    <a:lnTo>
                      <a:pt x="750" y="2790"/>
                    </a:lnTo>
                    <a:lnTo>
                      <a:pt x="726" y="2794"/>
                    </a:lnTo>
                    <a:lnTo>
                      <a:pt x="703" y="2794"/>
                    </a:lnTo>
                    <a:lnTo>
                      <a:pt x="680" y="2790"/>
                    </a:lnTo>
                    <a:lnTo>
                      <a:pt x="658" y="2779"/>
                    </a:lnTo>
                    <a:lnTo>
                      <a:pt x="638" y="2764"/>
                    </a:lnTo>
                    <a:lnTo>
                      <a:pt x="244" y="2369"/>
                    </a:lnTo>
                    <a:lnTo>
                      <a:pt x="230" y="2352"/>
                    </a:lnTo>
                    <a:lnTo>
                      <a:pt x="219" y="2334"/>
                    </a:lnTo>
                    <a:lnTo>
                      <a:pt x="213" y="2314"/>
                    </a:lnTo>
                    <a:lnTo>
                      <a:pt x="211" y="2292"/>
                    </a:lnTo>
                    <a:lnTo>
                      <a:pt x="213" y="2271"/>
                    </a:lnTo>
                    <a:lnTo>
                      <a:pt x="219" y="2251"/>
                    </a:lnTo>
                    <a:lnTo>
                      <a:pt x="230" y="2233"/>
                    </a:lnTo>
                    <a:lnTo>
                      <a:pt x="244" y="2215"/>
                    </a:lnTo>
                    <a:lnTo>
                      <a:pt x="408" y="2051"/>
                    </a:lnTo>
                    <a:lnTo>
                      <a:pt x="372" y="1972"/>
                    </a:lnTo>
                    <a:lnTo>
                      <a:pt x="342" y="1891"/>
                    </a:lnTo>
                    <a:lnTo>
                      <a:pt x="108" y="1891"/>
                    </a:lnTo>
                    <a:lnTo>
                      <a:pt x="83" y="1887"/>
                    </a:lnTo>
                    <a:lnTo>
                      <a:pt x="60" y="1879"/>
                    </a:lnTo>
                    <a:lnTo>
                      <a:pt x="40" y="1866"/>
                    </a:lnTo>
                    <a:lnTo>
                      <a:pt x="24" y="1850"/>
                    </a:lnTo>
                    <a:lnTo>
                      <a:pt x="11" y="1830"/>
                    </a:lnTo>
                    <a:lnTo>
                      <a:pt x="3" y="1807"/>
                    </a:lnTo>
                    <a:lnTo>
                      <a:pt x="0" y="1782"/>
                    </a:lnTo>
                    <a:lnTo>
                      <a:pt x="0" y="1224"/>
                    </a:lnTo>
                    <a:lnTo>
                      <a:pt x="3" y="1199"/>
                    </a:lnTo>
                    <a:lnTo>
                      <a:pt x="11" y="1176"/>
                    </a:lnTo>
                    <a:lnTo>
                      <a:pt x="24" y="1156"/>
                    </a:lnTo>
                    <a:lnTo>
                      <a:pt x="40" y="1139"/>
                    </a:lnTo>
                    <a:lnTo>
                      <a:pt x="60" y="1126"/>
                    </a:lnTo>
                    <a:lnTo>
                      <a:pt x="83" y="1118"/>
                    </a:lnTo>
                    <a:lnTo>
                      <a:pt x="108" y="1116"/>
                    </a:lnTo>
                    <a:lnTo>
                      <a:pt x="342" y="1116"/>
                    </a:lnTo>
                    <a:lnTo>
                      <a:pt x="372" y="1035"/>
                    </a:lnTo>
                    <a:lnTo>
                      <a:pt x="408" y="956"/>
                    </a:lnTo>
                    <a:lnTo>
                      <a:pt x="244" y="790"/>
                    </a:lnTo>
                    <a:lnTo>
                      <a:pt x="230" y="774"/>
                    </a:lnTo>
                    <a:lnTo>
                      <a:pt x="219" y="755"/>
                    </a:lnTo>
                    <a:lnTo>
                      <a:pt x="213" y="735"/>
                    </a:lnTo>
                    <a:lnTo>
                      <a:pt x="211" y="713"/>
                    </a:lnTo>
                    <a:lnTo>
                      <a:pt x="213" y="692"/>
                    </a:lnTo>
                    <a:lnTo>
                      <a:pt x="219" y="673"/>
                    </a:lnTo>
                    <a:lnTo>
                      <a:pt x="230" y="654"/>
                    </a:lnTo>
                    <a:lnTo>
                      <a:pt x="244" y="637"/>
                    </a:lnTo>
                    <a:lnTo>
                      <a:pt x="638" y="242"/>
                    </a:lnTo>
                    <a:lnTo>
                      <a:pt x="658" y="227"/>
                    </a:lnTo>
                    <a:lnTo>
                      <a:pt x="680" y="217"/>
                    </a:lnTo>
                    <a:lnTo>
                      <a:pt x="703" y="211"/>
                    </a:lnTo>
                    <a:lnTo>
                      <a:pt x="726" y="211"/>
                    </a:lnTo>
                    <a:lnTo>
                      <a:pt x="750" y="217"/>
                    </a:lnTo>
                    <a:lnTo>
                      <a:pt x="772" y="227"/>
                    </a:lnTo>
                    <a:lnTo>
                      <a:pt x="791" y="242"/>
                    </a:lnTo>
                    <a:lnTo>
                      <a:pt x="956" y="407"/>
                    </a:lnTo>
                    <a:lnTo>
                      <a:pt x="1035" y="371"/>
                    </a:lnTo>
                    <a:lnTo>
                      <a:pt x="1116" y="341"/>
                    </a:lnTo>
                    <a:lnTo>
                      <a:pt x="1116" y="108"/>
                    </a:lnTo>
                    <a:lnTo>
                      <a:pt x="1120" y="82"/>
                    </a:lnTo>
                    <a:lnTo>
                      <a:pt x="1128" y="60"/>
                    </a:lnTo>
                    <a:lnTo>
                      <a:pt x="1141" y="39"/>
                    </a:lnTo>
                    <a:lnTo>
                      <a:pt x="1157" y="23"/>
                    </a:lnTo>
                    <a:lnTo>
                      <a:pt x="1178" y="10"/>
                    </a:lnTo>
                    <a:lnTo>
                      <a:pt x="1200" y="2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rgbClr val="C2D94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5833706" y="3082570"/>
                <a:ext cx="525513" cy="952029"/>
              </a:xfrm>
              <a:custGeom>
                <a:avLst/>
                <a:gdLst>
                  <a:gd name="T0" fmla="*/ 318 w 1136"/>
                  <a:gd name="T1" fmla="*/ 3 h 2058"/>
                  <a:gd name="T2" fmla="*/ 334 w 1136"/>
                  <a:gd name="T3" fmla="*/ 19 h 2058"/>
                  <a:gd name="T4" fmla="*/ 365 w 1136"/>
                  <a:gd name="T5" fmla="*/ 77 h 2058"/>
                  <a:gd name="T6" fmla="*/ 406 w 1136"/>
                  <a:gd name="T7" fmla="*/ 147 h 2058"/>
                  <a:gd name="T8" fmla="*/ 450 w 1136"/>
                  <a:gd name="T9" fmla="*/ 219 h 2058"/>
                  <a:gd name="T10" fmla="*/ 495 w 1136"/>
                  <a:gd name="T11" fmla="*/ 286 h 2058"/>
                  <a:gd name="T12" fmla="*/ 533 w 1136"/>
                  <a:gd name="T13" fmla="*/ 343 h 2058"/>
                  <a:gd name="T14" fmla="*/ 560 w 1136"/>
                  <a:gd name="T15" fmla="*/ 363 h 2058"/>
                  <a:gd name="T16" fmla="*/ 589 w 1136"/>
                  <a:gd name="T17" fmla="*/ 356 h 2058"/>
                  <a:gd name="T18" fmla="*/ 620 w 1136"/>
                  <a:gd name="T19" fmla="*/ 316 h 2058"/>
                  <a:gd name="T20" fmla="*/ 662 w 1136"/>
                  <a:gd name="T21" fmla="*/ 254 h 2058"/>
                  <a:gd name="T22" fmla="*/ 708 w 1136"/>
                  <a:gd name="T23" fmla="*/ 183 h 2058"/>
                  <a:gd name="T24" fmla="*/ 750 w 1136"/>
                  <a:gd name="T25" fmla="*/ 111 h 2058"/>
                  <a:gd name="T26" fmla="*/ 788 w 1136"/>
                  <a:gd name="T27" fmla="*/ 47 h 2058"/>
                  <a:gd name="T28" fmla="*/ 811 w 1136"/>
                  <a:gd name="T29" fmla="*/ 8 h 2058"/>
                  <a:gd name="T30" fmla="*/ 838 w 1136"/>
                  <a:gd name="T31" fmla="*/ 1 h 2058"/>
                  <a:gd name="T32" fmla="*/ 934 w 1136"/>
                  <a:gd name="T33" fmla="*/ 31 h 2058"/>
                  <a:gd name="T34" fmla="*/ 1008 w 1136"/>
                  <a:gd name="T35" fmla="*/ 67 h 2058"/>
                  <a:gd name="T36" fmla="*/ 1067 w 1136"/>
                  <a:gd name="T37" fmla="*/ 122 h 2058"/>
                  <a:gd name="T38" fmla="*/ 1110 w 1136"/>
                  <a:gd name="T39" fmla="*/ 190 h 2058"/>
                  <a:gd name="T40" fmla="*/ 1132 w 1136"/>
                  <a:gd name="T41" fmla="*/ 268 h 2058"/>
                  <a:gd name="T42" fmla="*/ 1136 w 1136"/>
                  <a:gd name="T43" fmla="*/ 892 h 2058"/>
                  <a:gd name="T44" fmla="*/ 1134 w 1136"/>
                  <a:gd name="T45" fmla="*/ 902 h 2058"/>
                  <a:gd name="T46" fmla="*/ 922 w 1136"/>
                  <a:gd name="T47" fmla="*/ 1225 h 2058"/>
                  <a:gd name="T48" fmla="*/ 920 w 1136"/>
                  <a:gd name="T49" fmla="*/ 2040 h 2058"/>
                  <a:gd name="T50" fmla="*/ 904 w 1136"/>
                  <a:gd name="T51" fmla="*/ 2055 h 2058"/>
                  <a:gd name="T52" fmla="*/ 242 w 1136"/>
                  <a:gd name="T53" fmla="*/ 2058 h 2058"/>
                  <a:gd name="T54" fmla="*/ 221 w 1136"/>
                  <a:gd name="T55" fmla="*/ 2049 h 2058"/>
                  <a:gd name="T56" fmla="*/ 213 w 1136"/>
                  <a:gd name="T57" fmla="*/ 2029 h 2058"/>
                  <a:gd name="T58" fmla="*/ 4 w 1136"/>
                  <a:gd name="T59" fmla="*/ 908 h 2058"/>
                  <a:gd name="T60" fmla="*/ 0 w 1136"/>
                  <a:gd name="T61" fmla="*/ 898 h 2058"/>
                  <a:gd name="T62" fmla="*/ 0 w 1136"/>
                  <a:gd name="T63" fmla="*/ 311 h 2058"/>
                  <a:gd name="T64" fmla="*/ 11 w 1136"/>
                  <a:gd name="T65" fmla="*/ 229 h 2058"/>
                  <a:gd name="T66" fmla="*/ 44 w 1136"/>
                  <a:gd name="T67" fmla="*/ 155 h 2058"/>
                  <a:gd name="T68" fmla="*/ 96 w 1136"/>
                  <a:gd name="T69" fmla="*/ 93 h 2058"/>
                  <a:gd name="T70" fmla="*/ 163 w 1136"/>
                  <a:gd name="T71" fmla="*/ 46 h 2058"/>
                  <a:gd name="T72" fmla="*/ 205 w 1136"/>
                  <a:gd name="T73" fmla="*/ 30 h 2058"/>
                  <a:gd name="T74" fmla="*/ 224 w 1136"/>
                  <a:gd name="T75" fmla="*/ 24 h 2058"/>
                  <a:gd name="T76" fmla="*/ 253 w 1136"/>
                  <a:gd name="T77" fmla="*/ 15 h 2058"/>
                  <a:gd name="T78" fmla="*/ 283 w 1136"/>
                  <a:gd name="T79" fmla="*/ 7 h 2058"/>
                  <a:gd name="T80" fmla="*/ 302 w 1136"/>
                  <a:gd name="T81" fmla="*/ 1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36" h="2058">
                    <a:moveTo>
                      <a:pt x="306" y="0"/>
                    </a:moveTo>
                    <a:lnTo>
                      <a:pt x="318" y="3"/>
                    </a:lnTo>
                    <a:lnTo>
                      <a:pt x="327" y="9"/>
                    </a:lnTo>
                    <a:lnTo>
                      <a:pt x="334" y="19"/>
                    </a:lnTo>
                    <a:lnTo>
                      <a:pt x="348" y="47"/>
                    </a:lnTo>
                    <a:lnTo>
                      <a:pt x="365" y="77"/>
                    </a:lnTo>
                    <a:lnTo>
                      <a:pt x="385" y="111"/>
                    </a:lnTo>
                    <a:lnTo>
                      <a:pt x="406" y="147"/>
                    </a:lnTo>
                    <a:lnTo>
                      <a:pt x="428" y="183"/>
                    </a:lnTo>
                    <a:lnTo>
                      <a:pt x="450" y="219"/>
                    </a:lnTo>
                    <a:lnTo>
                      <a:pt x="473" y="254"/>
                    </a:lnTo>
                    <a:lnTo>
                      <a:pt x="495" y="286"/>
                    </a:lnTo>
                    <a:lnTo>
                      <a:pt x="515" y="316"/>
                    </a:lnTo>
                    <a:lnTo>
                      <a:pt x="533" y="343"/>
                    </a:lnTo>
                    <a:lnTo>
                      <a:pt x="546" y="356"/>
                    </a:lnTo>
                    <a:lnTo>
                      <a:pt x="560" y="363"/>
                    </a:lnTo>
                    <a:lnTo>
                      <a:pt x="575" y="363"/>
                    </a:lnTo>
                    <a:lnTo>
                      <a:pt x="589" y="356"/>
                    </a:lnTo>
                    <a:lnTo>
                      <a:pt x="602" y="343"/>
                    </a:lnTo>
                    <a:lnTo>
                      <a:pt x="620" y="316"/>
                    </a:lnTo>
                    <a:lnTo>
                      <a:pt x="640" y="286"/>
                    </a:lnTo>
                    <a:lnTo>
                      <a:pt x="662" y="254"/>
                    </a:lnTo>
                    <a:lnTo>
                      <a:pt x="684" y="219"/>
                    </a:lnTo>
                    <a:lnTo>
                      <a:pt x="708" y="183"/>
                    </a:lnTo>
                    <a:lnTo>
                      <a:pt x="730" y="147"/>
                    </a:lnTo>
                    <a:lnTo>
                      <a:pt x="750" y="111"/>
                    </a:lnTo>
                    <a:lnTo>
                      <a:pt x="770" y="77"/>
                    </a:lnTo>
                    <a:lnTo>
                      <a:pt x="788" y="47"/>
                    </a:lnTo>
                    <a:lnTo>
                      <a:pt x="802" y="19"/>
                    </a:lnTo>
                    <a:lnTo>
                      <a:pt x="811" y="8"/>
                    </a:lnTo>
                    <a:lnTo>
                      <a:pt x="824" y="1"/>
                    </a:lnTo>
                    <a:lnTo>
                      <a:pt x="838" y="1"/>
                    </a:lnTo>
                    <a:lnTo>
                      <a:pt x="933" y="31"/>
                    </a:lnTo>
                    <a:lnTo>
                      <a:pt x="934" y="31"/>
                    </a:lnTo>
                    <a:lnTo>
                      <a:pt x="972" y="46"/>
                    </a:lnTo>
                    <a:lnTo>
                      <a:pt x="1008" y="67"/>
                    </a:lnTo>
                    <a:lnTo>
                      <a:pt x="1040" y="93"/>
                    </a:lnTo>
                    <a:lnTo>
                      <a:pt x="1067" y="122"/>
                    </a:lnTo>
                    <a:lnTo>
                      <a:pt x="1092" y="154"/>
                    </a:lnTo>
                    <a:lnTo>
                      <a:pt x="1110" y="190"/>
                    </a:lnTo>
                    <a:lnTo>
                      <a:pt x="1124" y="228"/>
                    </a:lnTo>
                    <a:lnTo>
                      <a:pt x="1132" y="268"/>
                    </a:lnTo>
                    <a:lnTo>
                      <a:pt x="1136" y="309"/>
                    </a:lnTo>
                    <a:lnTo>
                      <a:pt x="1136" y="892"/>
                    </a:lnTo>
                    <a:lnTo>
                      <a:pt x="1135" y="898"/>
                    </a:lnTo>
                    <a:lnTo>
                      <a:pt x="1134" y="902"/>
                    </a:lnTo>
                    <a:lnTo>
                      <a:pt x="1131" y="908"/>
                    </a:lnTo>
                    <a:lnTo>
                      <a:pt x="922" y="1225"/>
                    </a:lnTo>
                    <a:lnTo>
                      <a:pt x="922" y="2029"/>
                    </a:lnTo>
                    <a:lnTo>
                      <a:pt x="920" y="2040"/>
                    </a:lnTo>
                    <a:lnTo>
                      <a:pt x="914" y="2049"/>
                    </a:lnTo>
                    <a:lnTo>
                      <a:pt x="904" y="2055"/>
                    </a:lnTo>
                    <a:lnTo>
                      <a:pt x="893" y="2058"/>
                    </a:lnTo>
                    <a:lnTo>
                      <a:pt x="242" y="2058"/>
                    </a:lnTo>
                    <a:lnTo>
                      <a:pt x="232" y="2055"/>
                    </a:lnTo>
                    <a:lnTo>
                      <a:pt x="221" y="2049"/>
                    </a:lnTo>
                    <a:lnTo>
                      <a:pt x="215" y="2040"/>
                    </a:lnTo>
                    <a:lnTo>
                      <a:pt x="213" y="2029"/>
                    </a:lnTo>
                    <a:lnTo>
                      <a:pt x="213" y="1225"/>
                    </a:lnTo>
                    <a:lnTo>
                      <a:pt x="4" y="908"/>
                    </a:lnTo>
                    <a:lnTo>
                      <a:pt x="2" y="902"/>
                    </a:lnTo>
                    <a:lnTo>
                      <a:pt x="0" y="898"/>
                    </a:lnTo>
                    <a:lnTo>
                      <a:pt x="0" y="892"/>
                    </a:lnTo>
                    <a:lnTo>
                      <a:pt x="0" y="311"/>
                    </a:lnTo>
                    <a:lnTo>
                      <a:pt x="3" y="269"/>
                    </a:lnTo>
                    <a:lnTo>
                      <a:pt x="11" y="229"/>
                    </a:lnTo>
                    <a:lnTo>
                      <a:pt x="25" y="191"/>
                    </a:lnTo>
                    <a:lnTo>
                      <a:pt x="44" y="155"/>
                    </a:lnTo>
                    <a:lnTo>
                      <a:pt x="68" y="123"/>
                    </a:lnTo>
                    <a:lnTo>
                      <a:pt x="96" y="93"/>
                    </a:lnTo>
                    <a:lnTo>
                      <a:pt x="127" y="68"/>
                    </a:lnTo>
                    <a:lnTo>
                      <a:pt x="163" y="46"/>
                    </a:lnTo>
                    <a:lnTo>
                      <a:pt x="203" y="31"/>
                    </a:lnTo>
                    <a:lnTo>
                      <a:pt x="205" y="30"/>
                    </a:lnTo>
                    <a:lnTo>
                      <a:pt x="213" y="28"/>
                    </a:lnTo>
                    <a:lnTo>
                      <a:pt x="224" y="24"/>
                    </a:lnTo>
                    <a:lnTo>
                      <a:pt x="237" y="19"/>
                    </a:lnTo>
                    <a:lnTo>
                      <a:pt x="253" y="15"/>
                    </a:lnTo>
                    <a:lnTo>
                      <a:pt x="268" y="11"/>
                    </a:lnTo>
                    <a:lnTo>
                      <a:pt x="283" y="7"/>
                    </a:lnTo>
                    <a:lnTo>
                      <a:pt x="294" y="3"/>
                    </a:lnTo>
                    <a:lnTo>
                      <a:pt x="302" y="1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2D94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6095999" y="4206220"/>
            <a:ext cx="0" cy="529553"/>
          </a:xfrm>
          <a:prstGeom prst="line">
            <a:avLst/>
          </a:prstGeom>
          <a:noFill/>
          <a:ln w="76200" cap="rnd" cmpd="sng" algn="ctr">
            <a:solidFill>
              <a:srgbClr val="FF5A2C"/>
            </a:solidFill>
            <a:prstDash val="solid"/>
            <a:headEnd type="oval"/>
            <a:tailEnd type="none"/>
          </a:ln>
          <a:effectLst/>
        </p:spPr>
      </p:cxnSp>
      <p:sp>
        <p:nvSpPr>
          <p:cNvPr id="60" name="Bent Arrow 59"/>
          <p:cNvSpPr/>
          <p:nvPr/>
        </p:nvSpPr>
        <p:spPr bwMode="auto">
          <a:xfrm flipH="1" flipV="1">
            <a:off x="3478865" y="4049626"/>
            <a:ext cx="1976438" cy="783061"/>
          </a:xfrm>
          <a:prstGeom prst="bentArrow">
            <a:avLst>
              <a:gd name="adj1" fmla="val 3084"/>
              <a:gd name="adj2" fmla="val 19548"/>
              <a:gd name="adj3" fmla="val 0"/>
              <a:gd name="adj4" fmla="val 19440"/>
            </a:avLst>
          </a:prstGeom>
          <a:solidFill>
            <a:srgbClr val="7F7F7F"/>
          </a:solidFill>
          <a:ln w="76200">
            <a:solidFill>
              <a:srgbClr val="FF5A2C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61" name="Bent Arrow 60"/>
          <p:cNvSpPr/>
          <p:nvPr/>
        </p:nvSpPr>
        <p:spPr bwMode="auto">
          <a:xfrm flipV="1">
            <a:off x="6736696" y="4049626"/>
            <a:ext cx="1976438" cy="783061"/>
          </a:xfrm>
          <a:prstGeom prst="bentArrow">
            <a:avLst>
              <a:gd name="adj1" fmla="val 3084"/>
              <a:gd name="adj2" fmla="val 19548"/>
              <a:gd name="adj3" fmla="val 0"/>
              <a:gd name="adj4" fmla="val 19440"/>
            </a:avLst>
          </a:prstGeom>
          <a:solidFill>
            <a:srgbClr val="7F7F7F"/>
          </a:solidFill>
          <a:ln w="76200">
            <a:solidFill>
              <a:srgbClr val="FF5A2C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07345" y="5716831"/>
            <a:ext cx="1672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INSTALLED,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JOB ISN'T OVER</a:t>
            </a:r>
          </a:p>
        </p:txBody>
      </p:sp>
      <p:grpSp>
        <p:nvGrpSpPr>
          <p:cNvPr id="28" name="Group 13"/>
          <p:cNvGrpSpPr>
            <a:grpSpLocks noChangeAspect="1"/>
          </p:cNvGrpSpPr>
          <p:nvPr/>
        </p:nvGrpSpPr>
        <p:grpSpPr bwMode="auto">
          <a:xfrm>
            <a:off x="2074477" y="4345722"/>
            <a:ext cx="738115" cy="808941"/>
            <a:chOff x="1968" y="3044"/>
            <a:chExt cx="1063" cy="116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968" y="3797"/>
              <a:ext cx="1063" cy="412"/>
            </a:xfrm>
            <a:custGeom>
              <a:avLst/>
              <a:gdLst>
                <a:gd name="T0" fmla="*/ 139 w 3189"/>
                <a:gd name="T1" fmla="*/ 1096 h 1235"/>
                <a:gd name="T2" fmla="*/ 3049 w 3189"/>
                <a:gd name="T3" fmla="*/ 140 h 1235"/>
                <a:gd name="T4" fmla="*/ 2742 w 3189"/>
                <a:gd name="T5" fmla="*/ 702 h 1235"/>
                <a:gd name="T6" fmla="*/ 2733 w 3189"/>
                <a:gd name="T7" fmla="*/ 737 h 1235"/>
                <a:gd name="T8" fmla="*/ 2708 w 3189"/>
                <a:gd name="T9" fmla="*/ 763 h 1235"/>
                <a:gd name="T10" fmla="*/ 2672 w 3189"/>
                <a:gd name="T11" fmla="*/ 772 h 1235"/>
                <a:gd name="T12" fmla="*/ 497 w 3189"/>
                <a:gd name="T13" fmla="*/ 769 h 1235"/>
                <a:gd name="T14" fmla="*/ 467 w 3189"/>
                <a:gd name="T15" fmla="*/ 751 h 1235"/>
                <a:gd name="T16" fmla="*/ 449 w 3189"/>
                <a:gd name="T17" fmla="*/ 720 h 1235"/>
                <a:gd name="T18" fmla="*/ 447 w 3189"/>
                <a:gd name="T19" fmla="*/ 140 h 1235"/>
                <a:gd name="T20" fmla="*/ 70 w 3189"/>
                <a:gd name="T21" fmla="*/ 0 h 1235"/>
                <a:gd name="T22" fmla="*/ 534 w 3189"/>
                <a:gd name="T23" fmla="*/ 3 h 1235"/>
                <a:gd name="T24" fmla="*/ 565 w 3189"/>
                <a:gd name="T25" fmla="*/ 20 h 1235"/>
                <a:gd name="T26" fmla="*/ 583 w 3189"/>
                <a:gd name="T27" fmla="*/ 51 h 1235"/>
                <a:gd name="T28" fmla="*/ 585 w 3189"/>
                <a:gd name="T29" fmla="*/ 632 h 1235"/>
                <a:gd name="T30" fmla="*/ 2604 w 3189"/>
                <a:gd name="T31" fmla="*/ 70 h 1235"/>
                <a:gd name="T32" fmla="*/ 2613 w 3189"/>
                <a:gd name="T33" fmla="*/ 35 h 1235"/>
                <a:gd name="T34" fmla="*/ 2637 w 3189"/>
                <a:gd name="T35" fmla="*/ 10 h 1235"/>
                <a:gd name="T36" fmla="*/ 2672 w 3189"/>
                <a:gd name="T37" fmla="*/ 0 h 1235"/>
                <a:gd name="T38" fmla="*/ 3138 w 3189"/>
                <a:gd name="T39" fmla="*/ 3 h 1235"/>
                <a:gd name="T40" fmla="*/ 3169 w 3189"/>
                <a:gd name="T41" fmla="*/ 20 h 1235"/>
                <a:gd name="T42" fmla="*/ 3186 w 3189"/>
                <a:gd name="T43" fmla="*/ 51 h 1235"/>
                <a:gd name="T44" fmla="*/ 3189 w 3189"/>
                <a:gd name="T45" fmla="*/ 1165 h 1235"/>
                <a:gd name="T46" fmla="*/ 3179 w 3189"/>
                <a:gd name="T47" fmla="*/ 1200 h 1235"/>
                <a:gd name="T48" fmla="*/ 3154 w 3189"/>
                <a:gd name="T49" fmla="*/ 1225 h 1235"/>
                <a:gd name="T50" fmla="*/ 3119 w 3189"/>
                <a:gd name="T51" fmla="*/ 1235 h 1235"/>
                <a:gd name="T52" fmla="*/ 51 w 3189"/>
                <a:gd name="T53" fmla="*/ 1233 h 1235"/>
                <a:gd name="T54" fmla="*/ 20 w 3189"/>
                <a:gd name="T55" fmla="*/ 1215 h 1235"/>
                <a:gd name="T56" fmla="*/ 2 w 3189"/>
                <a:gd name="T57" fmla="*/ 1184 h 1235"/>
                <a:gd name="T58" fmla="*/ 0 w 3189"/>
                <a:gd name="T59" fmla="*/ 70 h 1235"/>
                <a:gd name="T60" fmla="*/ 10 w 3189"/>
                <a:gd name="T61" fmla="*/ 35 h 1235"/>
                <a:gd name="T62" fmla="*/ 34 w 3189"/>
                <a:gd name="T63" fmla="*/ 10 h 1235"/>
                <a:gd name="T64" fmla="*/ 70 w 3189"/>
                <a:gd name="T6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89" h="1235">
                  <a:moveTo>
                    <a:pt x="139" y="140"/>
                  </a:moveTo>
                  <a:lnTo>
                    <a:pt x="139" y="1096"/>
                  </a:lnTo>
                  <a:lnTo>
                    <a:pt x="3049" y="1096"/>
                  </a:lnTo>
                  <a:lnTo>
                    <a:pt x="3049" y="140"/>
                  </a:lnTo>
                  <a:lnTo>
                    <a:pt x="2742" y="140"/>
                  </a:lnTo>
                  <a:lnTo>
                    <a:pt x="2742" y="702"/>
                  </a:lnTo>
                  <a:lnTo>
                    <a:pt x="2740" y="720"/>
                  </a:lnTo>
                  <a:lnTo>
                    <a:pt x="2733" y="737"/>
                  </a:lnTo>
                  <a:lnTo>
                    <a:pt x="2722" y="751"/>
                  </a:lnTo>
                  <a:lnTo>
                    <a:pt x="2708" y="763"/>
                  </a:lnTo>
                  <a:lnTo>
                    <a:pt x="2691" y="769"/>
                  </a:lnTo>
                  <a:lnTo>
                    <a:pt x="2672" y="772"/>
                  </a:lnTo>
                  <a:lnTo>
                    <a:pt x="515" y="772"/>
                  </a:lnTo>
                  <a:lnTo>
                    <a:pt x="497" y="769"/>
                  </a:lnTo>
                  <a:lnTo>
                    <a:pt x="480" y="763"/>
                  </a:lnTo>
                  <a:lnTo>
                    <a:pt x="467" y="751"/>
                  </a:lnTo>
                  <a:lnTo>
                    <a:pt x="455" y="737"/>
                  </a:lnTo>
                  <a:lnTo>
                    <a:pt x="449" y="720"/>
                  </a:lnTo>
                  <a:lnTo>
                    <a:pt x="447" y="702"/>
                  </a:lnTo>
                  <a:lnTo>
                    <a:pt x="447" y="140"/>
                  </a:lnTo>
                  <a:lnTo>
                    <a:pt x="139" y="140"/>
                  </a:lnTo>
                  <a:close/>
                  <a:moveTo>
                    <a:pt x="70" y="0"/>
                  </a:moveTo>
                  <a:lnTo>
                    <a:pt x="515" y="0"/>
                  </a:lnTo>
                  <a:lnTo>
                    <a:pt x="534" y="3"/>
                  </a:lnTo>
                  <a:lnTo>
                    <a:pt x="550" y="10"/>
                  </a:lnTo>
                  <a:lnTo>
                    <a:pt x="565" y="20"/>
                  </a:lnTo>
                  <a:lnTo>
                    <a:pt x="576" y="35"/>
                  </a:lnTo>
                  <a:lnTo>
                    <a:pt x="583" y="51"/>
                  </a:lnTo>
                  <a:lnTo>
                    <a:pt x="585" y="70"/>
                  </a:lnTo>
                  <a:lnTo>
                    <a:pt x="585" y="632"/>
                  </a:lnTo>
                  <a:lnTo>
                    <a:pt x="2604" y="632"/>
                  </a:lnTo>
                  <a:lnTo>
                    <a:pt x="2604" y="70"/>
                  </a:lnTo>
                  <a:lnTo>
                    <a:pt x="2606" y="51"/>
                  </a:lnTo>
                  <a:lnTo>
                    <a:pt x="2613" y="35"/>
                  </a:lnTo>
                  <a:lnTo>
                    <a:pt x="2624" y="20"/>
                  </a:lnTo>
                  <a:lnTo>
                    <a:pt x="2637" y="10"/>
                  </a:lnTo>
                  <a:lnTo>
                    <a:pt x="2654" y="3"/>
                  </a:lnTo>
                  <a:lnTo>
                    <a:pt x="2672" y="0"/>
                  </a:lnTo>
                  <a:lnTo>
                    <a:pt x="3119" y="0"/>
                  </a:lnTo>
                  <a:lnTo>
                    <a:pt x="3138" y="3"/>
                  </a:lnTo>
                  <a:lnTo>
                    <a:pt x="3154" y="10"/>
                  </a:lnTo>
                  <a:lnTo>
                    <a:pt x="3169" y="20"/>
                  </a:lnTo>
                  <a:lnTo>
                    <a:pt x="3179" y="35"/>
                  </a:lnTo>
                  <a:lnTo>
                    <a:pt x="3186" y="51"/>
                  </a:lnTo>
                  <a:lnTo>
                    <a:pt x="3189" y="70"/>
                  </a:lnTo>
                  <a:lnTo>
                    <a:pt x="3189" y="1165"/>
                  </a:lnTo>
                  <a:lnTo>
                    <a:pt x="3186" y="1184"/>
                  </a:lnTo>
                  <a:lnTo>
                    <a:pt x="3179" y="1200"/>
                  </a:lnTo>
                  <a:lnTo>
                    <a:pt x="3169" y="1215"/>
                  </a:lnTo>
                  <a:lnTo>
                    <a:pt x="3154" y="1225"/>
                  </a:lnTo>
                  <a:lnTo>
                    <a:pt x="3138" y="1233"/>
                  </a:lnTo>
                  <a:lnTo>
                    <a:pt x="3119" y="1235"/>
                  </a:lnTo>
                  <a:lnTo>
                    <a:pt x="70" y="1235"/>
                  </a:lnTo>
                  <a:lnTo>
                    <a:pt x="51" y="1233"/>
                  </a:lnTo>
                  <a:lnTo>
                    <a:pt x="34" y="1225"/>
                  </a:lnTo>
                  <a:lnTo>
                    <a:pt x="20" y="1215"/>
                  </a:lnTo>
                  <a:lnTo>
                    <a:pt x="10" y="1200"/>
                  </a:lnTo>
                  <a:lnTo>
                    <a:pt x="2" y="1184"/>
                  </a:lnTo>
                  <a:lnTo>
                    <a:pt x="0" y="1165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2246" y="3044"/>
              <a:ext cx="507" cy="883"/>
            </a:xfrm>
            <a:custGeom>
              <a:avLst/>
              <a:gdLst>
                <a:gd name="T0" fmla="*/ 556 w 1523"/>
                <a:gd name="T1" fmla="*/ 1887 h 2650"/>
                <a:gd name="T2" fmla="*/ 546 w 1523"/>
                <a:gd name="T3" fmla="*/ 1923 h 2650"/>
                <a:gd name="T4" fmla="*/ 521 w 1523"/>
                <a:gd name="T5" fmla="*/ 1948 h 2650"/>
                <a:gd name="T6" fmla="*/ 486 w 1523"/>
                <a:gd name="T7" fmla="*/ 1957 h 2650"/>
                <a:gd name="T8" fmla="*/ 761 w 1523"/>
                <a:gd name="T9" fmla="*/ 2483 h 2650"/>
                <a:gd name="T10" fmla="*/ 1037 w 1523"/>
                <a:gd name="T11" fmla="*/ 1957 h 2650"/>
                <a:gd name="T12" fmla="*/ 1002 w 1523"/>
                <a:gd name="T13" fmla="*/ 1948 h 2650"/>
                <a:gd name="T14" fmla="*/ 977 w 1523"/>
                <a:gd name="T15" fmla="*/ 1923 h 2650"/>
                <a:gd name="T16" fmla="*/ 967 w 1523"/>
                <a:gd name="T17" fmla="*/ 1887 h 2650"/>
                <a:gd name="T18" fmla="*/ 556 w 1523"/>
                <a:gd name="T19" fmla="*/ 139 h 2650"/>
                <a:gd name="T20" fmla="*/ 1037 w 1523"/>
                <a:gd name="T21" fmla="*/ 0 h 2650"/>
                <a:gd name="T22" fmla="*/ 1072 w 1523"/>
                <a:gd name="T23" fmla="*/ 10 h 2650"/>
                <a:gd name="T24" fmla="*/ 1096 w 1523"/>
                <a:gd name="T25" fmla="*/ 35 h 2650"/>
                <a:gd name="T26" fmla="*/ 1106 w 1523"/>
                <a:gd name="T27" fmla="*/ 70 h 2650"/>
                <a:gd name="T28" fmla="*/ 1453 w 1523"/>
                <a:gd name="T29" fmla="*/ 1818 h 2650"/>
                <a:gd name="T30" fmla="*/ 1485 w 1523"/>
                <a:gd name="T31" fmla="*/ 1826 h 2650"/>
                <a:gd name="T32" fmla="*/ 1509 w 1523"/>
                <a:gd name="T33" fmla="*/ 1847 h 2650"/>
                <a:gd name="T34" fmla="*/ 1522 w 1523"/>
                <a:gd name="T35" fmla="*/ 1877 h 2650"/>
                <a:gd name="T36" fmla="*/ 1520 w 1523"/>
                <a:gd name="T37" fmla="*/ 1910 h 2650"/>
                <a:gd name="T38" fmla="*/ 1503 w 1523"/>
                <a:gd name="T39" fmla="*/ 1937 h 2650"/>
                <a:gd name="T40" fmla="*/ 796 w 1523"/>
                <a:gd name="T41" fmla="*/ 2641 h 2650"/>
                <a:gd name="T42" fmla="*/ 761 w 1523"/>
                <a:gd name="T43" fmla="*/ 2650 h 2650"/>
                <a:gd name="T44" fmla="*/ 727 w 1523"/>
                <a:gd name="T45" fmla="*/ 2641 h 2650"/>
                <a:gd name="T46" fmla="*/ 20 w 1523"/>
                <a:gd name="T47" fmla="*/ 1937 h 2650"/>
                <a:gd name="T48" fmla="*/ 3 w 1523"/>
                <a:gd name="T49" fmla="*/ 1910 h 2650"/>
                <a:gd name="T50" fmla="*/ 0 w 1523"/>
                <a:gd name="T51" fmla="*/ 1877 h 2650"/>
                <a:gd name="T52" fmla="*/ 13 w 1523"/>
                <a:gd name="T53" fmla="*/ 1847 h 2650"/>
                <a:gd name="T54" fmla="*/ 37 w 1523"/>
                <a:gd name="T55" fmla="*/ 1826 h 2650"/>
                <a:gd name="T56" fmla="*/ 69 w 1523"/>
                <a:gd name="T57" fmla="*/ 1818 h 2650"/>
                <a:gd name="T58" fmla="*/ 416 w 1523"/>
                <a:gd name="T59" fmla="*/ 70 h 2650"/>
                <a:gd name="T60" fmla="*/ 425 w 1523"/>
                <a:gd name="T61" fmla="*/ 35 h 2650"/>
                <a:gd name="T62" fmla="*/ 451 w 1523"/>
                <a:gd name="T63" fmla="*/ 10 h 2650"/>
                <a:gd name="T64" fmla="*/ 486 w 1523"/>
                <a:gd name="T65" fmla="*/ 0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23" h="2650">
                  <a:moveTo>
                    <a:pt x="556" y="139"/>
                  </a:moveTo>
                  <a:lnTo>
                    <a:pt x="556" y="1887"/>
                  </a:lnTo>
                  <a:lnTo>
                    <a:pt x="552" y="1906"/>
                  </a:lnTo>
                  <a:lnTo>
                    <a:pt x="546" y="1923"/>
                  </a:lnTo>
                  <a:lnTo>
                    <a:pt x="534" y="1937"/>
                  </a:lnTo>
                  <a:lnTo>
                    <a:pt x="521" y="1948"/>
                  </a:lnTo>
                  <a:lnTo>
                    <a:pt x="504" y="1955"/>
                  </a:lnTo>
                  <a:lnTo>
                    <a:pt x="486" y="1957"/>
                  </a:lnTo>
                  <a:lnTo>
                    <a:pt x="237" y="1957"/>
                  </a:lnTo>
                  <a:lnTo>
                    <a:pt x="761" y="2483"/>
                  </a:lnTo>
                  <a:lnTo>
                    <a:pt x="1286" y="1957"/>
                  </a:lnTo>
                  <a:lnTo>
                    <a:pt x="1037" y="1957"/>
                  </a:lnTo>
                  <a:lnTo>
                    <a:pt x="1018" y="1955"/>
                  </a:lnTo>
                  <a:lnTo>
                    <a:pt x="1002" y="1948"/>
                  </a:lnTo>
                  <a:lnTo>
                    <a:pt x="987" y="1937"/>
                  </a:lnTo>
                  <a:lnTo>
                    <a:pt x="977" y="1923"/>
                  </a:lnTo>
                  <a:lnTo>
                    <a:pt x="969" y="1906"/>
                  </a:lnTo>
                  <a:lnTo>
                    <a:pt x="967" y="1887"/>
                  </a:lnTo>
                  <a:lnTo>
                    <a:pt x="967" y="139"/>
                  </a:lnTo>
                  <a:lnTo>
                    <a:pt x="556" y="139"/>
                  </a:lnTo>
                  <a:close/>
                  <a:moveTo>
                    <a:pt x="486" y="0"/>
                  </a:moveTo>
                  <a:lnTo>
                    <a:pt x="1037" y="0"/>
                  </a:lnTo>
                  <a:lnTo>
                    <a:pt x="1055" y="2"/>
                  </a:lnTo>
                  <a:lnTo>
                    <a:pt x="1072" y="10"/>
                  </a:lnTo>
                  <a:lnTo>
                    <a:pt x="1086" y="20"/>
                  </a:lnTo>
                  <a:lnTo>
                    <a:pt x="1096" y="35"/>
                  </a:lnTo>
                  <a:lnTo>
                    <a:pt x="1104" y="51"/>
                  </a:lnTo>
                  <a:lnTo>
                    <a:pt x="1106" y="70"/>
                  </a:lnTo>
                  <a:lnTo>
                    <a:pt x="1106" y="1818"/>
                  </a:lnTo>
                  <a:lnTo>
                    <a:pt x="1453" y="1818"/>
                  </a:lnTo>
                  <a:lnTo>
                    <a:pt x="1470" y="1821"/>
                  </a:lnTo>
                  <a:lnTo>
                    <a:pt x="1485" y="1826"/>
                  </a:lnTo>
                  <a:lnTo>
                    <a:pt x="1499" y="1834"/>
                  </a:lnTo>
                  <a:lnTo>
                    <a:pt x="1509" y="1847"/>
                  </a:lnTo>
                  <a:lnTo>
                    <a:pt x="1518" y="1861"/>
                  </a:lnTo>
                  <a:lnTo>
                    <a:pt x="1522" y="1877"/>
                  </a:lnTo>
                  <a:lnTo>
                    <a:pt x="1523" y="1894"/>
                  </a:lnTo>
                  <a:lnTo>
                    <a:pt x="1520" y="1910"/>
                  </a:lnTo>
                  <a:lnTo>
                    <a:pt x="1513" y="1924"/>
                  </a:lnTo>
                  <a:lnTo>
                    <a:pt x="1503" y="1937"/>
                  </a:lnTo>
                  <a:lnTo>
                    <a:pt x="811" y="2630"/>
                  </a:lnTo>
                  <a:lnTo>
                    <a:pt x="796" y="2641"/>
                  </a:lnTo>
                  <a:lnTo>
                    <a:pt x="779" y="2648"/>
                  </a:lnTo>
                  <a:lnTo>
                    <a:pt x="761" y="2650"/>
                  </a:lnTo>
                  <a:lnTo>
                    <a:pt x="744" y="2648"/>
                  </a:lnTo>
                  <a:lnTo>
                    <a:pt x="727" y="2641"/>
                  </a:lnTo>
                  <a:lnTo>
                    <a:pt x="712" y="2630"/>
                  </a:lnTo>
                  <a:lnTo>
                    <a:pt x="20" y="1937"/>
                  </a:lnTo>
                  <a:lnTo>
                    <a:pt x="9" y="1924"/>
                  </a:lnTo>
                  <a:lnTo>
                    <a:pt x="3" y="1910"/>
                  </a:lnTo>
                  <a:lnTo>
                    <a:pt x="0" y="1894"/>
                  </a:lnTo>
                  <a:lnTo>
                    <a:pt x="0" y="1877"/>
                  </a:lnTo>
                  <a:lnTo>
                    <a:pt x="5" y="1861"/>
                  </a:lnTo>
                  <a:lnTo>
                    <a:pt x="13" y="1847"/>
                  </a:lnTo>
                  <a:lnTo>
                    <a:pt x="24" y="1834"/>
                  </a:lnTo>
                  <a:lnTo>
                    <a:pt x="37" y="1826"/>
                  </a:lnTo>
                  <a:lnTo>
                    <a:pt x="53" y="1821"/>
                  </a:lnTo>
                  <a:lnTo>
                    <a:pt x="69" y="1818"/>
                  </a:lnTo>
                  <a:lnTo>
                    <a:pt x="416" y="1818"/>
                  </a:lnTo>
                  <a:lnTo>
                    <a:pt x="416" y="70"/>
                  </a:lnTo>
                  <a:lnTo>
                    <a:pt x="419" y="51"/>
                  </a:lnTo>
                  <a:lnTo>
                    <a:pt x="425" y="35"/>
                  </a:lnTo>
                  <a:lnTo>
                    <a:pt x="436" y="20"/>
                  </a:lnTo>
                  <a:lnTo>
                    <a:pt x="451" y="10"/>
                  </a:lnTo>
                  <a:lnTo>
                    <a:pt x="467" y="2"/>
                  </a:lnTo>
                  <a:lnTo>
                    <a:pt x="4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2461" y="3118"/>
              <a:ext cx="46" cy="219"/>
            </a:xfrm>
            <a:custGeom>
              <a:avLst/>
              <a:gdLst>
                <a:gd name="T0" fmla="*/ 69 w 138"/>
                <a:gd name="T1" fmla="*/ 0 h 657"/>
                <a:gd name="T2" fmla="*/ 87 w 138"/>
                <a:gd name="T3" fmla="*/ 4 h 657"/>
                <a:gd name="T4" fmla="*/ 104 w 138"/>
                <a:gd name="T5" fmla="*/ 10 h 657"/>
                <a:gd name="T6" fmla="*/ 118 w 138"/>
                <a:gd name="T7" fmla="*/ 21 h 657"/>
                <a:gd name="T8" fmla="*/ 129 w 138"/>
                <a:gd name="T9" fmla="*/ 35 h 657"/>
                <a:gd name="T10" fmla="*/ 136 w 138"/>
                <a:gd name="T11" fmla="*/ 51 h 657"/>
                <a:gd name="T12" fmla="*/ 138 w 138"/>
                <a:gd name="T13" fmla="*/ 70 h 657"/>
                <a:gd name="T14" fmla="*/ 138 w 138"/>
                <a:gd name="T15" fmla="*/ 587 h 657"/>
                <a:gd name="T16" fmla="*/ 136 w 138"/>
                <a:gd name="T17" fmla="*/ 605 h 657"/>
                <a:gd name="T18" fmla="*/ 129 w 138"/>
                <a:gd name="T19" fmla="*/ 622 h 657"/>
                <a:gd name="T20" fmla="*/ 118 w 138"/>
                <a:gd name="T21" fmla="*/ 636 h 657"/>
                <a:gd name="T22" fmla="*/ 104 w 138"/>
                <a:gd name="T23" fmla="*/ 648 h 657"/>
                <a:gd name="T24" fmla="*/ 87 w 138"/>
                <a:gd name="T25" fmla="*/ 654 h 657"/>
                <a:gd name="T26" fmla="*/ 69 w 138"/>
                <a:gd name="T27" fmla="*/ 657 h 657"/>
                <a:gd name="T28" fmla="*/ 50 w 138"/>
                <a:gd name="T29" fmla="*/ 654 h 657"/>
                <a:gd name="T30" fmla="*/ 33 w 138"/>
                <a:gd name="T31" fmla="*/ 648 h 657"/>
                <a:gd name="T32" fmla="*/ 20 w 138"/>
                <a:gd name="T33" fmla="*/ 636 h 657"/>
                <a:gd name="T34" fmla="*/ 9 w 138"/>
                <a:gd name="T35" fmla="*/ 622 h 657"/>
                <a:gd name="T36" fmla="*/ 2 w 138"/>
                <a:gd name="T37" fmla="*/ 605 h 657"/>
                <a:gd name="T38" fmla="*/ 0 w 138"/>
                <a:gd name="T39" fmla="*/ 587 h 657"/>
                <a:gd name="T40" fmla="*/ 0 w 138"/>
                <a:gd name="T41" fmla="*/ 70 h 657"/>
                <a:gd name="T42" fmla="*/ 2 w 138"/>
                <a:gd name="T43" fmla="*/ 51 h 657"/>
                <a:gd name="T44" fmla="*/ 9 w 138"/>
                <a:gd name="T45" fmla="*/ 35 h 657"/>
                <a:gd name="T46" fmla="*/ 20 w 138"/>
                <a:gd name="T47" fmla="*/ 21 h 657"/>
                <a:gd name="T48" fmla="*/ 33 w 138"/>
                <a:gd name="T49" fmla="*/ 10 h 657"/>
                <a:gd name="T50" fmla="*/ 50 w 138"/>
                <a:gd name="T51" fmla="*/ 4 h 657"/>
                <a:gd name="T52" fmla="*/ 69 w 138"/>
                <a:gd name="T5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657">
                  <a:moveTo>
                    <a:pt x="69" y="0"/>
                  </a:moveTo>
                  <a:lnTo>
                    <a:pt x="87" y="4"/>
                  </a:lnTo>
                  <a:lnTo>
                    <a:pt x="104" y="10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8" y="70"/>
                  </a:lnTo>
                  <a:lnTo>
                    <a:pt x="138" y="587"/>
                  </a:lnTo>
                  <a:lnTo>
                    <a:pt x="136" y="605"/>
                  </a:lnTo>
                  <a:lnTo>
                    <a:pt x="129" y="622"/>
                  </a:lnTo>
                  <a:lnTo>
                    <a:pt x="118" y="636"/>
                  </a:lnTo>
                  <a:lnTo>
                    <a:pt x="104" y="648"/>
                  </a:lnTo>
                  <a:lnTo>
                    <a:pt x="87" y="654"/>
                  </a:lnTo>
                  <a:lnTo>
                    <a:pt x="69" y="657"/>
                  </a:lnTo>
                  <a:lnTo>
                    <a:pt x="50" y="654"/>
                  </a:lnTo>
                  <a:lnTo>
                    <a:pt x="33" y="648"/>
                  </a:lnTo>
                  <a:lnTo>
                    <a:pt x="20" y="636"/>
                  </a:lnTo>
                  <a:lnTo>
                    <a:pt x="9" y="622"/>
                  </a:lnTo>
                  <a:lnTo>
                    <a:pt x="2" y="605"/>
                  </a:lnTo>
                  <a:lnTo>
                    <a:pt x="0" y="587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3" y="10"/>
                  </a:lnTo>
                  <a:lnTo>
                    <a:pt x="50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461" y="3376"/>
              <a:ext cx="46" cy="59"/>
            </a:xfrm>
            <a:custGeom>
              <a:avLst/>
              <a:gdLst>
                <a:gd name="T0" fmla="*/ 69 w 138"/>
                <a:gd name="T1" fmla="*/ 0 h 177"/>
                <a:gd name="T2" fmla="*/ 87 w 138"/>
                <a:gd name="T3" fmla="*/ 2 h 177"/>
                <a:gd name="T4" fmla="*/ 104 w 138"/>
                <a:gd name="T5" fmla="*/ 9 h 177"/>
                <a:gd name="T6" fmla="*/ 118 w 138"/>
                <a:gd name="T7" fmla="*/ 20 h 177"/>
                <a:gd name="T8" fmla="*/ 129 w 138"/>
                <a:gd name="T9" fmla="*/ 33 h 177"/>
                <a:gd name="T10" fmla="*/ 136 w 138"/>
                <a:gd name="T11" fmla="*/ 50 h 177"/>
                <a:gd name="T12" fmla="*/ 138 w 138"/>
                <a:gd name="T13" fmla="*/ 68 h 177"/>
                <a:gd name="T14" fmla="*/ 138 w 138"/>
                <a:gd name="T15" fmla="*/ 108 h 177"/>
                <a:gd name="T16" fmla="*/ 136 w 138"/>
                <a:gd name="T17" fmla="*/ 126 h 177"/>
                <a:gd name="T18" fmla="*/ 129 w 138"/>
                <a:gd name="T19" fmla="*/ 143 h 177"/>
                <a:gd name="T20" fmla="*/ 118 w 138"/>
                <a:gd name="T21" fmla="*/ 156 h 177"/>
                <a:gd name="T22" fmla="*/ 104 w 138"/>
                <a:gd name="T23" fmla="*/ 168 h 177"/>
                <a:gd name="T24" fmla="*/ 87 w 138"/>
                <a:gd name="T25" fmla="*/ 174 h 177"/>
                <a:gd name="T26" fmla="*/ 69 w 138"/>
                <a:gd name="T27" fmla="*/ 177 h 177"/>
                <a:gd name="T28" fmla="*/ 50 w 138"/>
                <a:gd name="T29" fmla="*/ 174 h 177"/>
                <a:gd name="T30" fmla="*/ 33 w 138"/>
                <a:gd name="T31" fmla="*/ 168 h 177"/>
                <a:gd name="T32" fmla="*/ 20 w 138"/>
                <a:gd name="T33" fmla="*/ 156 h 177"/>
                <a:gd name="T34" fmla="*/ 9 w 138"/>
                <a:gd name="T35" fmla="*/ 143 h 177"/>
                <a:gd name="T36" fmla="*/ 2 w 138"/>
                <a:gd name="T37" fmla="*/ 126 h 177"/>
                <a:gd name="T38" fmla="*/ 0 w 138"/>
                <a:gd name="T39" fmla="*/ 108 h 177"/>
                <a:gd name="T40" fmla="*/ 0 w 138"/>
                <a:gd name="T41" fmla="*/ 68 h 177"/>
                <a:gd name="T42" fmla="*/ 2 w 138"/>
                <a:gd name="T43" fmla="*/ 50 h 177"/>
                <a:gd name="T44" fmla="*/ 9 w 138"/>
                <a:gd name="T45" fmla="*/ 33 h 177"/>
                <a:gd name="T46" fmla="*/ 20 w 138"/>
                <a:gd name="T47" fmla="*/ 20 h 177"/>
                <a:gd name="T48" fmla="*/ 33 w 138"/>
                <a:gd name="T49" fmla="*/ 9 h 177"/>
                <a:gd name="T50" fmla="*/ 50 w 138"/>
                <a:gd name="T51" fmla="*/ 2 h 177"/>
                <a:gd name="T52" fmla="*/ 69 w 138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77">
                  <a:moveTo>
                    <a:pt x="69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29" y="33"/>
                  </a:lnTo>
                  <a:lnTo>
                    <a:pt x="136" y="50"/>
                  </a:lnTo>
                  <a:lnTo>
                    <a:pt x="138" y="68"/>
                  </a:lnTo>
                  <a:lnTo>
                    <a:pt x="138" y="108"/>
                  </a:lnTo>
                  <a:lnTo>
                    <a:pt x="136" y="126"/>
                  </a:lnTo>
                  <a:lnTo>
                    <a:pt x="129" y="143"/>
                  </a:lnTo>
                  <a:lnTo>
                    <a:pt x="118" y="156"/>
                  </a:lnTo>
                  <a:lnTo>
                    <a:pt x="104" y="168"/>
                  </a:lnTo>
                  <a:lnTo>
                    <a:pt x="87" y="174"/>
                  </a:lnTo>
                  <a:lnTo>
                    <a:pt x="69" y="177"/>
                  </a:lnTo>
                  <a:lnTo>
                    <a:pt x="50" y="174"/>
                  </a:lnTo>
                  <a:lnTo>
                    <a:pt x="33" y="168"/>
                  </a:lnTo>
                  <a:lnTo>
                    <a:pt x="20" y="156"/>
                  </a:lnTo>
                  <a:lnTo>
                    <a:pt x="9" y="143"/>
                  </a:lnTo>
                  <a:lnTo>
                    <a:pt x="2" y="126"/>
                  </a:lnTo>
                  <a:lnTo>
                    <a:pt x="0" y="108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20" y="20"/>
                  </a:lnTo>
                  <a:lnTo>
                    <a:pt x="33" y="9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66" name="Oval 65"/>
          <p:cNvSpPr/>
          <p:nvPr/>
        </p:nvSpPr>
        <p:spPr>
          <a:xfrm>
            <a:off x="9127791" y="4048285"/>
            <a:ext cx="1456863" cy="1456863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9000348" y="5716831"/>
            <a:ext cx="1711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UPGRADES MIGHT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 SOMETHING!</a:t>
            </a:r>
          </a:p>
        </p:txBody>
      </p:sp>
      <p:grpSp>
        <p:nvGrpSpPr>
          <p:cNvPr id="73" name="Group 21"/>
          <p:cNvGrpSpPr>
            <a:grpSpLocks noChangeAspect="1"/>
          </p:cNvGrpSpPr>
          <p:nvPr/>
        </p:nvGrpSpPr>
        <p:grpSpPr bwMode="auto">
          <a:xfrm>
            <a:off x="9374193" y="4351007"/>
            <a:ext cx="962025" cy="798513"/>
            <a:chOff x="5905" y="2715"/>
            <a:chExt cx="606" cy="50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6221" y="2747"/>
              <a:ext cx="290" cy="315"/>
            </a:xfrm>
            <a:custGeom>
              <a:avLst/>
              <a:gdLst>
                <a:gd name="T0" fmla="*/ 1190 w 1741"/>
                <a:gd name="T1" fmla="*/ 5 h 1891"/>
                <a:gd name="T2" fmla="*/ 1357 w 1741"/>
                <a:gd name="T3" fmla="*/ 51 h 1891"/>
                <a:gd name="T4" fmla="*/ 1509 w 1741"/>
                <a:gd name="T5" fmla="*/ 145 h 1891"/>
                <a:gd name="T6" fmla="*/ 1632 w 1741"/>
                <a:gd name="T7" fmla="*/ 279 h 1891"/>
                <a:gd name="T8" fmla="*/ 1710 w 1741"/>
                <a:gd name="T9" fmla="*/ 437 h 1891"/>
                <a:gd name="T10" fmla="*/ 1741 w 1741"/>
                <a:gd name="T11" fmla="*/ 607 h 1891"/>
                <a:gd name="T12" fmla="*/ 1725 w 1741"/>
                <a:gd name="T13" fmla="*/ 778 h 1891"/>
                <a:gd name="T14" fmla="*/ 1663 w 1741"/>
                <a:gd name="T15" fmla="*/ 941 h 1891"/>
                <a:gd name="T16" fmla="*/ 1554 w 1741"/>
                <a:gd name="T17" fmla="*/ 1085 h 1891"/>
                <a:gd name="T18" fmla="*/ 835 w 1741"/>
                <a:gd name="T19" fmla="*/ 1784 h 1891"/>
                <a:gd name="T20" fmla="*/ 667 w 1741"/>
                <a:gd name="T21" fmla="*/ 1863 h 1891"/>
                <a:gd name="T22" fmla="*/ 481 w 1741"/>
                <a:gd name="T23" fmla="*/ 1891 h 1891"/>
                <a:gd name="T24" fmla="*/ 295 w 1741"/>
                <a:gd name="T25" fmla="*/ 1863 h 1891"/>
                <a:gd name="T26" fmla="*/ 127 w 1741"/>
                <a:gd name="T27" fmla="*/ 1784 h 1891"/>
                <a:gd name="T28" fmla="*/ 14 w 1741"/>
                <a:gd name="T29" fmla="*/ 1686 h 1891"/>
                <a:gd name="T30" fmla="*/ 0 w 1741"/>
                <a:gd name="T31" fmla="*/ 1622 h 1891"/>
                <a:gd name="T32" fmla="*/ 30 w 1741"/>
                <a:gd name="T33" fmla="*/ 1562 h 1891"/>
                <a:gd name="T34" fmla="*/ 91 w 1741"/>
                <a:gd name="T35" fmla="*/ 1532 h 1891"/>
                <a:gd name="T36" fmla="*/ 155 w 1741"/>
                <a:gd name="T37" fmla="*/ 1547 h 1891"/>
                <a:gd name="T38" fmla="*/ 250 w 1741"/>
                <a:gd name="T39" fmla="*/ 1622 h 1891"/>
                <a:gd name="T40" fmla="*/ 383 w 1741"/>
                <a:gd name="T41" fmla="*/ 1677 h 1891"/>
                <a:gd name="T42" fmla="*/ 530 w 1741"/>
                <a:gd name="T43" fmla="*/ 1686 h 1891"/>
                <a:gd name="T44" fmla="*/ 670 w 1741"/>
                <a:gd name="T45" fmla="*/ 1646 h 1891"/>
                <a:gd name="T46" fmla="*/ 788 w 1741"/>
                <a:gd name="T47" fmla="*/ 1562 h 1891"/>
                <a:gd name="T48" fmla="*/ 1474 w 1741"/>
                <a:gd name="T49" fmla="*/ 864 h 1891"/>
                <a:gd name="T50" fmla="*/ 1528 w 1741"/>
                <a:gd name="T51" fmla="*/ 730 h 1891"/>
                <a:gd name="T52" fmla="*/ 1535 w 1741"/>
                <a:gd name="T53" fmla="*/ 588 h 1891"/>
                <a:gd name="T54" fmla="*/ 1497 w 1741"/>
                <a:gd name="T55" fmla="*/ 449 h 1891"/>
                <a:gd name="T56" fmla="*/ 1411 w 1741"/>
                <a:gd name="T57" fmla="*/ 328 h 1891"/>
                <a:gd name="T58" fmla="*/ 1289 w 1741"/>
                <a:gd name="T59" fmla="*/ 244 h 1891"/>
                <a:gd name="T60" fmla="*/ 1151 w 1741"/>
                <a:gd name="T61" fmla="*/ 204 h 1891"/>
                <a:gd name="T62" fmla="*/ 1009 w 1741"/>
                <a:gd name="T63" fmla="*/ 212 h 1891"/>
                <a:gd name="T64" fmla="*/ 875 w 1741"/>
                <a:gd name="T65" fmla="*/ 266 h 1891"/>
                <a:gd name="T66" fmla="*/ 796 w 1741"/>
                <a:gd name="T67" fmla="*/ 328 h 1891"/>
                <a:gd name="T68" fmla="*/ 318 w 1741"/>
                <a:gd name="T69" fmla="*/ 792 h 1891"/>
                <a:gd name="T70" fmla="*/ 261 w 1741"/>
                <a:gd name="T71" fmla="*/ 799 h 1891"/>
                <a:gd name="T72" fmla="*/ 208 w 1741"/>
                <a:gd name="T73" fmla="*/ 770 h 1891"/>
                <a:gd name="T74" fmla="*/ 179 w 1741"/>
                <a:gd name="T75" fmla="*/ 710 h 1891"/>
                <a:gd name="T76" fmla="*/ 193 w 1741"/>
                <a:gd name="T77" fmla="*/ 646 h 1891"/>
                <a:gd name="T78" fmla="*/ 651 w 1741"/>
                <a:gd name="T79" fmla="*/ 186 h 1891"/>
                <a:gd name="T80" fmla="*/ 796 w 1741"/>
                <a:gd name="T81" fmla="*/ 78 h 1891"/>
                <a:gd name="T82" fmla="*/ 960 w 1741"/>
                <a:gd name="T83" fmla="*/ 16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1" h="1891">
                  <a:moveTo>
                    <a:pt x="1074" y="0"/>
                  </a:moveTo>
                  <a:lnTo>
                    <a:pt x="1132" y="1"/>
                  </a:lnTo>
                  <a:lnTo>
                    <a:pt x="1190" y="5"/>
                  </a:lnTo>
                  <a:lnTo>
                    <a:pt x="1246" y="16"/>
                  </a:lnTo>
                  <a:lnTo>
                    <a:pt x="1302" y="32"/>
                  </a:lnTo>
                  <a:lnTo>
                    <a:pt x="1357" y="51"/>
                  </a:lnTo>
                  <a:lnTo>
                    <a:pt x="1409" y="78"/>
                  </a:lnTo>
                  <a:lnTo>
                    <a:pt x="1460" y="109"/>
                  </a:lnTo>
                  <a:lnTo>
                    <a:pt x="1509" y="145"/>
                  </a:lnTo>
                  <a:lnTo>
                    <a:pt x="1554" y="186"/>
                  </a:lnTo>
                  <a:lnTo>
                    <a:pt x="1596" y="231"/>
                  </a:lnTo>
                  <a:lnTo>
                    <a:pt x="1632" y="279"/>
                  </a:lnTo>
                  <a:lnTo>
                    <a:pt x="1663" y="330"/>
                  </a:lnTo>
                  <a:lnTo>
                    <a:pt x="1689" y="382"/>
                  </a:lnTo>
                  <a:lnTo>
                    <a:pt x="1710" y="437"/>
                  </a:lnTo>
                  <a:lnTo>
                    <a:pt x="1725" y="492"/>
                  </a:lnTo>
                  <a:lnTo>
                    <a:pt x="1735" y="549"/>
                  </a:lnTo>
                  <a:lnTo>
                    <a:pt x="1741" y="607"/>
                  </a:lnTo>
                  <a:lnTo>
                    <a:pt x="1741" y="664"/>
                  </a:lnTo>
                  <a:lnTo>
                    <a:pt x="1735" y="721"/>
                  </a:lnTo>
                  <a:lnTo>
                    <a:pt x="1725" y="778"/>
                  </a:lnTo>
                  <a:lnTo>
                    <a:pt x="1710" y="834"/>
                  </a:lnTo>
                  <a:lnTo>
                    <a:pt x="1689" y="888"/>
                  </a:lnTo>
                  <a:lnTo>
                    <a:pt x="1663" y="941"/>
                  </a:lnTo>
                  <a:lnTo>
                    <a:pt x="1632" y="991"/>
                  </a:lnTo>
                  <a:lnTo>
                    <a:pt x="1596" y="1040"/>
                  </a:lnTo>
                  <a:lnTo>
                    <a:pt x="1554" y="1085"/>
                  </a:lnTo>
                  <a:lnTo>
                    <a:pt x="933" y="1705"/>
                  </a:lnTo>
                  <a:lnTo>
                    <a:pt x="885" y="1747"/>
                  </a:lnTo>
                  <a:lnTo>
                    <a:pt x="835" y="1784"/>
                  </a:lnTo>
                  <a:lnTo>
                    <a:pt x="782" y="1816"/>
                  </a:lnTo>
                  <a:lnTo>
                    <a:pt x="725" y="1842"/>
                  </a:lnTo>
                  <a:lnTo>
                    <a:pt x="667" y="1863"/>
                  </a:lnTo>
                  <a:lnTo>
                    <a:pt x="606" y="1879"/>
                  </a:lnTo>
                  <a:lnTo>
                    <a:pt x="544" y="1887"/>
                  </a:lnTo>
                  <a:lnTo>
                    <a:pt x="481" y="1891"/>
                  </a:lnTo>
                  <a:lnTo>
                    <a:pt x="417" y="1887"/>
                  </a:lnTo>
                  <a:lnTo>
                    <a:pt x="356" y="1879"/>
                  </a:lnTo>
                  <a:lnTo>
                    <a:pt x="295" y="1863"/>
                  </a:lnTo>
                  <a:lnTo>
                    <a:pt x="236" y="1842"/>
                  </a:lnTo>
                  <a:lnTo>
                    <a:pt x="180" y="1816"/>
                  </a:lnTo>
                  <a:lnTo>
                    <a:pt x="127" y="1784"/>
                  </a:lnTo>
                  <a:lnTo>
                    <a:pt x="76" y="1747"/>
                  </a:lnTo>
                  <a:lnTo>
                    <a:pt x="30" y="1705"/>
                  </a:lnTo>
                  <a:lnTo>
                    <a:pt x="14" y="1686"/>
                  </a:lnTo>
                  <a:lnTo>
                    <a:pt x="6" y="1666"/>
                  </a:lnTo>
                  <a:lnTo>
                    <a:pt x="0" y="1644"/>
                  </a:lnTo>
                  <a:lnTo>
                    <a:pt x="0" y="1622"/>
                  </a:lnTo>
                  <a:lnTo>
                    <a:pt x="6" y="1600"/>
                  </a:lnTo>
                  <a:lnTo>
                    <a:pt x="14" y="1580"/>
                  </a:lnTo>
                  <a:lnTo>
                    <a:pt x="30" y="1562"/>
                  </a:lnTo>
                  <a:lnTo>
                    <a:pt x="48" y="1547"/>
                  </a:lnTo>
                  <a:lnTo>
                    <a:pt x="69" y="1538"/>
                  </a:lnTo>
                  <a:lnTo>
                    <a:pt x="91" y="1532"/>
                  </a:lnTo>
                  <a:lnTo>
                    <a:pt x="113" y="1532"/>
                  </a:lnTo>
                  <a:lnTo>
                    <a:pt x="135" y="1538"/>
                  </a:lnTo>
                  <a:lnTo>
                    <a:pt x="155" y="1547"/>
                  </a:lnTo>
                  <a:lnTo>
                    <a:pt x="173" y="1562"/>
                  </a:lnTo>
                  <a:lnTo>
                    <a:pt x="210" y="1594"/>
                  </a:lnTo>
                  <a:lnTo>
                    <a:pt x="250" y="1622"/>
                  </a:lnTo>
                  <a:lnTo>
                    <a:pt x="293" y="1646"/>
                  </a:lnTo>
                  <a:lnTo>
                    <a:pt x="337" y="1664"/>
                  </a:lnTo>
                  <a:lnTo>
                    <a:pt x="383" y="1677"/>
                  </a:lnTo>
                  <a:lnTo>
                    <a:pt x="432" y="1686"/>
                  </a:lnTo>
                  <a:lnTo>
                    <a:pt x="481" y="1688"/>
                  </a:lnTo>
                  <a:lnTo>
                    <a:pt x="530" y="1686"/>
                  </a:lnTo>
                  <a:lnTo>
                    <a:pt x="578" y="1677"/>
                  </a:lnTo>
                  <a:lnTo>
                    <a:pt x="625" y="1664"/>
                  </a:lnTo>
                  <a:lnTo>
                    <a:pt x="670" y="1646"/>
                  </a:lnTo>
                  <a:lnTo>
                    <a:pt x="712" y="1622"/>
                  </a:lnTo>
                  <a:lnTo>
                    <a:pt x="752" y="1594"/>
                  </a:lnTo>
                  <a:lnTo>
                    <a:pt x="788" y="1562"/>
                  </a:lnTo>
                  <a:lnTo>
                    <a:pt x="1411" y="942"/>
                  </a:lnTo>
                  <a:lnTo>
                    <a:pt x="1445" y="903"/>
                  </a:lnTo>
                  <a:lnTo>
                    <a:pt x="1474" y="864"/>
                  </a:lnTo>
                  <a:lnTo>
                    <a:pt x="1497" y="821"/>
                  </a:lnTo>
                  <a:lnTo>
                    <a:pt x="1514" y="776"/>
                  </a:lnTo>
                  <a:lnTo>
                    <a:pt x="1528" y="730"/>
                  </a:lnTo>
                  <a:lnTo>
                    <a:pt x="1535" y="682"/>
                  </a:lnTo>
                  <a:lnTo>
                    <a:pt x="1538" y="635"/>
                  </a:lnTo>
                  <a:lnTo>
                    <a:pt x="1535" y="588"/>
                  </a:lnTo>
                  <a:lnTo>
                    <a:pt x="1528" y="541"/>
                  </a:lnTo>
                  <a:lnTo>
                    <a:pt x="1514" y="494"/>
                  </a:lnTo>
                  <a:lnTo>
                    <a:pt x="1497" y="449"/>
                  </a:lnTo>
                  <a:lnTo>
                    <a:pt x="1474" y="408"/>
                  </a:lnTo>
                  <a:lnTo>
                    <a:pt x="1445" y="367"/>
                  </a:lnTo>
                  <a:lnTo>
                    <a:pt x="1411" y="328"/>
                  </a:lnTo>
                  <a:lnTo>
                    <a:pt x="1373" y="296"/>
                  </a:lnTo>
                  <a:lnTo>
                    <a:pt x="1332" y="267"/>
                  </a:lnTo>
                  <a:lnTo>
                    <a:pt x="1289" y="244"/>
                  </a:lnTo>
                  <a:lnTo>
                    <a:pt x="1245" y="225"/>
                  </a:lnTo>
                  <a:lnTo>
                    <a:pt x="1199" y="213"/>
                  </a:lnTo>
                  <a:lnTo>
                    <a:pt x="1151" y="204"/>
                  </a:lnTo>
                  <a:lnTo>
                    <a:pt x="1104" y="202"/>
                  </a:lnTo>
                  <a:lnTo>
                    <a:pt x="1056" y="204"/>
                  </a:lnTo>
                  <a:lnTo>
                    <a:pt x="1009" y="212"/>
                  </a:lnTo>
                  <a:lnTo>
                    <a:pt x="963" y="225"/>
                  </a:lnTo>
                  <a:lnTo>
                    <a:pt x="918" y="243"/>
                  </a:lnTo>
                  <a:lnTo>
                    <a:pt x="875" y="266"/>
                  </a:lnTo>
                  <a:lnTo>
                    <a:pt x="835" y="294"/>
                  </a:lnTo>
                  <a:lnTo>
                    <a:pt x="797" y="327"/>
                  </a:lnTo>
                  <a:lnTo>
                    <a:pt x="796" y="328"/>
                  </a:lnTo>
                  <a:lnTo>
                    <a:pt x="352" y="770"/>
                  </a:lnTo>
                  <a:lnTo>
                    <a:pt x="336" y="784"/>
                  </a:lnTo>
                  <a:lnTo>
                    <a:pt x="318" y="792"/>
                  </a:lnTo>
                  <a:lnTo>
                    <a:pt x="299" y="799"/>
                  </a:lnTo>
                  <a:lnTo>
                    <a:pt x="280" y="800"/>
                  </a:lnTo>
                  <a:lnTo>
                    <a:pt x="261" y="799"/>
                  </a:lnTo>
                  <a:lnTo>
                    <a:pt x="242" y="792"/>
                  </a:lnTo>
                  <a:lnTo>
                    <a:pt x="224" y="784"/>
                  </a:lnTo>
                  <a:lnTo>
                    <a:pt x="208" y="770"/>
                  </a:lnTo>
                  <a:lnTo>
                    <a:pt x="193" y="753"/>
                  </a:lnTo>
                  <a:lnTo>
                    <a:pt x="183" y="732"/>
                  </a:lnTo>
                  <a:lnTo>
                    <a:pt x="179" y="710"/>
                  </a:lnTo>
                  <a:lnTo>
                    <a:pt x="179" y="688"/>
                  </a:lnTo>
                  <a:lnTo>
                    <a:pt x="183" y="666"/>
                  </a:lnTo>
                  <a:lnTo>
                    <a:pt x="193" y="646"/>
                  </a:lnTo>
                  <a:lnTo>
                    <a:pt x="208" y="628"/>
                  </a:lnTo>
                  <a:lnTo>
                    <a:pt x="650" y="187"/>
                  </a:lnTo>
                  <a:lnTo>
                    <a:pt x="651" y="186"/>
                  </a:lnTo>
                  <a:lnTo>
                    <a:pt x="698" y="144"/>
                  </a:lnTo>
                  <a:lnTo>
                    <a:pt x="745" y="109"/>
                  </a:lnTo>
                  <a:lnTo>
                    <a:pt x="796" y="78"/>
                  </a:lnTo>
                  <a:lnTo>
                    <a:pt x="849" y="51"/>
                  </a:lnTo>
                  <a:lnTo>
                    <a:pt x="904" y="32"/>
                  </a:lnTo>
                  <a:lnTo>
                    <a:pt x="960" y="16"/>
                  </a:lnTo>
                  <a:lnTo>
                    <a:pt x="1017" y="5"/>
                  </a:lnTo>
                  <a:lnTo>
                    <a:pt x="10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5905" y="2871"/>
              <a:ext cx="290" cy="315"/>
            </a:xfrm>
            <a:custGeom>
              <a:avLst/>
              <a:gdLst>
                <a:gd name="T0" fmla="*/ 1403 w 1739"/>
                <a:gd name="T1" fmla="*/ 16 h 1890"/>
                <a:gd name="T2" fmla="*/ 1566 w 1739"/>
                <a:gd name="T3" fmla="*/ 77 h 1890"/>
                <a:gd name="T4" fmla="*/ 1711 w 1739"/>
                <a:gd name="T5" fmla="*/ 186 h 1890"/>
                <a:gd name="T6" fmla="*/ 1739 w 1739"/>
                <a:gd name="T7" fmla="*/ 246 h 1890"/>
                <a:gd name="T8" fmla="*/ 1725 w 1739"/>
                <a:gd name="T9" fmla="*/ 310 h 1890"/>
                <a:gd name="T10" fmla="*/ 1672 w 1739"/>
                <a:gd name="T11" fmla="*/ 353 h 1890"/>
                <a:gd name="T12" fmla="*/ 1606 w 1739"/>
                <a:gd name="T13" fmla="*/ 353 h 1890"/>
                <a:gd name="T14" fmla="*/ 1529 w 1739"/>
                <a:gd name="T15" fmla="*/ 295 h 1890"/>
                <a:gd name="T16" fmla="*/ 1401 w 1739"/>
                <a:gd name="T17" fmla="*/ 226 h 1890"/>
                <a:gd name="T18" fmla="*/ 1259 w 1739"/>
                <a:gd name="T19" fmla="*/ 203 h 1890"/>
                <a:gd name="T20" fmla="*/ 1118 w 1739"/>
                <a:gd name="T21" fmla="*/ 226 h 1890"/>
                <a:gd name="T22" fmla="*/ 989 w 1739"/>
                <a:gd name="T23" fmla="*/ 295 h 1890"/>
                <a:gd name="T24" fmla="*/ 296 w 1739"/>
                <a:gd name="T25" fmla="*/ 986 h 1890"/>
                <a:gd name="T26" fmla="*/ 225 w 1739"/>
                <a:gd name="T27" fmla="*/ 1114 h 1890"/>
                <a:gd name="T28" fmla="*/ 202 w 1739"/>
                <a:gd name="T29" fmla="*/ 1255 h 1890"/>
                <a:gd name="T30" fmla="*/ 225 w 1739"/>
                <a:gd name="T31" fmla="*/ 1395 h 1890"/>
                <a:gd name="T32" fmla="*/ 296 w 1739"/>
                <a:gd name="T33" fmla="*/ 1524 h 1890"/>
                <a:gd name="T34" fmla="*/ 407 w 1739"/>
                <a:gd name="T35" fmla="*/ 1624 h 1890"/>
                <a:gd name="T36" fmla="*/ 542 w 1739"/>
                <a:gd name="T37" fmla="*/ 1678 h 1890"/>
                <a:gd name="T38" fmla="*/ 684 w 1739"/>
                <a:gd name="T39" fmla="*/ 1686 h 1890"/>
                <a:gd name="T40" fmla="*/ 823 w 1739"/>
                <a:gd name="T41" fmla="*/ 1647 h 1890"/>
                <a:gd name="T42" fmla="*/ 945 w 1739"/>
                <a:gd name="T43" fmla="*/ 1561 h 1890"/>
                <a:gd name="T44" fmla="*/ 1407 w 1739"/>
                <a:gd name="T45" fmla="*/ 1105 h 1890"/>
                <a:gd name="T46" fmla="*/ 1471 w 1739"/>
                <a:gd name="T47" fmla="*/ 1091 h 1890"/>
                <a:gd name="T48" fmla="*/ 1532 w 1739"/>
                <a:gd name="T49" fmla="*/ 1119 h 1890"/>
                <a:gd name="T50" fmla="*/ 1562 w 1739"/>
                <a:gd name="T51" fmla="*/ 1180 h 1890"/>
                <a:gd name="T52" fmla="*/ 1546 w 1739"/>
                <a:gd name="T53" fmla="*/ 1245 h 1890"/>
                <a:gd name="T54" fmla="*/ 1088 w 1739"/>
                <a:gd name="T55" fmla="*/ 1705 h 1890"/>
                <a:gd name="T56" fmla="*/ 953 w 1739"/>
                <a:gd name="T57" fmla="*/ 1808 h 1890"/>
                <a:gd name="T58" fmla="*/ 799 w 1739"/>
                <a:gd name="T59" fmla="*/ 1870 h 1890"/>
                <a:gd name="T60" fmla="*/ 637 w 1739"/>
                <a:gd name="T61" fmla="*/ 1890 h 1890"/>
                <a:gd name="T62" fmla="*/ 475 w 1739"/>
                <a:gd name="T63" fmla="*/ 1870 h 1890"/>
                <a:gd name="T64" fmla="*/ 321 w 1739"/>
                <a:gd name="T65" fmla="*/ 1808 h 1890"/>
                <a:gd name="T66" fmla="*/ 186 w 1739"/>
                <a:gd name="T67" fmla="*/ 1704 h 1890"/>
                <a:gd name="T68" fmla="*/ 77 w 1739"/>
                <a:gd name="T69" fmla="*/ 1560 h 1890"/>
                <a:gd name="T70" fmla="*/ 16 w 1739"/>
                <a:gd name="T71" fmla="*/ 1398 h 1890"/>
                <a:gd name="T72" fmla="*/ 0 w 1739"/>
                <a:gd name="T73" fmla="*/ 1226 h 1890"/>
                <a:gd name="T74" fmla="*/ 31 w 1739"/>
                <a:gd name="T75" fmla="*/ 1057 h 1890"/>
                <a:gd name="T76" fmla="*/ 108 w 1739"/>
                <a:gd name="T77" fmla="*/ 898 h 1890"/>
                <a:gd name="T78" fmla="*/ 808 w 1739"/>
                <a:gd name="T79" fmla="*/ 186 h 1890"/>
                <a:gd name="T80" fmla="*/ 953 w 1739"/>
                <a:gd name="T81" fmla="*/ 77 h 1890"/>
                <a:gd name="T82" fmla="*/ 1116 w 1739"/>
                <a:gd name="T83" fmla="*/ 16 h 1890"/>
                <a:gd name="T84" fmla="*/ 1288 w 1739"/>
                <a:gd name="T8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9" h="1890">
                  <a:moveTo>
                    <a:pt x="1288" y="0"/>
                  </a:moveTo>
                  <a:lnTo>
                    <a:pt x="1345" y="6"/>
                  </a:lnTo>
                  <a:lnTo>
                    <a:pt x="1403" y="16"/>
                  </a:lnTo>
                  <a:lnTo>
                    <a:pt x="1458" y="31"/>
                  </a:lnTo>
                  <a:lnTo>
                    <a:pt x="1513" y="52"/>
                  </a:lnTo>
                  <a:lnTo>
                    <a:pt x="1566" y="77"/>
                  </a:lnTo>
                  <a:lnTo>
                    <a:pt x="1617" y="108"/>
                  </a:lnTo>
                  <a:lnTo>
                    <a:pt x="1665" y="144"/>
                  </a:lnTo>
                  <a:lnTo>
                    <a:pt x="1711" y="186"/>
                  </a:lnTo>
                  <a:lnTo>
                    <a:pt x="1725" y="204"/>
                  </a:lnTo>
                  <a:lnTo>
                    <a:pt x="1735" y="225"/>
                  </a:lnTo>
                  <a:lnTo>
                    <a:pt x="1739" y="246"/>
                  </a:lnTo>
                  <a:lnTo>
                    <a:pt x="1739" y="268"/>
                  </a:lnTo>
                  <a:lnTo>
                    <a:pt x="1735" y="290"/>
                  </a:lnTo>
                  <a:lnTo>
                    <a:pt x="1725" y="310"/>
                  </a:lnTo>
                  <a:lnTo>
                    <a:pt x="1711" y="329"/>
                  </a:lnTo>
                  <a:lnTo>
                    <a:pt x="1692" y="343"/>
                  </a:lnTo>
                  <a:lnTo>
                    <a:pt x="1672" y="353"/>
                  </a:lnTo>
                  <a:lnTo>
                    <a:pt x="1650" y="358"/>
                  </a:lnTo>
                  <a:lnTo>
                    <a:pt x="1628" y="358"/>
                  </a:lnTo>
                  <a:lnTo>
                    <a:pt x="1606" y="353"/>
                  </a:lnTo>
                  <a:lnTo>
                    <a:pt x="1585" y="343"/>
                  </a:lnTo>
                  <a:lnTo>
                    <a:pt x="1567" y="329"/>
                  </a:lnTo>
                  <a:lnTo>
                    <a:pt x="1529" y="295"/>
                  </a:lnTo>
                  <a:lnTo>
                    <a:pt x="1488" y="266"/>
                  </a:lnTo>
                  <a:lnTo>
                    <a:pt x="1445" y="243"/>
                  </a:lnTo>
                  <a:lnTo>
                    <a:pt x="1401" y="226"/>
                  </a:lnTo>
                  <a:lnTo>
                    <a:pt x="1354" y="212"/>
                  </a:lnTo>
                  <a:lnTo>
                    <a:pt x="1307" y="205"/>
                  </a:lnTo>
                  <a:lnTo>
                    <a:pt x="1259" y="203"/>
                  </a:lnTo>
                  <a:lnTo>
                    <a:pt x="1212" y="205"/>
                  </a:lnTo>
                  <a:lnTo>
                    <a:pt x="1164" y="212"/>
                  </a:lnTo>
                  <a:lnTo>
                    <a:pt x="1118" y="226"/>
                  </a:lnTo>
                  <a:lnTo>
                    <a:pt x="1073" y="243"/>
                  </a:lnTo>
                  <a:lnTo>
                    <a:pt x="1030" y="266"/>
                  </a:lnTo>
                  <a:lnTo>
                    <a:pt x="989" y="295"/>
                  </a:lnTo>
                  <a:lnTo>
                    <a:pt x="951" y="329"/>
                  </a:lnTo>
                  <a:lnTo>
                    <a:pt x="329" y="949"/>
                  </a:lnTo>
                  <a:lnTo>
                    <a:pt x="296" y="986"/>
                  </a:lnTo>
                  <a:lnTo>
                    <a:pt x="267" y="1027"/>
                  </a:lnTo>
                  <a:lnTo>
                    <a:pt x="244" y="1070"/>
                  </a:lnTo>
                  <a:lnTo>
                    <a:pt x="225" y="1114"/>
                  </a:lnTo>
                  <a:lnTo>
                    <a:pt x="212" y="1160"/>
                  </a:lnTo>
                  <a:lnTo>
                    <a:pt x="204" y="1207"/>
                  </a:lnTo>
                  <a:lnTo>
                    <a:pt x="202" y="1255"/>
                  </a:lnTo>
                  <a:lnTo>
                    <a:pt x="204" y="1303"/>
                  </a:lnTo>
                  <a:lnTo>
                    <a:pt x="212" y="1349"/>
                  </a:lnTo>
                  <a:lnTo>
                    <a:pt x="225" y="1395"/>
                  </a:lnTo>
                  <a:lnTo>
                    <a:pt x="244" y="1440"/>
                  </a:lnTo>
                  <a:lnTo>
                    <a:pt x="267" y="1483"/>
                  </a:lnTo>
                  <a:lnTo>
                    <a:pt x="296" y="1524"/>
                  </a:lnTo>
                  <a:lnTo>
                    <a:pt x="329" y="1561"/>
                  </a:lnTo>
                  <a:lnTo>
                    <a:pt x="368" y="1595"/>
                  </a:lnTo>
                  <a:lnTo>
                    <a:pt x="407" y="1624"/>
                  </a:lnTo>
                  <a:lnTo>
                    <a:pt x="450" y="1647"/>
                  </a:lnTo>
                  <a:lnTo>
                    <a:pt x="496" y="1665"/>
                  </a:lnTo>
                  <a:lnTo>
                    <a:pt x="542" y="1678"/>
                  </a:lnTo>
                  <a:lnTo>
                    <a:pt x="589" y="1686"/>
                  </a:lnTo>
                  <a:lnTo>
                    <a:pt x="637" y="1688"/>
                  </a:lnTo>
                  <a:lnTo>
                    <a:pt x="684" y="1686"/>
                  </a:lnTo>
                  <a:lnTo>
                    <a:pt x="732" y="1678"/>
                  </a:lnTo>
                  <a:lnTo>
                    <a:pt x="778" y="1665"/>
                  </a:lnTo>
                  <a:lnTo>
                    <a:pt x="823" y="1647"/>
                  </a:lnTo>
                  <a:lnTo>
                    <a:pt x="866" y="1624"/>
                  </a:lnTo>
                  <a:lnTo>
                    <a:pt x="906" y="1595"/>
                  </a:lnTo>
                  <a:lnTo>
                    <a:pt x="945" y="1561"/>
                  </a:lnTo>
                  <a:lnTo>
                    <a:pt x="945" y="1561"/>
                  </a:lnTo>
                  <a:lnTo>
                    <a:pt x="1388" y="1119"/>
                  </a:lnTo>
                  <a:lnTo>
                    <a:pt x="1407" y="1105"/>
                  </a:lnTo>
                  <a:lnTo>
                    <a:pt x="1427" y="1095"/>
                  </a:lnTo>
                  <a:lnTo>
                    <a:pt x="1449" y="1091"/>
                  </a:lnTo>
                  <a:lnTo>
                    <a:pt x="1471" y="1091"/>
                  </a:lnTo>
                  <a:lnTo>
                    <a:pt x="1493" y="1095"/>
                  </a:lnTo>
                  <a:lnTo>
                    <a:pt x="1513" y="1105"/>
                  </a:lnTo>
                  <a:lnTo>
                    <a:pt x="1532" y="1119"/>
                  </a:lnTo>
                  <a:lnTo>
                    <a:pt x="1546" y="1138"/>
                  </a:lnTo>
                  <a:lnTo>
                    <a:pt x="1556" y="1158"/>
                  </a:lnTo>
                  <a:lnTo>
                    <a:pt x="1562" y="1180"/>
                  </a:lnTo>
                  <a:lnTo>
                    <a:pt x="1562" y="1202"/>
                  </a:lnTo>
                  <a:lnTo>
                    <a:pt x="1556" y="1224"/>
                  </a:lnTo>
                  <a:lnTo>
                    <a:pt x="1546" y="1245"/>
                  </a:lnTo>
                  <a:lnTo>
                    <a:pt x="1532" y="1262"/>
                  </a:lnTo>
                  <a:lnTo>
                    <a:pt x="1088" y="1704"/>
                  </a:lnTo>
                  <a:lnTo>
                    <a:pt x="1088" y="1705"/>
                  </a:lnTo>
                  <a:lnTo>
                    <a:pt x="1045" y="1744"/>
                  </a:lnTo>
                  <a:lnTo>
                    <a:pt x="1000" y="1778"/>
                  </a:lnTo>
                  <a:lnTo>
                    <a:pt x="953" y="1808"/>
                  </a:lnTo>
                  <a:lnTo>
                    <a:pt x="903" y="1833"/>
                  </a:lnTo>
                  <a:lnTo>
                    <a:pt x="851" y="1854"/>
                  </a:lnTo>
                  <a:lnTo>
                    <a:pt x="799" y="1870"/>
                  </a:lnTo>
                  <a:lnTo>
                    <a:pt x="745" y="1881"/>
                  </a:lnTo>
                  <a:lnTo>
                    <a:pt x="691" y="1888"/>
                  </a:lnTo>
                  <a:lnTo>
                    <a:pt x="637" y="1890"/>
                  </a:lnTo>
                  <a:lnTo>
                    <a:pt x="583" y="1888"/>
                  </a:lnTo>
                  <a:lnTo>
                    <a:pt x="529" y="1881"/>
                  </a:lnTo>
                  <a:lnTo>
                    <a:pt x="475" y="1870"/>
                  </a:lnTo>
                  <a:lnTo>
                    <a:pt x="423" y="1854"/>
                  </a:lnTo>
                  <a:lnTo>
                    <a:pt x="371" y="1833"/>
                  </a:lnTo>
                  <a:lnTo>
                    <a:pt x="321" y="1808"/>
                  </a:lnTo>
                  <a:lnTo>
                    <a:pt x="274" y="1778"/>
                  </a:lnTo>
                  <a:lnTo>
                    <a:pt x="229" y="1744"/>
                  </a:lnTo>
                  <a:lnTo>
                    <a:pt x="186" y="1704"/>
                  </a:lnTo>
                  <a:lnTo>
                    <a:pt x="145" y="1659"/>
                  </a:lnTo>
                  <a:lnTo>
                    <a:pt x="108" y="1611"/>
                  </a:lnTo>
                  <a:lnTo>
                    <a:pt x="77" y="1560"/>
                  </a:lnTo>
                  <a:lnTo>
                    <a:pt x="51" y="1507"/>
                  </a:lnTo>
                  <a:lnTo>
                    <a:pt x="31" y="1454"/>
                  </a:lnTo>
                  <a:lnTo>
                    <a:pt x="16" y="1398"/>
                  </a:lnTo>
                  <a:lnTo>
                    <a:pt x="5" y="1341"/>
                  </a:lnTo>
                  <a:lnTo>
                    <a:pt x="0" y="1283"/>
                  </a:lnTo>
                  <a:lnTo>
                    <a:pt x="0" y="1226"/>
                  </a:lnTo>
                  <a:lnTo>
                    <a:pt x="5" y="1169"/>
                  </a:lnTo>
                  <a:lnTo>
                    <a:pt x="16" y="1113"/>
                  </a:lnTo>
                  <a:lnTo>
                    <a:pt x="31" y="1057"/>
                  </a:lnTo>
                  <a:lnTo>
                    <a:pt x="51" y="1002"/>
                  </a:lnTo>
                  <a:lnTo>
                    <a:pt x="77" y="949"/>
                  </a:lnTo>
                  <a:lnTo>
                    <a:pt x="108" y="898"/>
                  </a:lnTo>
                  <a:lnTo>
                    <a:pt x="145" y="851"/>
                  </a:lnTo>
                  <a:lnTo>
                    <a:pt x="186" y="805"/>
                  </a:lnTo>
                  <a:lnTo>
                    <a:pt x="808" y="186"/>
                  </a:lnTo>
                  <a:lnTo>
                    <a:pt x="853" y="144"/>
                  </a:lnTo>
                  <a:lnTo>
                    <a:pt x="902" y="108"/>
                  </a:lnTo>
                  <a:lnTo>
                    <a:pt x="953" y="77"/>
                  </a:lnTo>
                  <a:lnTo>
                    <a:pt x="1006" y="52"/>
                  </a:lnTo>
                  <a:lnTo>
                    <a:pt x="1060" y="31"/>
                  </a:lnTo>
                  <a:lnTo>
                    <a:pt x="1116" y="16"/>
                  </a:lnTo>
                  <a:lnTo>
                    <a:pt x="1173" y="6"/>
                  </a:lnTo>
                  <a:lnTo>
                    <a:pt x="1231" y="0"/>
                  </a:lnTo>
                  <a:lnTo>
                    <a:pt x="1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6166" y="2715"/>
              <a:ext cx="53" cy="79"/>
            </a:xfrm>
            <a:custGeom>
              <a:avLst/>
              <a:gdLst>
                <a:gd name="T0" fmla="*/ 108 w 318"/>
                <a:gd name="T1" fmla="*/ 0 h 479"/>
                <a:gd name="T2" fmla="*/ 130 w 318"/>
                <a:gd name="T3" fmla="*/ 4 h 479"/>
                <a:gd name="T4" fmla="*/ 150 w 318"/>
                <a:gd name="T5" fmla="*/ 12 h 479"/>
                <a:gd name="T6" fmla="*/ 169 w 318"/>
                <a:gd name="T7" fmla="*/ 26 h 479"/>
                <a:gd name="T8" fmla="*/ 184 w 318"/>
                <a:gd name="T9" fmla="*/ 42 h 479"/>
                <a:gd name="T10" fmla="*/ 195 w 318"/>
                <a:gd name="T11" fmla="*/ 63 h 479"/>
                <a:gd name="T12" fmla="*/ 310 w 318"/>
                <a:gd name="T13" fmla="*/ 339 h 479"/>
                <a:gd name="T14" fmla="*/ 317 w 318"/>
                <a:gd name="T15" fmla="*/ 361 h 479"/>
                <a:gd name="T16" fmla="*/ 318 w 318"/>
                <a:gd name="T17" fmla="*/ 384 h 479"/>
                <a:gd name="T18" fmla="*/ 313 w 318"/>
                <a:gd name="T19" fmla="*/ 406 h 479"/>
                <a:gd name="T20" fmla="*/ 304 w 318"/>
                <a:gd name="T21" fmla="*/ 426 h 479"/>
                <a:gd name="T22" fmla="*/ 292 w 318"/>
                <a:gd name="T23" fmla="*/ 445 h 479"/>
                <a:gd name="T24" fmla="*/ 276 w 318"/>
                <a:gd name="T25" fmla="*/ 460 h 479"/>
                <a:gd name="T26" fmla="*/ 255 w 318"/>
                <a:gd name="T27" fmla="*/ 471 h 479"/>
                <a:gd name="T28" fmla="*/ 235 w 318"/>
                <a:gd name="T29" fmla="*/ 476 h 479"/>
                <a:gd name="T30" fmla="*/ 216 w 318"/>
                <a:gd name="T31" fmla="*/ 479 h 479"/>
                <a:gd name="T32" fmla="*/ 196 w 318"/>
                <a:gd name="T33" fmla="*/ 476 h 479"/>
                <a:gd name="T34" fmla="*/ 178 w 318"/>
                <a:gd name="T35" fmla="*/ 471 h 479"/>
                <a:gd name="T36" fmla="*/ 160 w 318"/>
                <a:gd name="T37" fmla="*/ 462 h 479"/>
                <a:gd name="T38" fmla="*/ 144 w 318"/>
                <a:gd name="T39" fmla="*/ 450 h 479"/>
                <a:gd name="T40" fmla="*/ 132 w 318"/>
                <a:gd name="T41" fmla="*/ 435 h 479"/>
                <a:gd name="T42" fmla="*/ 122 w 318"/>
                <a:gd name="T43" fmla="*/ 416 h 479"/>
                <a:gd name="T44" fmla="*/ 8 w 318"/>
                <a:gd name="T45" fmla="*/ 140 h 479"/>
                <a:gd name="T46" fmla="*/ 1 w 318"/>
                <a:gd name="T47" fmla="*/ 118 h 479"/>
                <a:gd name="T48" fmla="*/ 0 w 318"/>
                <a:gd name="T49" fmla="*/ 95 h 479"/>
                <a:gd name="T50" fmla="*/ 3 w 318"/>
                <a:gd name="T51" fmla="*/ 73 h 479"/>
                <a:gd name="T52" fmla="*/ 12 w 318"/>
                <a:gd name="T53" fmla="*/ 53 h 479"/>
                <a:gd name="T54" fmla="*/ 25 w 318"/>
                <a:gd name="T55" fmla="*/ 34 h 479"/>
                <a:gd name="T56" fmla="*/ 42 w 318"/>
                <a:gd name="T57" fmla="*/ 19 h 479"/>
                <a:gd name="T58" fmla="*/ 63 w 318"/>
                <a:gd name="T59" fmla="*/ 8 h 479"/>
                <a:gd name="T60" fmla="*/ 85 w 318"/>
                <a:gd name="T61" fmla="*/ 1 h 479"/>
                <a:gd name="T62" fmla="*/ 108 w 318"/>
                <a:gd name="T6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79">
                  <a:moveTo>
                    <a:pt x="108" y="0"/>
                  </a:moveTo>
                  <a:lnTo>
                    <a:pt x="130" y="4"/>
                  </a:lnTo>
                  <a:lnTo>
                    <a:pt x="150" y="12"/>
                  </a:lnTo>
                  <a:lnTo>
                    <a:pt x="169" y="26"/>
                  </a:lnTo>
                  <a:lnTo>
                    <a:pt x="184" y="42"/>
                  </a:lnTo>
                  <a:lnTo>
                    <a:pt x="195" y="63"/>
                  </a:lnTo>
                  <a:lnTo>
                    <a:pt x="310" y="339"/>
                  </a:lnTo>
                  <a:lnTo>
                    <a:pt x="317" y="361"/>
                  </a:lnTo>
                  <a:lnTo>
                    <a:pt x="318" y="384"/>
                  </a:lnTo>
                  <a:lnTo>
                    <a:pt x="313" y="406"/>
                  </a:lnTo>
                  <a:lnTo>
                    <a:pt x="304" y="426"/>
                  </a:lnTo>
                  <a:lnTo>
                    <a:pt x="292" y="445"/>
                  </a:lnTo>
                  <a:lnTo>
                    <a:pt x="276" y="460"/>
                  </a:lnTo>
                  <a:lnTo>
                    <a:pt x="255" y="471"/>
                  </a:lnTo>
                  <a:lnTo>
                    <a:pt x="235" y="476"/>
                  </a:lnTo>
                  <a:lnTo>
                    <a:pt x="216" y="479"/>
                  </a:lnTo>
                  <a:lnTo>
                    <a:pt x="196" y="476"/>
                  </a:lnTo>
                  <a:lnTo>
                    <a:pt x="178" y="471"/>
                  </a:lnTo>
                  <a:lnTo>
                    <a:pt x="160" y="462"/>
                  </a:lnTo>
                  <a:lnTo>
                    <a:pt x="144" y="450"/>
                  </a:lnTo>
                  <a:lnTo>
                    <a:pt x="132" y="435"/>
                  </a:lnTo>
                  <a:lnTo>
                    <a:pt x="122" y="416"/>
                  </a:lnTo>
                  <a:lnTo>
                    <a:pt x="8" y="140"/>
                  </a:lnTo>
                  <a:lnTo>
                    <a:pt x="1" y="118"/>
                  </a:lnTo>
                  <a:lnTo>
                    <a:pt x="0" y="95"/>
                  </a:lnTo>
                  <a:lnTo>
                    <a:pt x="3" y="73"/>
                  </a:lnTo>
                  <a:lnTo>
                    <a:pt x="12" y="53"/>
                  </a:lnTo>
                  <a:lnTo>
                    <a:pt x="25" y="34"/>
                  </a:lnTo>
                  <a:lnTo>
                    <a:pt x="42" y="19"/>
                  </a:lnTo>
                  <a:lnTo>
                    <a:pt x="63" y="8"/>
                  </a:lnTo>
                  <a:lnTo>
                    <a:pt x="85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Freeform 26"/>
            <p:cNvSpPr>
              <a:spLocks/>
            </p:cNvSpPr>
            <p:nvPr/>
          </p:nvSpPr>
          <p:spPr bwMode="auto">
            <a:xfrm>
              <a:off x="6242" y="2715"/>
              <a:ext cx="53" cy="79"/>
            </a:xfrm>
            <a:custGeom>
              <a:avLst/>
              <a:gdLst>
                <a:gd name="T0" fmla="*/ 210 w 318"/>
                <a:gd name="T1" fmla="*/ 0 h 479"/>
                <a:gd name="T2" fmla="*/ 233 w 318"/>
                <a:gd name="T3" fmla="*/ 1 h 479"/>
                <a:gd name="T4" fmla="*/ 255 w 318"/>
                <a:gd name="T5" fmla="*/ 8 h 479"/>
                <a:gd name="T6" fmla="*/ 276 w 318"/>
                <a:gd name="T7" fmla="*/ 19 h 479"/>
                <a:gd name="T8" fmla="*/ 292 w 318"/>
                <a:gd name="T9" fmla="*/ 34 h 479"/>
                <a:gd name="T10" fmla="*/ 306 w 318"/>
                <a:gd name="T11" fmla="*/ 53 h 479"/>
                <a:gd name="T12" fmla="*/ 313 w 318"/>
                <a:gd name="T13" fmla="*/ 73 h 479"/>
                <a:gd name="T14" fmla="*/ 318 w 318"/>
                <a:gd name="T15" fmla="*/ 95 h 479"/>
                <a:gd name="T16" fmla="*/ 317 w 318"/>
                <a:gd name="T17" fmla="*/ 118 h 479"/>
                <a:gd name="T18" fmla="*/ 310 w 318"/>
                <a:gd name="T19" fmla="*/ 140 h 479"/>
                <a:gd name="T20" fmla="*/ 195 w 318"/>
                <a:gd name="T21" fmla="*/ 416 h 479"/>
                <a:gd name="T22" fmla="*/ 185 w 318"/>
                <a:gd name="T23" fmla="*/ 435 h 479"/>
                <a:gd name="T24" fmla="*/ 172 w 318"/>
                <a:gd name="T25" fmla="*/ 450 h 479"/>
                <a:gd name="T26" fmla="*/ 157 w 318"/>
                <a:gd name="T27" fmla="*/ 462 h 479"/>
                <a:gd name="T28" fmla="*/ 140 w 318"/>
                <a:gd name="T29" fmla="*/ 471 h 479"/>
                <a:gd name="T30" fmla="*/ 121 w 318"/>
                <a:gd name="T31" fmla="*/ 476 h 479"/>
                <a:gd name="T32" fmla="*/ 102 w 318"/>
                <a:gd name="T33" fmla="*/ 479 h 479"/>
                <a:gd name="T34" fmla="*/ 82 w 318"/>
                <a:gd name="T35" fmla="*/ 476 h 479"/>
                <a:gd name="T36" fmla="*/ 63 w 318"/>
                <a:gd name="T37" fmla="*/ 471 h 479"/>
                <a:gd name="T38" fmla="*/ 42 w 318"/>
                <a:gd name="T39" fmla="*/ 460 h 479"/>
                <a:gd name="T40" fmla="*/ 25 w 318"/>
                <a:gd name="T41" fmla="*/ 445 h 479"/>
                <a:gd name="T42" fmla="*/ 12 w 318"/>
                <a:gd name="T43" fmla="*/ 426 h 479"/>
                <a:gd name="T44" fmla="*/ 3 w 318"/>
                <a:gd name="T45" fmla="*/ 406 h 479"/>
                <a:gd name="T46" fmla="*/ 0 w 318"/>
                <a:gd name="T47" fmla="*/ 384 h 479"/>
                <a:gd name="T48" fmla="*/ 1 w 318"/>
                <a:gd name="T49" fmla="*/ 361 h 479"/>
                <a:gd name="T50" fmla="*/ 8 w 318"/>
                <a:gd name="T51" fmla="*/ 339 h 479"/>
                <a:gd name="T52" fmla="*/ 122 w 318"/>
                <a:gd name="T53" fmla="*/ 63 h 479"/>
                <a:gd name="T54" fmla="*/ 134 w 318"/>
                <a:gd name="T55" fmla="*/ 42 h 479"/>
                <a:gd name="T56" fmla="*/ 149 w 318"/>
                <a:gd name="T57" fmla="*/ 26 h 479"/>
                <a:gd name="T58" fmla="*/ 168 w 318"/>
                <a:gd name="T59" fmla="*/ 12 h 479"/>
                <a:gd name="T60" fmla="*/ 188 w 318"/>
                <a:gd name="T61" fmla="*/ 4 h 479"/>
                <a:gd name="T62" fmla="*/ 210 w 318"/>
                <a:gd name="T6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79">
                  <a:moveTo>
                    <a:pt x="210" y="0"/>
                  </a:moveTo>
                  <a:lnTo>
                    <a:pt x="233" y="1"/>
                  </a:lnTo>
                  <a:lnTo>
                    <a:pt x="255" y="8"/>
                  </a:lnTo>
                  <a:lnTo>
                    <a:pt x="276" y="19"/>
                  </a:lnTo>
                  <a:lnTo>
                    <a:pt x="292" y="34"/>
                  </a:lnTo>
                  <a:lnTo>
                    <a:pt x="306" y="53"/>
                  </a:lnTo>
                  <a:lnTo>
                    <a:pt x="313" y="73"/>
                  </a:lnTo>
                  <a:lnTo>
                    <a:pt x="318" y="95"/>
                  </a:lnTo>
                  <a:lnTo>
                    <a:pt x="317" y="118"/>
                  </a:lnTo>
                  <a:lnTo>
                    <a:pt x="310" y="140"/>
                  </a:lnTo>
                  <a:lnTo>
                    <a:pt x="195" y="416"/>
                  </a:lnTo>
                  <a:lnTo>
                    <a:pt x="185" y="435"/>
                  </a:lnTo>
                  <a:lnTo>
                    <a:pt x="172" y="450"/>
                  </a:lnTo>
                  <a:lnTo>
                    <a:pt x="157" y="462"/>
                  </a:lnTo>
                  <a:lnTo>
                    <a:pt x="140" y="471"/>
                  </a:lnTo>
                  <a:lnTo>
                    <a:pt x="121" y="476"/>
                  </a:lnTo>
                  <a:lnTo>
                    <a:pt x="102" y="479"/>
                  </a:lnTo>
                  <a:lnTo>
                    <a:pt x="82" y="476"/>
                  </a:lnTo>
                  <a:lnTo>
                    <a:pt x="63" y="471"/>
                  </a:lnTo>
                  <a:lnTo>
                    <a:pt x="42" y="460"/>
                  </a:lnTo>
                  <a:lnTo>
                    <a:pt x="25" y="445"/>
                  </a:lnTo>
                  <a:lnTo>
                    <a:pt x="12" y="426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1" y="361"/>
                  </a:lnTo>
                  <a:lnTo>
                    <a:pt x="8" y="339"/>
                  </a:lnTo>
                  <a:lnTo>
                    <a:pt x="122" y="63"/>
                  </a:lnTo>
                  <a:lnTo>
                    <a:pt x="134" y="42"/>
                  </a:lnTo>
                  <a:lnTo>
                    <a:pt x="149" y="26"/>
                  </a:lnTo>
                  <a:lnTo>
                    <a:pt x="168" y="12"/>
                  </a:lnTo>
                  <a:lnTo>
                    <a:pt x="188" y="4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6098" y="2782"/>
              <a:ext cx="80" cy="53"/>
            </a:xfrm>
            <a:custGeom>
              <a:avLst/>
              <a:gdLst>
                <a:gd name="T0" fmla="*/ 95 w 480"/>
                <a:gd name="T1" fmla="*/ 0 h 317"/>
                <a:gd name="T2" fmla="*/ 118 w 480"/>
                <a:gd name="T3" fmla="*/ 1 h 317"/>
                <a:gd name="T4" fmla="*/ 140 w 480"/>
                <a:gd name="T5" fmla="*/ 8 h 317"/>
                <a:gd name="T6" fmla="*/ 417 w 480"/>
                <a:gd name="T7" fmla="*/ 122 h 317"/>
                <a:gd name="T8" fmla="*/ 438 w 480"/>
                <a:gd name="T9" fmla="*/ 133 h 317"/>
                <a:gd name="T10" fmla="*/ 454 w 480"/>
                <a:gd name="T11" fmla="*/ 148 h 317"/>
                <a:gd name="T12" fmla="*/ 468 w 480"/>
                <a:gd name="T13" fmla="*/ 166 h 317"/>
                <a:gd name="T14" fmla="*/ 475 w 480"/>
                <a:gd name="T15" fmla="*/ 187 h 317"/>
                <a:gd name="T16" fmla="*/ 480 w 480"/>
                <a:gd name="T17" fmla="*/ 209 h 317"/>
                <a:gd name="T18" fmla="*/ 479 w 480"/>
                <a:gd name="T19" fmla="*/ 232 h 317"/>
                <a:gd name="T20" fmla="*/ 472 w 480"/>
                <a:gd name="T21" fmla="*/ 254 h 317"/>
                <a:gd name="T22" fmla="*/ 462 w 480"/>
                <a:gd name="T23" fmla="*/ 273 h 317"/>
                <a:gd name="T24" fmla="*/ 450 w 480"/>
                <a:gd name="T25" fmla="*/ 288 h 317"/>
                <a:gd name="T26" fmla="*/ 435 w 480"/>
                <a:gd name="T27" fmla="*/ 300 h 317"/>
                <a:gd name="T28" fmla="*/ 417 w 480"/>
                <a:gd name="T29" fmla="*/ 309 h 317"/>
                <a:gd name="T30" fmla="*/ 398 w 480"/>
                <a:gd name="T31" fmla="*/ 314 h 317"/>
                <a:gd name="T32" fmla="*/ 378 w 480"/>
                <a:gd name="T33" fmla="*/ 317 h 317"/>
                <a:gd name="T34" fmla="*/ 358 w 480"/>
                <a:gd name="T35" fmla="*/ 314 h 317"/>
                <a:gd name="T36" fmla="*/ 340 w 480"/>
                <a:gd name="T37" fmla="*/ 309 h 317"/>
                <a:gd name="T38" fmla="*/ 63 w 480"/>
                <a:gd name="T39" fmla="*/ 195 h 317"/>
                <a:gd name="T40" fmla="*/ 42 w 480"/>
                <a:gd name="T41" fmla="*/ 182 h 317"/>
                <a:gd name="T42" fmla="*/ 25 w 480"/>
                <a:gd name="T43" fmla="*/ 168 h 317"/>
                <a:gd name="T44" fmla="*/ 12 w 480"/>
                <a:gd name="T45" fmla="*/ 149 h 317"/>
                <a:gd name="T46" fmla="*/ 4 w 480"/>
                <a:gd name="T47" fmla="*/ 129 h 317"/>
                <a:gd name="T48" fmla="*/ 0 w 480"/>
                <a:gd name="T49" fmla="*/ 107 h 317"/>
                <a:gd name="T50" fmla="*/ 1 w 480"/>
                <a:gd name="T51" fmla="*/ 85 h 317"/>
                <a:gd name="T52" fmla="*/ 7 w 480"/>
                <a:gd name="T53" fmla="*/ 62 h 317"/>
                <a:gd name="T54" fmla="*/ 18 w 480"/>
                <a:gd name="T55" fmla="*/ 42 h 317"/>
                <a:gd name="T56" fmla="*/ 34 w 480"/>
                <a:gd name="T57" fmla="*/ 25 h 317"/>
                <a:gd name="T58" fmla="*/ 53 w 480"/>
                <a:gd name="T59" fmla="*/ 12 h 317"/>
                <a:gd name="T60" fmla="*/ 73 w 480"/>
                <a:gd name="T61" fmla="*/ 3 h 317"/>
                <a:gd name="T62" fmla="*/ 95 w 480"/>
                <a:gd name="T6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0" h="317">
                  <a:moveTo>
                    <a:pt x="95" y="0"/>
                  </a:moveTo>
                  <a:lnTo>
                    <a:pt x="118" y="1"/>
                  </a:lnTo>
                  <a:lnTo>
                    <a:pt x="140" y="8"/>
                  </a:lnTo>
                  <a:lnTo>
                    <a:pt x="417" y="122"/>
                  </a:lnTo>
                  <a:lnTo>
                    <a:pt x="438" y="133"/>
                  </a:lnTo>
                  <a:lnTo>
                    <a:pt x="454" y="148"/>
                  </a:lnTo>
                  <a:lnTo>
                    <a:pt x="468" y="166"/>
                  </a:lnTo>
                  <a:lnTo>
                    <a:pt x="475" y="187"/>
                  </a:lnTo>
                  <a:lnTo>
                    <a:pt x="480" y="209"/>
                  </a:lnTo>
                  <a:lnTo>
                    <a:pt x="479" y="232"/>
                  </a:lnTo>
                  <a:lnTo>
                    <a:pt x="472" y="254"/>
                  </a:lnTo>
                  <a:lnTo>
                    <a:pt x="462" y="273"/>
                  </a:lnTo>
                  <a:lnTo>
                    <a:pt x="450" y="288"/>
                  </a:lnTo>
                  <a:lnTo>
                    <a:pt x="435" y="300"/>
                  </a:lnTo>
                  <a:lnTo>
                    <a:pt x="417" y="309"/>
                  </a:lnTo>
                  <a:lnTo>
                    <a:pt x="398" y="314"/>
                  </a:lnTo>
                  <a:lnTo>
                    <a:pt x="378" y="317"/>
                  </a:lnTo>
                  <a:lnTo>
                    <a:pt x="358" y="314"/>
                  </a:lnTo>
                  <a:lnTo>
                    <a:pt x="340" y="309"/>
                  </a:lnTo>
                  <a:lnTo>
                    <a:pt x="63" y="195"/>
                  </a:lnTo>
                  <a:lnTo>
                    <a:pt x="42" y="182"/>
                  </a:lnTo>
                  <a:lnTo>
                    <a:pt x="25" y="168"/>
                  </a:lnTo>
                  <a:lnTo>
                    <a:pt x="12" y="149"/>
                  </a:lnTo>
                  <a:lnTo>
                    <a:pt x="4" y="129"/>
                  </a:lnTo>
                  <a:lnTo>
                    <a:pt x="0" y="107"/>
                  </a:lnTo>
                  <a:lnTo>
                    <a:pt x="1" y="85"/>
                  </a:lnTo>
                  <a:lnTo>
                    <a:pt x="7" y="62"/>
                  </a:lnTo>
                  <a:lnTo>
                    <a:pt x="18" y="42"/>
                  </a:lnTo>
                  <a:lnTo>
                    <a:pt x="34" y="25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auto">
            <a:xfrm>
              <a:off x="6198" y="3138"/>
              <a:ext cx="53" cy="80"/>
            </a:xfrm>
            <a:custGeom>
              <a:avLst/>
              <a:gdLst>
                <a:gd name="T0" fmla="*/ 108 w 318"/>
                <a:gd name="T1" fmla="*/ 0 h 480"/>
                <a:gd name="T2" fmla="*/ 129 w 318"/>
                <a:gd name="T3" fmla="*/ 5 h 480"/>
                <a:gd name="T4" fmla="*/ 150 w 318"/>
                <a:gd name="T5" fmla="*/ 13 h 480"/>
                <a:gd name="T6" fmla="*/ 169 w 318"/>
                <a:gd name="T7" fmla="*/ 25 h 480"/>
                <a:gd name="T8" fmla="*/ 183 w 318"/>
                <a:gd name="T9" fmla="*/ 43 h 480"/>
                <a:gd name="T10" fmla="*/ 195 w 318"/>
                <a:gd name="T11" fmla="*/ 63 h 480"/>
                <a:gd name="T12" fmla="*/ 310 w 318"/>
                <a:gd name="T13" fmla="*/ 339 h 480"/>
                <a:gd name="T14" fmla="*/ 317 w 318"/>
                <a:gd name="T15" fmla="*/ 362 h 480"/>
                <a:gd name="T16" fmla="*/ 318 w 318"/>
                <a:gd name="T17" fmla="*/ 384 h 480"/>
                <a:gd name="T18" fmla="*/ 313 w 318"/>
                <a:gd name="T19" fmla="*/ 406 h 480"/>
                <a:gd name="T20" fmla="*/ 305 w 318"/>
                <a:gd name="T21" fmla="*/ 427 h 480"/>
                <a:gd name="T22" fmla="*/ 292 w 318"/>
                <a:gd name="T23" fmla="*/ 445 h 480"/>
                <a:gd name="T24" fmla="*/ 276 w 318"/>
                <a:gd name="T25" fmla="*/ 460 h 480"/>
                <a:gd name="T26" fmla="*/ 255 w 318"/>
                <a:gd name="T27" fmla="*/ 472 h 480"/>
                <a:gd name="T28" fmla="*/ 235 w 318"/>
                <a:gd name="T29" fmla="*/ 477 h 480"/>
                <a:gd name="T30" fmla="*/ 216 w 318"/>
                <a:gd name="T31" fmla="*/ 480 h 480"/>
                <a:gd name="T32" fmla="*/ 196 w 318"/>
                <a:gd name="T33" fmla="*/ 477 h 480"/>
                <a:gd name="T34" fmla="*/ 178 w 318"/>
                <a:gd name="T35" fmla="*/ 472 h 480"/>
                <a:gd name="T36" fmla="*/ 160 w 318"/>
                <a:gd name="T37" fmla="*/ 463 h 480"/>
                <a:gd name="T38" fmla="*/ 145 w 318"/>
                <a:gd name="T39" fmla="*/ 450 h 480"/>
                <a:gd name="T40" fmla="*/ 132 w 318"/>
                <a:gd name="T41" fmla="*/ 434 h 480"/>
                <a:gd name="T42" fmla="*/ 122 w 318"/>
                <a:gd name="T43" fmla="*/ 417 h 480"/>
                <a:gd name="T44" fmla="*/ 8 w 318"/>
                <a:gd name="T45" fmla="*/ 141 h 480"/>
                <a:gd name="T46" fmla="*/ 1 w 318"/>
                <a:gd name="T47" fmla="*/ 118 h 480"/>
                <a:gd name="T48" fmla="*/ 0 w 318"/>
                <a:gd name="T49" fmla="*/ 96 h 480"/>
                <a:gd name="T50" fmla="*/ 3 w 318"/>
                <a:gd name="T51" fmla="*/ 74 h 480"/>
                <a:gd name="T52" fmla="*/ 12 w 318"/>
                <a:gd name="T53" fmla="*/ 53 h 480"/>
                <a:gd name="T54" fmla="*/ 25 w 318"/>
                <a:gd name="T55" fmla="*/ 34 h 480"/>
                <a:gd name="T56" fmla="*/ 42 w 318"/>
                <a:gd name="T57" fmla="*/ 20 h 480"/>
                <a:gd name="T58" fmla="*/ 62 w 318"/>
                <a:gd name="T59" fmla="*/ 8 h 480"/>
                <a:gd name="T60" fmla="*/ 85 w 318"/>
                <a:gd name="T61" fmla="*/ 1 h 480"/>
                <a:gd name="T62" fmla="*/ 108 w 318"/>
                <a:gd name="T6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80">
                  <a:moveTo>
                    <a:pt x="108" y="0"/>
                  </a:moveTo>
                  <a:lnTo>
                    <a:pt x="129" y="5"/>
                  </a:lnTo>
                  <a:lnTo>
                    <a:pt x="150" y="13"/>
                  </a:lnTo>
                  <a:lnTo>
                    <a:pt x="169" y="25"/>
                  </a:lnTo>
                  <a:lnTo>
                    <a:pt x="183" y="43"/>
                  </a:lnTo>
                  <a:lnTo>
                    <a:pt x="195" y="63"/>
                  </a:lnTo>
                  <a:lnTo>
                    <a:pt x="310" y="339"/>
                  </a:lnTo>
                  <a:lnTo>
                    <a:pt x="317" y="362"/>
                  </a:lnTo>
                  <a:lnTo>
                    <a:pt x="318" y="384"/>
                  </a:lnTo>
                  <a:lnTo>
                    <a:pt x="313" y="406"/>
                  </a:lnTo>
                  <a:lnTo>
                    <a:pt x="305" y="427"/>
                  </a:lnTo>
                  <a:lnTo>
                    <a:pt x="292" y="445"/>
                  </a:lnTo>
                  <a:lnTo>
                    <a:pt x="276" y="460"/>
                  </a:lnTo>
                  <a:lnTo>
                    <a:pt x="255" y="472"/>
                  </a:lnTo>
                  <a:lnTo>
                    <a:pt x="235" y="477"/>
                  </a:lnTo>
                  <a:lnTo>
                    <a:pt x="216" y="480"/>
                  </a:lnTo>
                  <a:lnTo>
                    <a:pt x="196" y="477"/>
                  </a:lnTo>
                  <a:lnTo>
                    <a:pt x="178" y="472"/>
                  </a:lnTo>
                  <a:lnTo>
                    <a:pt x="160" y="463"/>
                  </a:lnTo>
                  <a:lnTo>
                    <a:pt x="145" y="450"/>
                  </a:lnTo>
                  <a:lnTo>
                    <a:pt x="132" y="434"/>
                  </a:lnTo>
                  <a:lnTo>
                    <a:pt x="122" y="417"/>
                  </a:lnTo>
                  <a:lnTo>
                    <a:pt x="8" y="141"/>
                  </a:lnTo>
                  <a:lnTo>
                    <a:pt x="1" y="118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2" y="53"/>
                  </a:lnTo>
                  <a:lnTo>
                    <a:pt x="25" y="34"/>
                  </a:lnTo>
                  <a:lnTo>
                    <a:pt x="42" y="20"/>
                  </a:lnTo>
                  <a:lnTo>
                    <a:pt x="62" y="8"/>
                  </a:lnTo>
                  <a:lnTo>
                    <a:pt x="85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Freeform 29"/>
            <p:cNvSpPr>
              <a:spLocks/>
            </p:cNvSpPr>
            <p:nvPr/>
          </p:nvSpPr>
          <p:spPr bwMode="auto">
            <a:xfrm>
              <a:off x="6121" y="3138"/>
              <a:ext cx="53" cy="80"/>
            </a:xfrm>
            <a:custGeom>
              <a:avLst/>
              <a:gdLst>
                <a:gd name="T0" fmla="*/ 210 w 318"/>
                <a:gd name="T1" fmla="*/ 0 h 480"/>
                <a:gd name="T2" fmla="*/ 232 w 318"/>
                <a:gd name="T3" fmla="*/ 1 h 480"/>
                <a:gd name="T4" fmla="*/ 255 w 318"/>
                <a:gd name="T5" fmla="*/ 8 h 480"/>
                <a:gd name="T6" fmla="*/ 275 w 318"/>
                <a:gd name="T7" fmla="*/ 20 h 480"/>
                <a:gd name="T8" fmla="*/ 292 w 318"/>
                <a:gd name="T9" fmla="*/ 34 h 480"/>
                <a:gd name="T10" fmla="*/ 304 w 318"/>
                <a:gd name="T11" fmla="*/ 53 h 480"/>
                <a:gd name="T12" fmla="*/ 313 w 318"/>
                <a:gd name="T13" fmla="*/ 74 h 480"/>
                <a:gd name="T14" fmla="*/ 318 w 318"/>
                <a:gd name="T15" fmla="*/ 96 h 480"/>
                <a:gd name="T16" fmla="*/ 317 w 318"/>
                <a:gd name="T17" fmla="*/ 118 h 480"/>
                <a:gd name="T18" fmla="*/ 310 w 318"/>
                <a:gd name="T19" fmla="*/ 141 h 480"/>
                <a:gd name="T20" fmla="*/ 195 w 318"/>
                <a:gd name="T21" fmla="*/ 417 h 480"/>
                <a:gd name="T22" fmla="*/ 185 w 318"/>
                <a:gd name="T23" fmla="*/ 434 h 480"/>
                <a:gd name="T24" fmla="*/ 172 w 318"/>
                <a:gd name="T25" fmla="*/ 450 h 480"/>
                <a:gd name="T26" fmla="*/ 157 w 318"/>
                <a:gd name="T27" fmla="*/ 463 h 480"/>
                <a:gd name="T28" fmla="*/ 139 w 318"/>
                <a:gd name="T29" fmla="*/ 472 h 480"/>
                <a:gd name="T30" fmla="*/ 120 w 318"/>
                <a:gd name="T31" fmla="*/ 477 h 480"/>
                <a:gd name="T32" fmla="*/ 100 w 318"/>
                <a:gd name="T33" fmla="*/ 480 h 480"/>
                <a:gd name="T34" fmla="*/ 82 w 318"/>
                <a:gd name="T35" fmla="*/ 477 h 480"/>
                <a:gd name="T36" fmla="*/ 62 w 318"/>
                <a:gd name="T37" fmla="*/ 472 h 480"/>
                <a:gd name="T38" fmla="*/ 42 w 318"/>
                <a:gd name="T39" fmla="*/ 460 h 480"/>
                <a:gd name="T40" fmla="*/ 24 w 318"/>
                <a:gd name="T41" fmla="*/ 444 h 480"/>
                <a:gd name="T42" fmla="*/ 12 w 318"/>
                <a:gd name="T43" fmla="*/ 427 h 480"/>
                <a:gd name="T44" fmla="*/ 3 w 318"/>
                <a:gd name="T45" fmla="*/ 406 h 480"/>
                <a:gd name="T46" fmla="*/ 0 w 318"/>
                <a:gd name="T47" fmla="*/ 384 h 480"/>
                <a:gd name="T48" fmla="*/ 1 w 318"/>
                <a:gd name="T49" fmla="*/ 362 h 480"/>
                <a:gd name="T50" fmla="*/ 6 w 318"/>
                <a:gd name="T51" fmla="*/ 339 h 480"/>
                <a:gd name="T52" fmla="*/ 122 w 318"/>
                <a:gd name="T53" fmla="*/ 63 h 480"/>
                <a:gd name="T54" fmla="*/ 133 w 318"/>
                <a:gd name="T55" fmla="*/ 43 h 480"/>
                <a:gd name="T56" fmla="*/ 149 w 318"/>
                <a:gd name="T57" fmla="*/ 25 h 480"/>
                <a:gd name="T58" fmla="*/ 167 w 318"/>
                <a:gd name="T59" fmla="*/ 13 h 480"/>
                <a:gd name="T60" fmla="*/ 187 w 318"/>
                <a:gd name="T61" fmla="*/ 5 h 480"/>
                <a:gd name="T62" fmla="*/ 210 w 318"/>
                <a:gd name="T6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80">
                  <a:moveTo>
                    <a:pt x="210" y="0"/>
                  </a:moveTo>
                  <a:lnTo>
                    <a:pt x="232" y="1"/>
                  </a:lnTo>
                  <a:lnTo>
                    <a:pt x="255" y="8"/>
                  </a:lnTo>
                  <a:lnTo>
                    <a:pt x="275" y="20"/>
                  </a:lnTo>
                  <a:lnTo>
                    <a:pt x="292" y="34"/>
                  </a:lnTo>
                  <a:lnTo>
                    <a:pt x="304" y="53"/>
                  </a:lnTo>
                  <a:lnTo>
                    <a:pt x="313" y="74"/>
                  </a:lnTo>
                  <a:lnTo>
                    <a:pt x="318" y="96"/>
                  </a:lnTo>
                  <a:lnTo>
                    <a:pt x="317" y="118"/>
                  </a:lnTo>
                  <a:lnTo>
                    <a:pt x="310" y="141"/>
                  </a:lnTo>
                  <a:lnTo>
                    <a:pt x="195" y="417"/>
                  </a:lnTo>
                  <a:lnTo>
                    <a:pt x="185" y="434"/>
                  </a:lnTo>
                  <a:lnTo>
                    <a:pt x="172" y="450"/>
                  </a:lnTo>
                  <a:lnTo>
                    <a:pt x="157" y="463"/>
                  </a:lnTo>
                  <a:lnTo>
                    <a:pt x="139" y="472"/>
                  </a:lnTo>
                  <a:lnTo>
                    <a:pt x="120" y="477"/>
                  </a:lnTo>
                  <a:lnTo>
                    <a:pt x="100" y="480"/>
                  </a:lnTo>
                  <a:lnTo>
                    <a:pt x="82" y="477"/>
                  </a:lnTo>
                  <a:lnTo>
                    <a:pt x="62" y="472"/>
                  </a:lnTo>
                  <a:lnTo>
                    <a:pt x="42" y="460"/>
                  </a:lnTo>
                  <a:lnTo>
                    <a:pt x="24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1" y="362"/>
                  </a:lnTo>
                  <a:lnTo>
                    <a:pt x="6" y="339"/>
                  </a:lnTo>
                  <a:lnTo>
                    <a:pt x="122" y="63"/>
                  </a:lnTo>
                  <a:lnTo>
                    <a:pt x="133" y="43"/>
                  </a:lnTo>
                  <a:lnTo>
                    <a:pt x="149" y="25"/>
                  </a:lnTo>
                  <a:lnTo>
                    <a:pt x="167" y="13"/>
                  </a:lnTo>
                  <a:lnTo>
                    <a:pt x="187" y="5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30"/>
            <p:cNvSpPr>
              <a:spLocks/>
            </p:cNvSpPr>
            <p:nvPr/>
          </p:nvSpPr>
          <p:spPr bwMode="auto">
            <a:xfrm>
              <a:off x="6238" y="3098"/>
              <a:ext cx="80" cy="53"/>
            </a:xfrm>
            <a:custGeom>
              <a:avLst/>
              <a:gdLst>
                <a:gd name="T0" fmla="*/ 96 w 480"/>
                <a:gd name="T1" fmla="*/ 0 h 317"/>
                <a:gd name="T2" fmla="*/ 118 w 480"/>
                <a:gd name="T3" fmla="*/ 1 h 317"/>
                <a:gd name="T4" fmla="*/ 141 w 480"/>
                <a:gd name="T5" fmla="*/ 8 h 317"/>
                <a:gd name="T6" fmla="*/ 418 w 480"/>
                <a:gd name="T7" fmla="*/ 122 h 317"/>
                <a:gd name="T8" fmla="*/ 438 w 480"/>
                <a:gd name="T9" fmla="*/ 133 h 317"/>
                <a:gd name="T10" fmla="*/ 456 w 480"/>
                <a:gd name="T11" fmla="*/ 149 h 317"/>
                <a:gd name="T12" fmla="*/ 468 w 480"/>
                <a:gd name="T13" fmla="*/ 166 h 317"/>
                <a:gd name="T14" fmla="*/ 477 w 480"/>
                <a:gd name="T15" fmla="*/ 187 h 317"/>
                <a:gd name="T16" fmla="*/ 480 w 480"/>
                <a:gd name="T17" fmla="*/ 209 h 317"/>
                <a:gd name="T18" fmla="*/ 479 w 480"/>
                <a:gd name="T19" fmla="*/ 232 h 317"/>
                <a:gd name="T20" fmla="*/ 473 w 480"/>
                <a:gd name="T21" fmla="*/ 254 h 317"/>
                <a:gd name="T22" fmla="*/ 463 w 480"/>
                <a:gd name="T23" fmla="*/ 273 h 317"/>
                <a:gd name="T24" fmla="*/ 450 w 480"/>
                <a:gd name="T25" fmla="*/ 288 h 317"/>
                <a:gd name="T26" fmla="*/ 435 w 480"/>
                <a:gd name="T27" fmla="*/ 300 h 317"/>
                <a:gd name="T28" fmla="*/ 417 w 480"/>
                <a:gd name="T29" fmla="*/ 309 h 317"/>
                <a:gd name="T30" fmla="*/ 398 w 480"/>
                <a:gd name="T31" fmla="*/ 315 h 317"/>
                <a:gd name="T32" fmla="*/ 378 w 480"/>
                <a:gd name="T33" fmla="*/ 317 h 317"/>
                <a:gd name="T34" fmla="*/ 360 w 480"/>
                <a:gd name="T35" fmla="*/ 315 h 317"/>
                <a:gd name="T36" fmla="*/ 340 w 480"/>
                <a:gd name="T37" fmla="*/ 309 h 317"/>
                <a:gd name="T38" fmla="*/ 63 w 480"/>
                <a:gd name="T39" fmla="*/ 195 h 317"/>
                <a:gd name="T40" fmla="*/ 42 w 480"/>
                <a:gd name="T41" fmla="*/ 183 h 317"/>
                <a:gd name="T42" fmla="*/ 25 w 480"/>
                <a:gd name="T43" fmla="*/ 169 h 317"/>
                <a:gd name="T44" fmla="*/ 13 w 480"/>
                <a:gd name="T45" fmla="*/ 150 h 317"/>
                <a:gd name="T46" fmla="*/ 4 w 480"/>
                <a:gd name="T47" fmla="*/ 129 h 317"/>
                <a:gd name="T48" fmla="*/ 0 w 480"/>
                <a:gd name="T49" fmla="*/ 107 h 317"/>
                <a:gd name="T50" fmla="*/ 1 w 480"/>
                <a:gd name="T51" fmla="*/ 85 h 317"/>
                <a:gd name="T52" fmla="*/ 8 w 480"/>
                <a:gd name="T53" fmla="*/ 62 h 317"/>
                <a:gd name="T54" fmla="*/ 20 w 480"/>
                <a:gd name="T55" fmla="*/ 42 h 317"/>
                <a:gd name="T56" fmla="*/ 34 w 480"/>
                <a:gd name="T57" fmla="*/ 26 h 317"/>
                <a:gd name="T58" fmla="*/ 53 w 480"/>
                <a:gd name="T59" fmla="*/ 12 h 317"/>
                <a:gd name="T60" fmla="*/ 74 w 480"/>
                <a:gd name="T61" fmla="*/ 4 h 317"/>
                <a:gd name="T62" fmla="*/ 96 w 480"/>
                <a:gd name="T6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0" h="317">
                  <a:moveTo>
                    <a:pt x="96" y="0"/>
                  </a:moveTo>
                  <a:lnTo>
                    <a:pt x="118" y="1"/>
                  </a:lnTo>
                  <a:lnTo>
                    <a:pt x="141" y="8"/>
                  </a:lnTo>
                  <a:lnTo>
                    <a:pt x="418" y="122"/>
                  </a:lnTo>
                  <a:lnTo>
                    <a:pt x="438" y="133"/>
                  </a:lnTo>
                  <a:lnTo>
                    <a:pt x="456" y="149"/>
                  </a:lnTo>
                  <a:lnTo>
                    <a:pt x="468" y="166"/>
                  </a:lnTo>
                  <a:lnTo>
                    <a:pt x="477" y="187"/>
                  </a:lnTo>
                  <a:lnTo>
                    <a:pt x="480" y="209"/>
                  </a:lnTo>
                  <a:lnTo>
                    <a:pt x="479" y="232"/>
                  </a:lnTo>
                  <a:lnTo>
                    <a:pt x="473" y="254"/>
                  </a:lnTo>
                  <a:lnTo>
                    <a:pt x="463" y="273"/>
                  </a:lnTo>
                  <a:lnTo>
                    <a:pt x="450" y="288"/>
                  </a:lnTo>
                  <a:lnTo>
                    <a:pt x="435" y="300"/>
                  </a:lnTo>
                  <a:lnTo>
                    <a:pt x="417" y="309"/>
                  </a:lnTo>
                  <a:lnTo>
                    <a:pt x="398" y="315"/>
                  </a:lnTo>
                  <a:lnTo>
                    <a:pt x="378" y="317"/>
                  </a:lnTo>
                  <a:lnTo>
                    <a:pt x="360" y="315"/>
                  </a:lnTo>
                  <a:lnTo>
                    <a:pt x="340" y="309"/>
                  </a:lnTo>
                  <a:lnTo>
                    <a:pt x="63" y="195"/>
                  </a:lnTo>
                  <a:lnTo>
                    <a:pt x="42" y="183"/>
                  </a:lnTo>
                  <a:lnTo>
                    <a:pt x="25" y="169"/>
                  </a:lnTo>
                  <a:lnTo>
                    <a:pt x="13" y="150"/>
                  </a:lnTo>
                  <a:lnTo>
                    <a:pt x="4" y="129"/>
                  </a:lnTo>
                  <a:lnTo>
                    <a:pt x="0" y="107"/>
                  </a:lnTo>
                  <a:lnTo>
                    <a:pt x="1" y="85"/>
                  </a:lnTo>
                  <a:lnTo>
                    <a:pt x="8" y="62"/>
                  </a:lnTo>
                  <a:lnTo>
                    <a:pt x="20" y="42"/>
                  </a:lnTo>
                  <a:lnTo>
                    <a:pt x="34" y="26"/>
                  </a:lnTo>
                  <a:lnTo>
                    <a:pt x="53" y="12"/>
                  </a:lnTo>
                  <a:lnTo>
                    <a:pt x="74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4254422" y="5149520"/>
            <a:ext cx="3721685" cy="567311"/>
          </a:xfrm>
          <a:prstGeom prst="roundRect">
            <a:avLst/>
          </a:prstGeom>
          <a:solidFill>
            <a:srgbClr val="1493CC"/>
          </a:solidFill>
          <a:ln w="76200">
            <a:solidFill>
              <a:srgbClr val="FF5A2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ONGOING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0503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1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mph" presetSubtype="0" repeatCount="indefinite" accel="1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8" presetClass="emph" presetSubtype="0" repeatCount="indefinite" accel="1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33" grpId="0" animBg="1"/>
      <p:bldP spid="33" grpId="1" animBg="1"/>
      <p:bldP spid="36" grpId="0"/>
      <p:bldP spid="60" grpId="0" animBg="1"/>
      <p:bldP spid="61" grpId="0" animBg="1"/>
      <p:bldP spid="62" grpId="0"/>
      <p:bldP spid="66" grpId="0" animBg="1"/>
      <p:bldP spid="66" grpId="1" animBg="1"/>
      <p:bldP spid="67" grpId="0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4" name="Picture 36" descr="Image result for connection 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r="6139"/>
          <a:stretch/>
        </p:blipFill>
        <p:spPr bwMode="auto">
          <a:xfrm>
            <a:off x="0" y="0"/>
            <a:ext cx="12200022" cy="62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Freeform 201"/>
          <p:cNvSpPr>
            <a:spLocks/>
          </p:cNvSpPr>
          <p:nvPr/>
        </p:nvSpPr>
        <p:spPr bwMode="auto">
          <a:xfrm>
            <a:off x="-1374229" y="4421875"/>
            <a:ext cx="14926102" cy="2446170"/>
          </a:xfrm>
          <a:custGeom>
            <a:avLst/>
            <a:gdLst/>
            <a:ahLst/>
            <a:cxnLst>
              <a:cxn ang="0">
                <a:pos x="2171" y="556"/>
              </a:cxn>
              <a:cxn ang="0">
                <a:pos x="0" y="556"/>
              </a:cxn>
              <a:cxn ang="0">
                <a:pos x="1113" y="0"/>
              </a:cxn>
              <a:cxn ang="0">
                <a:pos x="2171" y="556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3" y="0"/>
                  <a:pt x="2171" y="556"/>
                  <a:pt x="2171" y="5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Condense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878" y="605599"/>
            <a:ext cx="914224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Light" charset="0"/>
                <a:ea typeface="Myriad Pro Light" charset="0"/>
                <a:cs typeface="Myriad Pro Light" charset="0"/>
              </a:rPr>
              <a:t>Here Comes the </a:t>
            </a:r>
            <a:r>
              <a:rPr lang="en-CA" sz="5000" spc="300" dirty="0">
                <a:solidFill>
                  <a:srgbClr val="1493CC"/>
                </a:solidFill>
                <a:latin typeface="Myriad Pro Light" charset="0"/>
                <a:ea typeface="Myriad Pro Light" charset="0"/>
                <a:cs typeface="Myriad Pro Light" charset="0"/>
              </a:rPr>
              <a:t>Security Team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614464" y="2121730"/>
            <a:ext cx="948563" cy="3064419"/>
            <a:chOff x="5614464" y="2121730"/>
            <a:chExt cx="948563" cy="3064419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15336" y="2121730"/>
              <a:ext cx="547935" cy="616008"/>
            </a:xfrm>
            <a:custGeom>
              <a:avLst/>
              <a:gdLst>
                <a:gd name="T0" fmla="*/ 490 w 982"/>
                <a:gd name="T1" fmla="*/ 0 h 1103"/>
                <a:gd name="T2" fmla="*/ 543 w 982"/>
                <a:gd name="T3" fmla="*/ 2 h 1103"/>
                <a:gd name="T4" fmla="*/ 595 w 982"/>
                <a:gd name="T5" fmla="*/ 7 h 1103"/>
                <a:gd name="T6" fmla="*/ 645 w 982"/>
                <a:gd name="T7" fmla="*/ 15 h 1103"/>
                <a:gd name="T8" fmla="*/ 694 w 982"/>
                <a:gd name="T9" fmla="*/ 29 h 1103"/>
                <a:gd name="T10" fmla="*/ 737 w 982"/>
                <a:gd name="T11" fmla="*/ 45 h 1103"/>
                <a:gd name="T12" fmla="*/ 781 w 982"/>
                <a:gd name="T13" fmla="*/ 66 h 1103"/>
                <a:gd name="T14" fmla="*/ 819 w 982"/>
                <a:gd name="T15" fmla="*/ 91 h 1103"/>
                <a:gd name="T16" fmla="*/ 854 w 982"/>
                <a:gd name="T17" fmla="*/ 121 h 1103"/>
                <a:gd name="T18" fmla="*/ 886 w 982"/>
                <a:gd name="T19" fmla="*/ 156 h 1103"/>
                <a:gd name="T20" fmla="*/ 915 w 982"/>
                <a:gd name="T21" fmla="*/ 194 h 1103"/>
                <a:gd name="T22" fmla="*/ 938 w 982"/>
                <a:gd name="T23" fmla="*/ 239 h 1103"/>
                <a:gd name="T24" fmla="*/ 956 w 982"/>
                <a:gd name="T25" fmla="*/ 290 h 1103"/>
                <a:gd name="T26" fmla="*/ 970 w 982"/>
                <a:gd name="T27" fmla="*/ 345 h 1103"/>
                <a:gd name="T28" fmla="*/ 978 w 982"/>
                <a:gd name="T29" fmla="*/ 407 h 1103"/>
                <a:gd name="T30" fmla="*/ 982 w 982"/>
                <a:gd name="T31" fmla="*/ 473 h 1103"/>
                <a:gd name="T32" fmla="*/ 977 w 982"/>
                <a:gd name="T33" fmla="*/ 552 h 1103"/>
                <a:gd name="T34" fmla="*/ 967 w 982"/>
                <a:gd name="T35" fmla="*/ 629 h 1103"/>
                <a:gd name="T36" fmla="*/ 948 w 982"/>
                <a:gd name="T37" fmla="*/ 702 h 1103"/>
                <a:gd name="T38" fmla="*/ 923 w 982"/>
                <a:gd name="T39" fmla="*/ 771 h 1103"/>
                <a:gd name="T40" fmla="*/ 893 w 982"/>
                <a:gd name="T41" fmla="*/ 834 h 1103"/>
                <a:gd name="T42" fmla="*/ 858 w 982"/>
                <a:gd name="T43" fmla="*/ 893 h 1103"/>
                <a:gd name="T44" fmla="*/ 816 w 982"/>
                <a:gd name="T45" fmla="*/ 945 h 1103"/>
                <a:gd name="T46" fmla="*/ 771 w 982"/>
                <a:gd name="T47" fmla="*/ 992 h 1103"/>
                <a:gd name="T48" fmla="*/ 721 w 982"/>
                <a:gd name="T49" fmla="*/ 1030 h 1103"/>
                <a:gd name="T50" fmla="*/ 667 w 982"/>
                <a:gd name="T51" fmla="*/ 1062 h 1103"/>
                <a:gd name="T52" fmla="*/ 612 w 982"/>
                <a:gd name="T53" fmla="*/ 1085 h 1103"/>
                <a:gd name="T54" fmla="*/ 552 w 982"/>
                <a:gd name="T55" fmla="*/ 1098 h 1103"/>
                <a:gd name="T56" fmla="*/ 490 w 982"/>
                <a:gd name="T57" fmla="*/ 1103 h 1103"/>
                <a:gd name="T58" fmla="*/ 428 w 982"/>
                <a:gd name="T59" fmla="*/ 1098 h 1103"/>
                <a:gd name="T60" fmla="*/ 369 w 982"/>
                <a:gd name="T61" fmla="*/ 1083 h 1103"/>
                <a:gd name="T62" fmla="*/ 312 w 982"/>
                <a:gd name="T63" fmla="*/ 1060 h 1103"/>
                <a:gd name="T64" fmla="*/ 259 w 982"/>
                <a:gd name="T65" fmla="*/ 1028 h 1103"/>
                <a:gd name="T66" fmla="*/ 209 w 982"/>
                <a:gd name="T67" fmla="*/ 990 h 1103"/>
                <a:gd name="T68" fmla="*/ 164 w 982"/>
                <a:gd name="T69" fmla="*/ 943 h 1103"/>
                <a:gd name="T70" fmla="*/ 123 w 982"/>
                <a:gd name="T71" fmla="*/ 890 h 1103"/>
                <a:gd name="T72" fmla="*/ 87 w 982"/>
                <a:gd name="T73" fmla="*/ 831 h 1103"/>
                <a:gd name="T74" fmla="*/ 57 w 982"/>
                <a:gd name="T75" fmla="*/ 768 h 1103"/>
                <a:gd name="T76" fmla="*/ 31 w 982"/>
                <a:gd name="T77" fmla="*/ 699 h 1103"/>
                <a:gd name="T78" fmla="*/ 15 w 982"/>
                <a:gd name="T79" fmla="*/ 625 h 1103"/>
                <a:gd name="T80" fmla="*/ 3 w 982"/>
                <a:gd name="T81" fmla="*/ 550 h 1103"/>
                <a:gd name="T82" fmla="*/ 0 w 982"/>
                <a:gd name="T83" fmla="*/ 473 h 1103"/>
                <a:gd name="T84" fmla="*/ 3 w 982"/>
                <a:gd name="T85" fmla="*/ 403 h 1103"/>
                <a:gd name="T86" fmla="*/ 11 w 982"/>
                <a:gd name="T87" fmla="*/ 340 h 1103"/>
                <a:gd name="T88" fmla="*/ 28 w 982"/>
                <a:gd name="T89" fmla="*/ 281 h 1103"/>
                <a:gd name="T90" fmla="*/ 48 w 982"/>
                <a:gd name="T91" fmla="*/ 229 h 1103"/>
                <a:gd name="T92" fmla="*/ 75 w 982"/>
                <a:gd name="T93" fmla="*/ 184 h 1103"/>
                <a:gd name="T94" fmla="*/ 107 w 982"/>
                <a:gd name="T95" fmla="*/ 144 h 1103"/>
                <a:gd name="T96" fmla="*/ 142 w 982"/>
                <a:gd name="T97" fmla="*/ 109 h 1103"/>
                <a:gd name="T98" fmla="*/ 182 w 982"/>
                <a:gd name="T99" fmla="*/ 79 h 1103"/>
                <a:gd name="T100" fmla="*/ 227 w 982"/>
                <a:gd name="T101" fmla="*/ 54 h 1103"/>
                <a:gd name="T102" fmla="*/ 274 w 982"/>
                <a:gd name="T103" fmla="*/ 34 h 1103"/>
                <a:gd name="T104" fmla="*/ 324 w 982"/>
                <a:gd name="T105" fmla="*/ 19 h 1103"/>
                <a:gd name="T106" fmla="*/ 378 w 982"/>
                <a:gd name="T107" fmla="*/ 9 h 1103"/>
                <a:gd name="T108" fmla="*/ 433 w 982"/>
                <a:gd name="T109" fmla="*/ 2 h 1103"/>
                <a:gd name="T110" fmla="*/ 490 w 982"/>
                <a:gd name="T111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2" h="1103">
                  <a:moveTo>
                    <a:pt x="490" y="0"/>
                  </a:moveTo>
                  <a:lnTo>
                    <a:pt x="543" y="2"/>
                  </a:lnTo>
                  <a:lnTo>
                    <a:pt x="595" y="7"/>
                  </a:lnTo>
                  <a:lnTo>
                    <a:pt x="645" y="15"/>
                  </a:lnTo>
                  <a:lnTo>
                    <a:pt x="694" y="29"/>
                  </a:lnTo>
                  <a:lnTo>
                    <a:pt x="737" y="45"/>
                  </a:lnTo>
                  <a:lnTo>
                    <a:pt x="781" y="66"/>
                  </a:lnTo>
                  <a:lnTo>
                    <a:pt x="819" y="91"/>
                  </a:lnTo>
                  <a:lnTo>
                    <a:pt x="854" y="121"/>
                  </a:lnTo>
                  <a:lnTo>
                    <a:pt x="886" y="156"/>
                  </a:lnTo>
                  <a:lnTo>
                    <a:pt x="915" y="194"/>
                  </a:lnTo>
                  <a:lnTo>
                    <a:pt x="938" y="239"/>
                  </a:lnTo>
                  <a:lnTo>
                    <a:pt x="956" y="290"/>
                  </a:lnTo>
                  <a:lnTo>
                    <a:pt x="970" y="345"/>
                  </a:lnTo>
                  <a:lnTo>
                    <a:pt x="978" y="407"/>
                  </a:lnTo>
                  <a:lnTo>
                    <a:pt x="982" y="473"/>
                  </a:lnTo>
                  <a:lnTo>
                    <a:pt x="977" y="552"/>
                  </a:lnTo>
                  <a:lnTo>
                    <a:pt x="967" y="629"/>
                  </a:lnTo>
                  <a:lnTo>
                    <a:pt x="948" y="702"/>
                  </a:lnTo>
                  <a:lnTo>
                    <a:pt x="923" y="771"/>
                  </a:lnTo>
                  <a:lnTo>
                    <a:pt x="893" y="834"/>
                  </a:lnTo>
                  <a:lnTo>
                    <a:pt x="858" y="893"/>
                  </a:lnTo>
                  <a:lnTo>
                    <a:pt x="816" y="945"/>
                  </a:lnTo>
                  <a:lnTo>
                    <a:pt x="771" y="992"/>
                  </a:lnTo>
                  <a:lnTo>
                    <a:pt x="721" y="1030"/>
                  </a:lnTo>
                  <a:lnTo>
                    <a:pt x="667" y="1062"/>
                  </a:lnTo>
                  <a:lnTo>
                    <a:pt x="612" y="1085"/>
                  </a:lnTo>
                  <a:lnTo>
                    <a:pt x="552" y="1098"/>
                  </a:lnTo>
                  <a:lnTo>
                    <a:pt x="490" y="1103"/>
                  </a:lnTo>
                  <a:lnTo>
                    <a:pt x="428" y="1098"/>
                  </a:lnTo>
                  <a:lnTo>
                    <a:pt x="369" y="1083"/>
                  </a:lnTo>
                  <a:lnTo>
                    <a:pt x="312" y="1060"/>
                  </a:lnTo>
                  <a:lnTo>
                    <a:pt x="259" y="1028"/>
                  </a:lnTo>
                  <a:lnTo>
                    <a:pt x="209" y="990"/>
                  </a:lnTo>
                  <a:lnTo>
                    <a:pt x="164" y="943"/>
                  </a:lnTo>
                  <a:lnTo>
                    <a:pt x="123" y="890"/>
                  </a:lnTo>
                  <a:lnTo>
                    <a:pt x="87" y="831"/>
                  </a:lnTo>
                  <a:lnTo>
                    <a:pt x="57" y="768"/>
                  </a:lnTo>
                  <a:lnTo>
                    <a:pt x="31" y="699"/>
                  </a:lnTo>
                  <a:lnTo>
                    <a:pt x="15" y="625"/>
                  </a:lnTo>
                  <a:lnTo>
                    <a:pt x="3" y="550"/>
                  </a:lnTo>
                  <a:lnTo>
                    <a:pt x="0" y="473"/>
                  </a:lnTo>
                  <a:lnTo>
                    <a:pt x="3" y="403"/>
                  </a:lnTo>
                  <a:lnTo>
                    <a:pt x="11" y="340"/>
                  </a:lnTo>
                  <a:lnTo>
                    <a:pt x="28" y="281"/>
                  </a:lnTo>
                  <a:lnTo>
                    <a:pt x="48" y="229"/>
                  </a:lnTo>
                  <a:lnTo>
                    <a:pt x="75" y="184"/>
                  </a:lnTo>
                  <a:lnTo>
                    <a:pt x="107" y="144"/>
                  </a:lnTo>
                  <a:lnTo>
                    <a:pt x="142" y="109"/>
                  </a:lnTo>
                  <a:lnTo>
                    <a:pt x="182" y="79"/>
                  </a:lnTo>
                  <a:lnTo>
                    <a:pt x="227" y="54"/>
                  </a:lnTo>
                  <a:lnTo>
                    <a:pt x="274" y="34"/>
                  </a:lnTo>
                  <a:lnTo>
                    <a:pt x="324" y="19"/>
                  </a:lnTo>
                  <a:lnTo>
                    <a:pt x="378" y="9"/>
                  </a:lnTo>
                  <a:lnTo>
                    <a:pt x="433" y="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088746" y="2121730"/>
              <a:ext cx="274526" cy="616008"/>
            </a:xfrm>
            <a:custGeom>
              <a:avLst/>
              <a:gdLst>
                <a:gd name="T0" fmla="*/ 0 w 492"/>
                <a:gd name="T1" fmla="*/ 0 h 1103"/>
                <a:gd name="T2" fmla="*/ 53 w 492"/>
                <a:gd name="T3" fmla="*/ 2 h 1103"/>
                <a:gd name="T4" fmla="*/ 105 w 492"/>
                <a:gd name="T5" fmla="*/ 7 h 1103"/>
                <a:gd name="T6" fmla="*/ 155 w 492"/>
                <a:gd name="T7" fmla="*/ 15 h 1103"/>
                <a:gd name="T8" fmla="*/ 204 w 492"/>
                <a:gd name="T9" fmla="*/ 29 h 1103"/>
                <a:gd name="T10" fmla="*/ 247 w 492"/>
                <a:gd name="T11" fmla="*/ 45 h 1103"/>
                <a:gd name="T12" fmla="*/ 291 w 492"/>
                <a:gd name="T13" fmla="*/ 66 h 1103"/>
                <a:gd name="T14" fmla="*/ 329 w 492"/>
                <a:gd name="T15" fmla="*/ 91 h 1103"/>
                <a:gd name="T16" fmla="*/ 364 w 492"/>
                <a:gd name="T17" fmla="*/ 121 h 1103"/>
                <a:gd name="T18" fmla="*/ 396 w 492"/>
                <a:gd name="T19" fmla="*/ 156 h 1103"/>
                <a:gd name="T20" fmla="*/ 425 w 492"/>
                <a:gd name="T21" fmla="*/ 194 h 1103"/>
                <a:gd name="T22" fmla="*/ 448 w 492"/>
                <a:gd name="T23" fmla="*/ 239 h 1103"/>
                <a:gd name="T24" fmla="*/ 466 w 492"/>
                <a:gd name="T25" fmla="*/ 290 h 1103"/>
                <a:gd name="T26" fmla="*/ 480 w 492"/>
                <a:gd name="T27" fmla="*/ 345 h 1103"/>
                <a:gd name="T28" fmla="*/ 488 w 492"/>
                <a:gd name="T29" fmla="*/ 407 h 1103"/>
                <a:gd name="T30" fmla="*/ 492 w 492"/>
                <a:gd name="T31" fmla="*/ 473 h 1103"/>
                <a:gd name="T32" fmla="*/ 487 w 492"/>
                <a:gd name="T33" fmla="*/ 552 h 1103"/>
                <a:gd name="T34" fmla="*/ 477 w 492"/>
                <a:gd name="T35" fmla="*/ 629 h 1103"/>
                <a:gd name="T36" fmla="*/ 458 w 492"/>
                <a:gd name="T37" fmla="*/ 702 h 1103"/>
                <a:gd name="T38" fmla="*/ 433 w 492"/>
                <a:gd name="T39" fmla="*/ 771 h 1103"/>
                <a:gd name="T40" fmla="*/ 403 w 492"/>
                <a:gd name="T41" fmla="*/ 834 h 1103"/>
                <a:gd name="T42" fmla="*/ 368 w 492"/>
                <a:gd name="T43" fmla="*/ 893 h 1103"/>
                <a:gd name="T44" fmla="*/ 326 w 492"/>
                <a:gd name="T45" fmla="*/ 945 h 1103"/>
                <a:gd name="T46" fmla="*/ 281 w 492"/>
                <a:gd name="T47" fmla="*/ 992 h 1103"/>
                <a:gd name="T48" fmla="*/ 231 w 492"/>
                <a:gd name="T49" fmla="*/ 1030 h 1103"/>
                <a:gd name="T50" fmla="*/ 177 w 492"/>
                <a:gd name="T51" fmla="*/ 1062 h 1103"/>
                <a:gd name="T52" fmla="*/ 122 w 492"/>
                <a:gd name="T53" fmla="*/ 1085 h 1103"/>
                <a:gd name="T54" fmla="*/ 62 w 492"/>
                <a:gd name="T55" fmla="*/ 1098 h 1103"/>
                <a:gd name="T56" fmla="*/ 0 w 492"/>
                <a:gd name="T57" fmla="*/ 1103 h 1103"/>
                <a:gd name="T58" fmla="*/ 0 w 492"/>
                <a:gd name="T59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2" h="1103">
                  <a:moveTo>
                    <a:pt x="0" y="0"/>
                  </a:moveTo>
                  <a:lnTo>
                    <a:pt x="53" y="2"/>
                  </a:lnTo>
                  <a:lnTo>
                    <a:pt x="105" y="7"/>
                  </a:lnTo>
                  <a:lnTo>
                    <a:pt x="155" y="15"/>
                  </a:lnTo>
                  <a:lnTo>
                    <a:pt x="204" y="29"/>
                  </a:lnTo>
                  <a:lnTo>
                    <a:pt x="247" y="45"/>
                  </a:lnTo>
                  <a:lnTo>
                    <a:pt x="291" y="66"/>
                  </a:lnTo>
                  <a:lnTo>
                    <a:pt x="329" y="91"/>
                  </a:lnTo>
                  <a:lnTo>
                    <a:pt x="364" y="121"/>
                  </a:lnTo>
                  <a:lnTo>
                    <a:pt x="396" y="156"/>
                  </a:lnTo>
                  <a:lnTo>
                    <a:pt x="425" y="194"/>
                  </a:lnTo>
                  <a:lnTo>
                    <a:pt x="448" y="239"/>
                  </a:lnTo>
                  <a:lnTo>
                    <a:pt x="466" y="290"/>
                  </a:lnTo>
                  <a:lnTo>
                    <a:pt x="480" y="345"/>
                  </a:lnTo>
                  <a:lnTo>
                    <a:pt x="488" y="407"/>
                  </a:lnTo>
                  <a:lnTo>
                    <a:pt x="492" y="473"/>
                  </a:lnTo>
                  <a:lnTo>
                    <a:pt x="487" y="552"/>
                  </a:lnTo>
                  <a:lnTo>
                    <a:pt x="477" y="629"/>
                  </a:lnTo>
                  <a:lnTo>
                    <a:pt x="458" y="702"/>
                  </a:lnTo>
                  <a:lnTo>
                    <a:pt x="433" y="771"/>
                  </a:lnTo>
                  <a:lnTo>
                    <a:pt x="403" y="834"/>
                  </a:lnTo>
                  <a:lnTo>
                    <a:pt x="368" y="893"/>
                  </a:lnTo>
                  <a:lnTo>
                    <a:pt x="326" y="945"/>
                  </a:lnTo>
                  <a:lnTo>
                    <a:pt x="281" y="992"/>
                  </a:lnTo>
                  <a:lnTo>
                    <a:pt x="231" y="1030"/>
                  </a:lnTo>
                  <a:lnTo>
                    <a:pt x="177" y="1062"/>
                  </a:lnTo>
                  <a:lnTo>
                    <a:pt x="122" y="1085"/>
                  </a:lnTo>
                  <a:lnTo>
                    <a:pt x="62" y="1098"/>
                  </a:lnTo>
                  <a:lnTo>
                    <a:pt x="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614464" y="2806928"/>
              <a:ext cx="944100" cy="2379221"/>
            </a:xfrm>
            <a:custGeom>
              <a:avLst/>
              <a:gdLst>
                <a:gd name="T0" fmla="*/ 1087 w 1691"/>
                <a:gd name="T1" fmla="*/ 0 h 4266"/>
                <a:gd name="T2" fmla="*/ 1229 w 1691"/>
                <a:gd name="T3" fmla="*/ 17 h 4266"/>
                <a:gd name="T4" fmla="*/ 1360 w 1691"/>
                <a:gd name="T5" fmla="*/ 64 h 4266"/>
                <a:gd name="T6" fmla="*/ 1474 w 1691"/>
                <a:gd name="T7" fmla="*/ 139 h 4266"/>
                <a:gd name="T8" fmla="*/ 1569 w 1691"/>
                <a:gd name="T9" fmla="*/ 236 h 4266"/>
                <a:gd name="T10" fmla="*/ 1639 w 1691"/>
                <a:gd name="T11" fmla="*/ 355 h 4266"/>
                <a:gd name="T12" fmla="*/ 1681 w 1691"/>
                <a:gd name="T13" fmla="*/ 490 h 4266"/>
                <a:gd name="T14" fmla="*/ 1691 w 1691"/>
                <a:gd name="T15" fmla="*/ 639 h 4266"/>
                <a:gd name="T16" fmla="*/ 1678 w 1691"/>
                <a:gd name="T17" fmla="*/ 1610 h 4266"/>
                <a:gd name="T18" fmla="*/ 1641 w 1691"/>
                <a:gd name="T19" fmla="*/ 1753 h 4266"/>
                <a:gd name="T20" fmla="*/ 1572 w 1691"/>
                <a:gd name="T21" fmla="*/ 1879 h 4266"/>
                <a:gd name="T22" fmla="*/ 1477 w 1691"/>
                <a:gd name="T23" fmla="*/ 1986 h 4266"/>
                <a:gd name="T24" fmla="*/ 1427 w 1691"/>
                <a:gd name="T25" fmla="*/ 2058 h 4266"/>
                <a:gd name="T26" fmla="*/ 1420 w 1691"/>
                <a:gd name="T27" fmla="*/ 4012 h 4266"/>
                <a:gd name="T28" fmla="*/ 1403 w 1691"/>
                <a:gd name="T29" fmla="*/ 4100 h 4266"/>
                <a:gd name="T30" fmla="*/ 1357 w 1691"/>
                <a:gd name="T31" fmla="*/ 4175 h 4266"/>
                <a:gd name="T32" fmla="*/ 1288 w 1691"/>
                <a:gd name="T33" fmla="*/ 4231 h 4266"/>
                <a:gd name="T34" fmla="*/ 1203 w 1691"/>
                <a:gd name="T35" fmla="*/ 4261 h 4266"/>
                <a:gd name="T36" fmla="*/ 1106 w 1691"/>
                <a:gd name="T37" fmla="*/ 4257 h 4266"/>
                <a:gd name="T38" fmla="*/ 1015 w 1691"/>
                <a:gd name="T39" fmla="*/ 4215 h 4266"/>
                <a:gd name="T40" fmla="*/ 947 w 1691"/>
                <a:gd name="T41" fmla="*/ 4145 h 4266"/>
                <a:gd name="T42" fmla="*/ 908 w 1691"/>
                <a:gd name="T43" fmla="*/ 4053 h 4266"/>
                <a:gd name="T44" fmla="*/ 912 w 1691"/>
                <a:gd name="T45" fmla="*/ 2698 h 4266"/>
                <a:gd name="T46" fmla="*/ 763 w 1691"/>
                <a:gd name="T47" fmla="*/ 4003 h 4266"/>
                <a:gd name="T48" fmla="*/ 738 w 1691"/>
                <a:gd name="T49" fmla="*/ 4102 h 4266"/>
                <a:gd name="T50" fmla="*/ 681 w 1691"/>
                <a:gd name="T51" fmla="*/ 4182 h 4266"/>
                <a:gd name="T52" fmla="*/ 599 w 1691"/>
                <a:gd name="T53" fmla="*/ 4237 h 4266"/>
                <a:gd name="T54" fmla="*/ 500 w 1691"/>
                <a:gd name="T55" fmla="*/ 4257 h 4266"/>
                <a:gd name="T56" fmla="*/ 412 w 1691"/>
                <a:gd name="T57" fmla="*/ 4239 h 4266"/>
                <a:gd name="T58" fmla="*/ 336 w 1691"/>
                <a:gd name="T59" fmla="*/ 4194 h 4266"/>
                <a:gd name="T60" fmla="*/ 279 w 1691"/>
                <a:gd name="T61" fmla="*/ 4124 h 4266"/>
                <a:gd name="T62" fmla="*/ 249 w 1691"/>
                <a:gd name="T63" fmla="*/ 4040 h 4266"/>
                <a:gd name="T64" fmla="*/ 254 w 1691"/>
                <a:gd name="T65" fmla="*/ 2066 h 4266"/>
                <a:gd name="T66" fmla="*/ 263 w 1691"/>
                <a:gd name="T67" fmla="*/ 2014 h 4266"/>
                <a:gd name="T68" fmla="*/ 156 w 1691"/>
                <a:gd name="T69" fmla="*/ 1916 h 4266"/>
                <a:gd name="T70" fmla="*/ 72 w 1691"/>
                <a:gd name="T71" fmla="*/ 1797 h 4266"/>
                <a:gd name="T72" fmla="*/ 18 w 1691"/>
                <a:gd name="T73" fmla="*/ 1658 h 4266"/>
                <a:gd name="T74" fmla="*/ 0 w 1691"/>
                <a:gd name="T75" fmla="*/ 1506 h 4266"/>
                <a:gd name="T76" fmla="*/ 15 w 1691"/>
                <a:gd name="T77" fmla="*/ 535 h 4266"/>
                <a:gd name="T78" fmla="*/ 54 w 1691"/>
                <a:gd name="T79" fmla="*/ 390 h 4266"/>
                <a:gd name="T80" fmla="*/ 124 w 1691"/>
                <a:gd name="T81" fmla="*/ 261 h 4266"/>
                <a:gd name="T82" fmla="*/ 221 w 1691"/>
                <a:gd name="T83" fmla="*/ 154 h 4266"/>
                <a:gd name="T84" fmla="*/ 341 w 1691"/>
                <a:gd name="T85" fmla="*/ 70 h 4266"/>
                <a:gd name="T86" fmla="*/ 478 w 1691"/>
                <a:gd name="T87" fmla="*/ 19 h 4266"/>
                <a:gd name="T88" fmla="*/ 631 w 1691"/>
                <a:gd name="T89" fmla="*/ 0 h 4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91" h="4266">
                  <a:moveTo>
                    <a:pt x="631" y="0"/>
                  </a:moveTo>
                  <a:lnTo>
                    <a:pt x="1087" y="0"/>
                  </a:lnTo>
                  <a:lnTo>
                    <a:pt x="1159" y="4"/>
                  </a:lnTo>
                  <a:lnTo>
                    <a:pt x="1229" y="17"/>
                  </a:lnTo>
                  <a:lnTo>
                    <a:pt x="1296" y="37"/>
                  </a:lnTo>
                  <a:lnTo>
                    <a:pt x="1360" y="64"/>
                  </a:lnTo>
                  <a:lnTo>
                    <a:pt x="1419" y="97"/>
                  </a:lnTo>
                  <a:lnTo>
                    <a:pt x="1474" y="139"/>
                  </a:lnTo>
                  <a:lnTo>
                    <a:pt x="1524" y="184"/>
                  </a:lnTo>
                  <a:lnTo>
                    <a:pt x="1569" y="236"/>
                  </a:lnTo>
                  <a:lnTo>
                    <a:pt x="1608" y="293"/>
                  </a:lnTo>
                  <a:lnTo>
                    <a:pt x="1639" y="355"/>
                  </a:lnTo>
                  <a:lnTo>
                    <a:pt x="1664" y="421"/>
                  </a:lnTo>
                  <a:lnTo>
                    <a:pt x="1681" y="490"/>
                  </a:lnTo>
                  <a:lnTo>
                    <a:pt x="1691" y="563"/>
                  </a:lnTo>
                  <a:lnTo>
                    <a:pt x="1691" y="639"/>
                  </a:lnTo>
                  <a:lnTo>
                    <a:pt x="1683" y="1533"/>
                  </a:lnTo>
                  <a:lnTo>
                    <a:pt x="1678" y="1610"/>
                  </a:lnTo>
                  <a:lnTo>
                    <a:pt x="1664" y="1683"/>
                  </a:lnTo>
                  <a:lnTo>
                    <a:pt x="1641" y="1753"/>
                  </a:lnTo>
                  <a:lnTo>
                    <a:pt x="1611" y="1819"/>
                  </a:lnTo>
                  <a:lnTo>
                    <a:pt x="1572" y="1879"/>
                  </a:lnTo>
                  <a:lnTo>
                    <a:pt x="1527" y="1936"/>
                  </a:lnTo>
                  <a:lnTo>
                    <a:pt x="1477" y="1986"/>
                  </a:lnTo>
                  <a:lnTo>
                    <a:pt x="1420" y="2031"/>
                  </a:lnTo>
                  <a:lnTo>
                    <a:pt x="1427" y="2058"/>
                  </a:lnTo>
                  <a:lnTo>
                    <a:pt x="1429" y="2084"/>
                  </a:lnTo>
                  <a:lnTo>
                    <a:pt x="1420" y="4012"/>
                  </a:lnTo>
                  <a:lnTo>
                    <a:pt x="1415" y="4057"/>
                  </a:lnTo>
                  <a:lnTo>
                    <a:pt x="1403" y="4100"/>
                  </a:lnTo>
                  <a:lnTo>
                    <a:pt x="1383" y="4140"/>
                  </a:lnTo>
                  <a:lnTo>
                    <a:pt x="1357" y="4175"/>
                  </a:lnTo>
                  <a:lnTo>
                    <a:pt x="1325" y="4205"/>
                  </a:lnTo>
                  <a:lnTo>
                    <a:pt x="1288" y="4231"/>
                  </a:lnTo>
                  <a:lnTo>
                    <a:pt x="1246" y="4249"/>
                  </a:lnTo>
                  <a:lnTo>
                    <a:pt x="1203" y="4261"/>
                  </a:lnTo>
                  <a:lnTo>
                    <a:pt x="1158" y="4266"/>
                  </a:lnTo>
                  <a:lnTo>
                    <a:pt x="1106" y="4257"/>
                  </a:lnTo>
                  <a:lnTo>
                    <a:pt x="1057" y="4241"/>
                  </a:lnTo>
                  <a:lnTo>
                    <a:pt x="1015" y="4215"/>
                  </a:lnTo>
                  <a:lnTo>
                    <a:pt x="977" y="4184"/>
                  </a:lnTo>
                  <a:lnTo>
                    <a:pt x="947" y="4145"/>
                  </a:lnTo>
                  <a:lnTo>
                    <a:pt x="923" y="4102"/>
                  </a:lnTo>
                  <a:lnTo>
                    <a:pt x="908" y="4053"/>
                  </a:lnTo>
                  <a:lnTo>
                    <a:pt x="903" y="4003"/>
                  </a:lnTo>
                  <a:lnTo>
                    <a:pt x="912" y="2698"/>
                  </a:lnTo>
                  <a:lnTo>
                    <a:pt x="771" y="2698"/>
                  </a:lnTo>
                  <a:lnTo>
                    <a:pt x="763" y="4003"/>
                  </a:lnTo>
                  <a:lnTo>
                    <a:pt x="754" y="4053"/>
                  </a:lnTo>
                  <a:lnTo>
                    <a:pt x="738" y="4102"/>
                  </a:lnTo>
                  <a:lnTo>
                    <a:pt x="713" y="4145"/>
                  </a:lnTo>
                  <a:lnTo>
                    <a:pt x="681" y="4182"/>
                  </a:lnTo>
                  <a:lnTo>
                    <a:pt x="642" y="4214"/>
                  </a:lnTo>
                  <a:lnTo>
                    <a:pt x="599" y="4237"/>
                  </a:lnTo>
                  <a:lnTo>
                    <a:pt x="550" y="4251"/>
                  </a:lnTo>
                  <a:lnTo>
                    <a:pt x="500" y="4257"/>
                  </a:lnTo>
                  <a:lnTo>
                    <a:pt x="453" y="4252"/>
                  </a:lnTo>
                  <a:lnTo>
                    <a:pt x="412" y="4239"/>
                  </a:lnTo>
                  <a:lnTo>
                    <a:pt x="371" y="4219"/>
                  </a:lnTo>
                  <a:lnTo>
                    <a:pt x="336" y="4194"/>
                  </a:lnTo>
                  <a:lnTo>
                    <a:pt x="304" y="4160"/>
                  </a:lnTo>
                  <a:lnTo>
                    <a:pt x="279" y="4124"/>
                  </a:lnTo>
                  <a:lnTo>
                    <a:pt x="261" y="4083"/>
                  </a:lnTo>
                  <a:lnTo>
                    <a:pt x="249" y="4040"/>
                  </a:lnTo>
                  <a:lnTo>
                    <a:pt x="246" y="3993"/>
                  </a:lnTo>
                  <a:lnTo>
                    <a:pt x="254" y="2066"/>
                  </a:lnTo>
                  <a:lnTo>
                    <a:pt x="258" y="2041"/>
                  </a:lnTo>
                  <a:lnTo>
                    <a:pt x="263" y="2014"/>
                  </a:lnTo>
                  <a:lnTo>
                    <a:pt x="206" y="1967"/>
                  </a:lnTo>
                  <a:lnTo>
                    <a:pt x="156" y="1916"/>
                  </a:lnTo>
                  <a:lnTo>
                    <a:pt x="110" y="1859"/>
                  </a:lnTo>
                  <a:lnTo>
                    <a:pt x="72" y="1797"/>
                  </a:lnTo>
                  <a:lnTo>
                    <a:pt x="42" y="1728"/>
                  </a:lnTo>
                  <a:lnTo>
                    <a:pt x="18" y="1658"/>
                  </a:lnTo>
                  <a:lnTo>
                    <a:pt x="5" y="1583"/>
                  </a:lnTo>
                  <a:lnTo>
                    <a:pt x="0" y="1506"/>
                  </a:lnTo>
                  <a:lnTo>
                    <a:pt x="8" y="612"/>
                  </a:lnTo>
                  <a:lnTo>
                    <a:pt x="15" y="535"/>
                  </a:lnTo>
                  <a:lnTo>
                    <a:pt x="30" y="461"/>
                  </a:lnTo>
                  <a:lnTo>
                    <a:pt x="54" y="390"/>
                  </a:lnTo>
                  <a:lnTo>
                    <a:pt x="85" y="323"/>
                  </a:lnTo>
                  <a:lnTo>
                    <a:pt x="124" y="261"/>
                  </a:lnTo>
                  <a:lnTo>
                    <a:pt x="169" y="204"/>
                  </a:lnTo>
                  <a:lnTo>
                    <a:pt x="221" y="154"/>
                  </a:lnTo>
                  <a:lnTo>
                    <a:pt x="278" y="109"/>
                  </a:lnTo>
                  <a:lnTo>
                    <a:pt x="341" y="70"/>
                  </a:lnTo>
                  <a:lnTo>
                    <a:pt x="408" y="40"/>
                  </a:lnTo>
                  <a:lnTo>
                    <a:pt x="478" y="19"/>
                  </a:lnTo>
                  <a:lnTo>
                    <a:pt x="554" y="4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1493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965990" y="2806928"/>
              <a:ext cx="597037" cy="2369178"/>
            </a:xfrm>
            <a:custGeom>
              <a:avLst/>
              <a:gdLst>
                <a:gd name="T0" fmla="*/ 0 w 1069"/>
                <a:gd name="T1" fmla="*/ 0 h 4247"/>
                <a:gd name="T2" fmla="*/ 456 w 1069"/>
                <a:gd name="T3" fmla="*/ 0 h 4247"/>
                <a:gd name="T4" fmla="*/ 533 w 1069"/>
                <a:gd name="T5" fmla="*/ 5 h 4247"/>
                <a:gd name="T6" fmla="*/ 609 w 1069"/>
                <a:gd name="T7" fmla="*/ 19 h 4247"/>
                <a:gd name="T8" fmla="*/ 679 w 1069"/>
                <a:gd name="T9" fmla="*/ 42 h 4247"/>
                <a:gd name="T10" fmla="*/ 746 w 1069"/>
                <a:gd name="T11" fmla="*/ 72 h 4247"/>
                <a:gd name="T12" fmla="*/ 808 w 1069"/>
                <a:gd name="T13" fmla="*/ 112 h 4247"/>
                <a:gd name="T14" fmla="*/ 864 w 1069"/>
                <a:gd name="T15" fmla="*/ 157 h 4247"/>
                <a:gd name="T16" fmla="*/ 916 w 1069"/>
                <a:gd name="T17" fmla="*/ 209 h 4247"/>
                <a:gd name="T18" fmla="*/ 960 w 1069"/>
                <a:gd name="T19" fmla="*/ 268 h 4247"/>
                <a:gd name="T20" fmla="*/ 998 w 1069"/>
                <a:gd name="T21" fmla="*/ 329 h 4247"/>
                <a:gd name="T22" fmla="*/ 1028 w 1069"/>
                <a:gd name="T23" fmla="*/ 398 h 4247"/>
                <a:gd name="T24" fmla="*/ 1050 w 1069"/>
                <a:gd name="T25" fmla="*/ 468 h 4247"/>
                <a:gd name="T26" fmla="*/ 1065 w 1069"/>
                <a:gd name="T27" fmla="*/ 543 h 4247"/>
                <a:gd name="T28" fmla="*/ 1069 w 1069"/>
                <a:gd name="T29" fmla="*/ 622 h 4247"/>
                <a:gd name="T30" fmla="*/ 1060 w 1069"/>
                <a:gd name="T31" fmla="*/ 1514 h 4247"/>
                <a:gd name="T32" fmla="*/ 1055 w 1069"/>
                <a:gd name="T33" fmla="*/ 1591 h 4247"/>
                <a:gd name="T34" fmla="*/ 1042 w 1069"/>
                <a:gd name="T35" fmla="*/ 1665 h 4247"/>
                <a:gd name="T36" fmla="*/ 1018 w 1069"/>
                <a:gd name="T37" fmla="*/ 1735 h 4247"/>
                <a:gd name="T38" fmla="*/ 988 w 1069"/>
                <a:gd name="T39" fmla="*/ 1800 h 4247"/>
                <a:gd name="T40" fmla="*/ 950 w 1069"/>
                <a:gd name="T41" fmla="*/ 1862 h 4247"/>
                <a:gd name="T42" fmla="*/ 905 w 1069"/>
                <a:gd name="T43" fmla="*/ 1917 h 4247"/>
                <a:gd name="T44" fmla="*/ 854 w 1069"/>
                <a:gd name="T45" fmla="*/ 1969 h 4247"/>
                <a:gd name="T46" fmla="*/ 798 w 1069"/>
                <a:gd name="T47" fmla="*/ 2014 h 4247"/>
                <a:gd name="T48" fmla="*/ 806 w 1069"/>
                <a:gd name="T49" fmla="*/ 2041 h 4247"/>
                <a:gd name="T50" fmla="*/ 806 w 1069"/>
                <a:gd name="T51" fmla="*/ 2066 h 4247"/>
                <a:gd name="T52" fmla="*/ 798 w 1069"/>
                <a:gd name="T53" fmla="*/ 3993 h 4247"/>
                <a:gd name="T54" fmla="*/ 793 w 1069"/>
                <a:gd name="T55" fmla="*/ 4040 h 4247"/>
                <a:gd name="T56" fmla="*/ 781 w 1069"/>
                <a:gd name="T57" fmla="*/ 4082 h 4247"/>
                <a:gd name="T58" fmla="*/ 761 w 1069"/>
                <a:gd name="T59" fmla="*/ 4122 h 4247"/>
                <a:gd name="T60" fmla="*/ 734 w 1069"/>
                <a:gd name="T61" fmla="*/ 4157 h 4247"/>
                <a:gd name="T62" fmla="*/ 702 w 1069"/>
                <a:gd name="T63" fmla="*/ 4189 h 4247"/>
                <a:gd name="T64" fmla="*/ 665 w 1069"/>
                <a:gd name="T65" fmla="*/ 4214 h 4247"/>
                <a:gd name="T66" fmla="*/ 624 w 1069"/>
                <a:gd name="T67" fmla="*/ 4232 h 4247"/>
                <a:gd name="T68" fmla="*/ 580 w 1069"/>
                <a:gd name="T69" fmla="*/ 4244 h 4247"/>
                <a:gd name="T70" fmla="*/ 535 w 1069"/>
                <a:gd name="T71" fmla="*/ 4247 h 4247"/>
                <a:gd name="T72" fmla="*/ 488 w 1069"/>
                <a:gd name="T73" fmla="*/ 4244 h 4247"/>
                <a:gd name="T74" fmla="*/ 446 w 1069"/>
                <a:gd name="T75" fmla="*/ 4231 h 4247"/>
                <a:gd name="T76" fmla="*/ 406 w 1069"/>
                <a:gd name="T77" fmla="*/ 4210 h 4247"/>
                <a:gd name="T78" fmla="*/ 371 w 1069"/>
                <a:gd name="T79" fmla="*/ 4184 h 4247"/>
                <a:gd name="T80" fmla="*/ 341 w 1069"/>
                <a:gd name="T81" fmla="*/ 4152 h 4247"/>
                <a:gd name="T82" fmla="*/ 316 w 1069"/>
                <a:gd name="T83" fmla="*/ 4115 h 4247"/>
                <a:gd name="T84" fmla="*/ 296 w 1069"/>
                <a:gd name="T85" fmla="*/ 4075 h 4247"/>
                <a:gd name="T86" fmla="*/ 284 w 1069"/>
                <a:gd name="T87" fmla="*/ 4032 h 4247"/>
                <a:gd name="T88" fmla="*/ 281 w 1069"/>
                <a:gd name="T89" fmla="*/ 3985 h 4247"/>
                <a:gd name="T90" fmla="*/ 289 w 1069"/>
                <a:gd name="T91" fmla="*/ 2679 h 4247"/>
                <a:gd name="T92" fmla="*/ 149 w 1069"/>
                <a:gd name="T93" fmla="*/ 2679 h 4247"/>
                <a:gd name="T94" fmla="*/ 140 w 1069"/>
                <a:gd name="T95" fmla="*/ 3985 h 4247"/>
                <a:gd name="T96" fmla="*/ 0 w 1069"/>
                <a:gd name="T97" fmla="*/ 0 h 4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9" h="4247">
                  <a:moveTo>
                    <a:pt x="0" y="0"/>
                  </a:moveTo>
                  <a:lnTo>
                    <a:pt x="456" y="0"/>
                  </a:lnTo>
                  <a:lnTo>
                    <a:pt x="533" y="5"/>
                  </a:lnTo>
                  <a:lnTo>
                    <a:pt x="609" y="19"/>
                  </a:lnTo>
                  <a:lnTo>
                    <a:pt x="679" y="42"/>
                  </a:lnTo>
                  <a:lnTo>
                    <a:pt x="746" y="72"/>
                  </a:lnTo>
                  <a:lnTo>
                    <a:pt x="808" y="112"/>
                  </a:lnTo>
                  <a:lnTo>
                    <a:pt x="864" y="157"/>
                  </a:lnTo>
                  <a:lnTo>
                    <a:pt x="916" y="209"/>
                  </a:lnTo>
                  <a:lnTo>
                    <a:pt x="960" y="268"/>
                  </a:lnTo>
                  <a:lnTo>
                    <a:pt x="998" y="329"/>
                  </a:lnTo>
                  <a:lnTo>
                    <a:pt x="1028" y="398"/>
                  </a:lnTo>
                  <a:lnTo>
                    <a:pt x="1050" y="468"/>
                  </a:lnTo>
                  <a:lnTo>
                    <a:pt x="1065" y="543"/>
                  </a:lnTo>
                  <a:lnTo>
                    <a:pt x="1069" y="622"/>
                  </a:lnTo>
                  <a:lnTo>
                    <a:pt x="1060" y="1514"/>
                  </a:lnTo>
                  <a:lnTo>
                    <a:pt x="1055" y="1591"/>
                  </a:lnTo>
                  <a:lnTo>
                    <a:pt x="1042" y="1665"/>
                  </a:lnTo>
                  <a:lnTo>
                    <a:pt x="1018" y="1735"/>
                  </a:lnTo>
                  <a:lnTo>
                    <a:pt x="988" y="1800"/>
                  </a:lnTo>
                  <a:lnTo>
                    <a:pt x="950" y="1862"/>
                  </a:lnTo>
                  <a:lnTo>
                    <a:pt x="905" y="1917"/>
                  </a:lnTo>
                  <a:lnTo>
                    <a:pt x="854" y="1969"/>
                  </a:lnTo>
                  <a:lnTo>
                    <a:pt x="798" y="2014"/>
                  </a:lnTo>
                  <a:lnTo>
                    <a:pt x="806" y="2041"/>
                  </a:lnTo>
                  <a:lnTo>
                    <a:pt x="806" y="2066"/>
                  </a:lnTo>
                  <a:lnTo>
                    <a:pt x="798" y="3993"/>
                  </a:lnTo>
                  <a:lnTo>
                    <a:pt x="793" y="4040"/>
                  </a:lnTo>
                  <a:lnTo>
                    <a:pt x="781" y="4082"/>
                  </a:lnTo>
                  <a:lnTo>
                    <a:pt x="761" y="4122"/>
                  </a:lnTo>
                  <a:lnTo>
                    <a:pt x="734" y="4157"/>
                  </a:lnTo>
                  <a:lnTo>
                    <a:pt x="702" y="4189"/>
                  </a:lnTo>
                  <a:lnTo>
                    <a:pt x="665" y="4214"/>
                  </a:lnTo>
                  <a:lnTo>
                    <a:pt x="624" y="4232"/>
                  </a:lnTo>
                  <a:lnTo>
                    <a:pt x="580" y="4244"/>
                  </a:lnTo>
                  <a:lnTo>
                    <a:pt x="535" y="4247"/>
                  </a:lnTo>
                  <a:lnTo>
                    <a:pt x="488" y="4244"/>
                  </a:lnTo>
                  <a:lnTo>
                    <a:pt x="446" y="4231"/>
                  </a:lnTo>
                  <a:lnTo>
                    <a:pt x="406" y="4210"/>
                  </a:lnTo>
                  <a:lnTo>
                    <a:pt x="371" y="4184"/>
                  </a:lnTo>
                  <a:lnTo>
                    <a:pt x="341" y="4152"/>
                  </a:lnTo>
                  <a:lnTo>
                    <a:pt x="316" y="4115"/>
                  </a:lnTo>
                  <a:lnTo>
                    <a:pt x="296" y="4075"/>
                  </a:lnTo>
                  <a:lnTo>
                    <a:pt x="284" y="4032"/>
                  </a:lnTo>
                  <a:lnTo>
                    <a:pt x="281" y="3985"/>
                  </a:lnTo>
                  <a:lnTo>
                    <a:pt x="289" y="2679"/>
                  </a:lnTo>
                  <a:lnTo>
                    <a:pt x="149" y="2679"/>
                  </a:lnTo>
                  <a:lnTo>
                    <a:pt x="140" y="3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BAB"/>
            </a:solidFill>
            <a:ln w="0">
              <a:solidFill>
                <a:srgbClr val="117BA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5828727" y="3116048"/>
              <a:ext cx="515572" cy="677386"/>
            </a:xfrm>
            <a:custGeom>
              <a:avLst/>
              <a:gdLst>
                <a:gd name="T0" fmla="*/ 1915 w 2771"/>
                <a:gd name="T1" fmla="*/ 815 h 3033"/>
                <a:gd name="T2" fmla="*/ 1338 w 2771"/>
                <a:gd name="T3" fmla="*/ 1774 h 3033"/>
                <a:gd name="T4" fmla="*/ 837 w 2771"/>
                <a:gd name="T5" fmla="*/ 1362 h 3033"/>
                <a:gd name="T6" fmla="*/ 772 w 2771"/>
                <a:gd name="T7" fmla="*/ 1370 h 3033"/>
                <a:gd name="T8" fmla="*/ 617 w 2771"/>
                <a:gd name="T9" fmla="*/ 1501 h 3033"/>
                <a:gd name="T10" fmla="*/ 609 w 2771"/>
                <a:gd name="T11" fmla="*/ 1556 h 3033"/>
                <a:gd name="T12" fmla="*/ 1263 w 2771"/>
                <a:gd name="T13" fmla="*/ 2127 h 3033"/>
                <a:gd name="T14" fmla="*/ 1333 w 2771"/>
                <a:gd name="T15" fmla="*/ 2162 h 3033"/>
                <a:gd name="T16" fmla="*/ 1399 w 2771"/>
                <a:gd name="T17" fmla="*/ 2169 h 3033"/>
                <a:gd name="T18" fmla="*/ 1475 w 2771"/>
                <a:gd name="T19" fmla="*/ 2149 h 3033"/>
                <a:gd name="T20" fmla="*/ 1541 w 2771"/>
                <a:gd name="T21" fmla="*/ 2089 h 3033"/>
                <a:gd name="T22" fmla="*/ 2203 w 2771"/>
                <a:gd name="T23" fmla="*/ 944 h 3033"/>
                <a:gd name="T24" fmla="*/ 2186 w 2771"/>
                <a:gd name="T25" fmla="*/ 899 h 3033"/>
                <a:gd name="T26" fmla="*/ 2001 w 2771"/>
                <a:gd name="T27" fmla="*/ 811 h 3033"/>
                <a:gd name="T28" fmla="*/ 1386 w 2771"/>
                <a:gd name="T29" fmla="*/ 0 h 3033"/>
                <a:gd name="T30" fmla="*/ 1484 w 2771"/>
                <a:gd name="T31" fmla="*/ 26 h 3033"/>
                <a:gd name="T32" fmla="*/ 1766 w 2771"/>
                <a:gd name="T33" fmla="*/ 152 h 3033"/>
                <a:gd name="T34" fmla="*/ 2068 w 2771"/>
                <a:gd name="T35" fmla="*/ 230 h 3033"/>
                <a:gd name="T36" fmla="*/ 2377 w 2771"/>
                <a:gd name="T37" fmla="*/ 262 h 3033"/>
                <a:gd name="T38" fmla="*/ 2618 w 2771"/>
                <a:gd name="T39" fmla="*/ 256 h 3033"/>
                <a:gd name="T40" fmla="*/ 2704 w 2771"/>
                <a:gd name="T41" fmla="*/ 285 h 3033"/>
                <a:gd name="T42" fmla="*/ 2759 w 2771"/>
                <a:gd name="T43" fmla="*/ 348 h 3033"/>
                <a:gd name="T44" fmla="*/ 2771 w 2771"/>
                <a:gd name="T45" fmla="*/ 1590 h 3033"/>
                <a:gd name="T46" fmla="*/ 2739 w 2771"/>
                <a:gd name="T47" fmla="*/ 1874 h 3033"/>
                <a:gd name="T48" fmla="*/ 2647 w 2771"/>
                <a:gd name="T49" fmla="*/ 2140 h 3033"/>
                <a:gd name="T50" fmla="*/ 2500 w 2771"/>
                <a:gd name="T51" fmla="*/ 2382 h 3033"/>
                <a:gd name="T52" fmla="*/ 2305 w 2771"/>
                <a:gd name="T53" fmla="*/ 2595 h 3033"/>
                <a:gd name="T54" fmla="*/ 2068 w 2771"/>
                <a:gd name="T55" fmla="*/ 2775 h 3033"/>
                <a:gd name="T56" fmla="*/ 1795 w 2771"/>
                <a:gd name="T57" fmla="*/ 2916 h 3033"/>
                <a:gd name="T58" fmla="*/ 1492 w 2771"/>
                <a:gd name="T59" fmla="*/ 3012 h 3033"/>
                <a:gd name="T60" fmla="*/ 1175 w 2771"/>
                <a:gd name="T61" fmla="*/ 2985 h 3033"/>
                <a:gd name="T62" fmla="*/ 882 w 2771"/>
                <a:gd name="T63" fmla="*/ 2873 h 3033"/>
                <a:gd name="T64" fmla="*/ 620 w 2771"/>
                <a:gd name="T65" fmla="*/ 2720 h 3033"/>
                <a:gd name="T66" fmla="*/ 397 w 2771"/>
                <a:gd name="T67" fmla="*/ 2528 h 3033"/>
                <a:gd name="T68" fmla="*/ 217 w 2771"/>
                <a:gd name="T69" fmla="*/ 2304 h 3033"/>
                <a:gd name="T70" fmla="*/ 87 w 2771"/>
                <a:gd name="T71" fmla="*/ 2054 h 3033"/>
                <a:gd name="T72" fmla="*/ 15 w 2771"/>
                <a:gd name="T73" fmla="*/ 1781 h 3033"/>
                <a:gd name="T74" fmla="*/ 0 w 2771"/>
                <a:gd name="T75" fmla="*/ 401 h 3033"/>
                <a:gd name="T76" fmla="*/ 26 w 2771"/>
                <a:gd name="T77" fmla="*/ 324 h 3033"/>
                <a:gd name="T78" fmla="*/ 93 w 2771"/>
                <a:gd name="T79" fmla="*/ 271 h 3033"/>
                <a:gd name="T80" fmla="*/ 186 w 2771"/>
                <a:gd name="T81" fmla="*/ 256 h 3033"/>
                <a:gd name="T82" fmla="*/ 498 w 2771"/>
                <a:gd name="T83" fmla="*/ 257 h 3033"/>
                <a:gd name="T84" fmla="*/ 806 w 2771"/>
                <a:gd name="T85" fmla="*/ 209 h 3033"/>
                <a:gd name="T86" fmla="*/ 1102 w 2771"/>
                <a:gd name="T87" fmla="*/ 115 h 3033"/>
                <a:gd name="T88" fmla="*/ 1319 w 2771"/>
                <a:gd name="T89" fmla="*/ 11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71" h="3033">
                  <a:moveTo>
                    <a:pt x="1957" y="803"/>
                  </a:moveTo>
                  <a:lnTo>
                    <a:pt x="1935" y="807"/>
                  </a:lnTo>
                  <a:lnTo>
                    <a:pt x="1915" y="815"/>
                  </a:lnTo>
                  <a:lnTo>
                    <a:pt x="1897" y="827"/>
                  </a:lnTo>
                  <a:lnTo>
                    <a:pt x="1884" y="844"/>
                  </a:lnTo>
                  <a:lnTo>
                    <a:pt x="1338" y="1774"/>
                  </a:lnTo>
                  <a:lnTo>
                    <a:pt x="876" y="1382"/>
                  </a:lnTo>
                  <a:lnTo>
                    <a:pt x="858" y="1370"/>
                  </a:lnTo>
                  <a:lnTo>
                    <a:pt x="837" y="1362"/>
                  </a:lnTo>
                  <a:lnTo>
                    <a:pt x="815" y="1360"/>
                  </a:lnTo>
                  <a:lnTo>
                    <a:pt x="793" y="1362"/>
                  </a:lnTo>
                  <a:lnTo>
                    <a:pt x="772" y="1370"/>
                  </a:lnTo>
                  <a:lnTo>
                    <a:pt x="753" y="1382"/>
                  </a:lnTo>
                  <a:lnTo>
                    <a:pt x="632" y="1485"/>
                  </a:lnTo>
                  <a:lnTo>
                    <a:pt x="617" y="1501"/>
                  </a:lnTo>
                  <a:lnTo>
                    <a:pt x="609" y="1519"/>
                  </a:lnTo>
                  <a:lnTo>
                    <a:pt x="607" y="1537"/>
                  </a:lnTo>
                  <a:lnTo>
                    <a:pt x="609" y="1556"/>
                  </a:lnTo>
                  <a:lnTo>
                    <a:pt x="617" y="1575"/>
                  </a:lnTo>
                  <a:lnTo>
                    <a:pt x="632" y="1590"/>
                  </a:lnTo>
                  <a:lnTo>
                    <a:pt x="1263" y="2127"/>
                  </a:lnTo>
                  <a:lnTo>
                    <a:pt x="1285" y="2142"/>
                  </a:lnTo>
                  <a:lnTo>
                    <a:pt x="1308" y="2154"/>
                  </a:lnTo>
                  <a:lnTo>
                    <a:pt x="1333" y="2162"/>
                  </a:lnTo>
                  <a:lnTo>
                    <a:pt x="1359" y="2168"/>
                  </a:lnTo>
                  <a:lnTo>
                    <a:pt x="1386" y="2169"/>
                  </a:lnTo>
                  <a:lnTo>
                    <a:pt x="1399" y="2169"/>
                  </a:lnTo>
                  <a:lnTo>
                    <a:pt x="1413" y="2168"/>
                  </a:lnTo>
                  <a:lnTo>
                    <a:pt x="1445" y="2161"/>
                  </a:lnTo>
                  <a:lnTo>
                    <a:pt x="1475" y="2149"/>
                  </a:lnTo>
                  <a:lnTo>
                    <a:pt x="1501" y="2133"/>
                  </a:lnTo>
                  <a:lnTo>
                    <a:pt x="1523" y="2112"/>
                  </a:lnTo>
                  <a:lnTo>
                    <a:pt x="1541" y="2089"/>
                  </a:lnTo>
                  <a:lnTo>
                    <a:pt x="2195" y="976"/>
                  </a:lnTo>
                  <a:lnTo>
                    <a:pt x="2201" y="960"/>
                  </a:lnTo>
                  <a:lnTo>
                    <a:pt x="2203" y="944"/>
                  </a:lnTo>
                  <a:lnTo>
                    <a:pt x="2202" y="928"/>
                  </a:lnTo>
                  <a:lnTo>
                    <a:pt x="2196" y="912"/>
                  </a:lnTo>
                  <a:lnTo>
                    <a:pt x="2186" y="899"/>
                  </a:lnTo>
                  <a:lnTo>
                    <a:pt x="2173" y="886"/>
                  </a:lnTo>
                  <a:lnTo>
                    <a:pt x="2156" y="876"/>
                  </a:lnTo>
                  <a:lnTo>
                    <a:pt x="2001" y="811"/>
                  </a:lnTo>
                  <a:lnTo>
                    <a:pt x="1979" y="804"/>
                  </a:lnTo>
                  <a:lnTo>
                    <a:pt x="1957" y="803"/>
                  </a:lnTo>
                  <a:close/>
                  <a:moveTo>
                    <a:pt x="1386" y="0"/>
                  </a:moveTo>
                  <a:lnTo>
                    <a:pt x="1419" y="3"/>
                  </a:lnTo>
                  <a:lnTo>
                    <a:pt x="1452" y="11"/>
                  </a:lnTo>
                  <a:lnTo>
                    <a:pt x="1484" y="26"/>
                  </a:lnTo>
                  <a:lnTo>
                    <a:pt x="1575" y="73"/>
                  </a:lnTo>
                  <a:lnTo>
                    <a:pt x="1670" y="115"/>
                  </a:lnTo>
                  <a:lnTo>
                    <a:pt x="1766" y="152"/>
                  </a:lnTo>
                  <a:lnTo>
                    <a:pt x="1866" y="183"/>
                  </a:lnTo>
                  <a:lnTo>
                    <a:pt x="1966" y="209"/>
                  </a:lnTo>
                  <a:lnTo>
                    <a:pt x="2068" y="230"/>
                  </a:lnTo>
                  <a:lnTo>
                    <a:pt x="2170" y="246"/>
                  </a:lnTo>
                  <a:lnTo>
                    <a:pt x="2273" y="257"/>
                  </a:lnTo>
                  <a:lnTo>
                    <a:pt x="2377" y="262"/>
                  </a:lnTo>
                  <a:lnTo>
                    <a:pt x="2482" y="261"/>
                  </a:lnTo>
                  <a:lnTo>
                    <a:pt x="2586" y="256"/>
                  </a:lnTo>
                  <a:lnTo>
                    <a:pt x="2618" y="256"/>
                  </a:lnTo>
                  <a:lnTo>
                    <a:pt x="2648" y="261"/>
                  </a:lnTo>
                  <a:lnTo>
                    <a:pt x="2678" y="271"/>
                  </a:lnTo>
                  <a:lnTo>
                    <a:pt x="2704" y="285"/>
                  </a:lnTo>
                  <a:lnTo>
                    <a:pt x="2726" y="303"/>
                  </a:lnTo>
                  <a:lnTo>
                    <a:pt x="2745" y="324"/>
                  </a:lnTo>
                  <a:lnTo>
                    <a:pt x="2759" y="348"/>
                  </a:lnTo>
                  <a:lnTo>
                    <a:pt x="2769" y="373"/>
                  </a:lnTo>
                  <a:lnTo>
                    <a:pt x="2771" y="401"/>
                  </a:lnTo>
                  <a:lnTo>
                    <a:pt x="2771" y="1590"/>
                  </a:lnTo>
                  <a:lnTo>
                    <a:pt x="2768" y="1686"/>
                  </a:lnTo>
                  <a:lnTo>
                    <a:pt x="2757" y="1781"/>
                  </a:lnTo>
                  <a:lnTo>
                    <a:pt x="2739" y="1874"/>
                  </a:lnTo>
                  <a:lnTo>
                    <a:pt x="2715" y="1965"/>
                  </a:lnTo>
                  <a:lnTo>
                    <a:pt x="2684" y="2054"/>
                  </a:lnTo>
                  <a:lnTo>
                    <a:pt x="2647" y="2140"/>
                  </a:lnTo>
                  <a:lnTo>
                    <a:pt x="2604" y="2223"/>
                  </a:lnTo>
                  <a:lnTo>
                    <a:pt x="2554" y="2304"/>
                  </a:lnTo>
                  <a:lnTo>
                    <a:pt x="2500" y="2382"/>
                  </a:lnTo>
                  <a:lnTo>
                    <a:pt x="2439" y="2457"/>
                  </a:lnTo>
                  <a:lnTo>
                    <a:pt x="2375" y="2528"/>
                  </a:lnTo>
                  <a:lnTo>
                    <a:pt x="2305" y="2595"/>
                  </a:lnTo>
                  <a:lnTo>
                    <a:pt x="2230" y="2659"/>
                  </a:lnTo>
                  <a:lnTo>
                    <a:pt x="2151" y="2720"/>
                  </a:lnTo>
                  <a:lnTo>
                    <a:pt x="2068" y="2775"/>
                  </a:lnTo>
                  <a:lnTo>
                    <a:pt x="1980" y="2826"/>
                  </a:lnTo>
                  <a:lnTo>
                    <a:pt x="1889" y="2873"/>
                  </a:lnTo>
                  <a:lnTo>
                    <a:pt x="1795" y="2916"/>
                  </a:lnTo>
                  <a:lnTo>
                    <a:pt x="1697" y="2953"/>
                  </a:lnTo>
                  <a:lnTo>
                    <a:pt x="1596" y="2985"/>
                  </a:lnTo>
                  <a:lnTo>
                    <a:pt x="1492" y="3012"/>
                  </a:lnTo>
                  <a:lnTo>
                    <a:pt x="1385" y="3033"/>
                  </a:lnTo>
                  <a:lnTo>
                    <a:pt x="1279" y="3012"/>
                  </a:lnTo>
                  <a:lnTo>
                    <a:pt x="1175" y="2985"/>
                  </a:lnTo>
                  <a:lnTo>
                    <a:pt x="1074" y="2953"/>
                  </a:lnTo>
                  <a:lnTo>
                    <a:pt x="976" y="2916"/>
                  </a:lnTo>
                  <a:lnTo>
                    <a:pt x="882" y="2873"/>
                  </a:lnTo>
                  <a:lnTo>
                    <a:pt x="791" y="2826"/>
                  </a:lnTo>
                  <a:lnTo>
                    <a:pt x="704" y="2775"/>
                  </a:lnTo>
                  <a:lnTo>
                    <a:pt x="620" y="2720"/>
                  </a:lnTo>
                  <a:lnTo>
                    <a:pt x="541" y="2659"/>
                  </a:lnTo>
                  <a:lnTo>
                    <a:pt x="466" y="2595"/>
                  </a:lnTo>
                  <a:lnTo>
                    <a:pt x="397" y="2528"/>
                  </a:lnTo>
                  <a:lnTo>
                    <a:pt x="332" y="2457"/>
                  </a:lnTo>
                  <a:lnTo>
                    <a:pt x="271" y="2382"/>
                  </a:lnTo>
                  <a:lnTo>
                    <a:pt x="217" y="2304"/>
                  </a:lnTo>
                  <a:lnTo>
                    <a:pt x="169" y="2223"/>
                  </a:lnTo>
                  <a:lnTo>
                    <a:pt x="125" y="2140"/>
                  </a:lnTo>
                  <a:lnTo>
                    <a:pt x="87" y="2054"/>
                  </a:lnTo>
                  <a:lnTo>
                    <a:pt x="57" y="1965"/>
                  </a:lnTo>
                  <a:lnTo>
                    <a:pt x="33" y="1874"/>
                  </a:lnTo>
                  <a:lnTo>
                    <a:pt x="15" y="1781"/>
                  </a:lnTo>
                  <a:lnTo>
                    <a:pt x="3" y="1686"/>
                  </a:lnTo>
                  <a:lnTo>
                    <a:pt x="0" y="1590"/>
                  </a:lnTo>
                  <a:lnTo>
                    <a:pt x="0" y="401"/>
                  </a:lnTo>
                  <a:lnTo>
                    <a:pt x="3" y="373"/>
                  </a:lnTo>
                  <a:lnTo>
                    <a:pt x="12" y="348"/>
                  </a:lnTo>
                  <a:lnTo>
                    <a:pt x="26" y="324"/>
                  </a:lnTo>
                  <a:lnTo>
                    <a:pt x="45" y="303"/>
                  </a:lnTo>
                  <a:lnTo>
                    <a:pt x="67" y="285"/>
                  </a:lnTo>
                  <a:lnTo>
                    <a:pt x="93" y="271"/>
                  </a:lnTo>
                  <a:lnTo>
                    <a:pt x="123" y="261"/>
                  </a:lnTo>
                  <a:lnTo>
                    <a:pt x="153" y="256"/>
                  </a:lnTo>
                  <a:lnTo>
                    <a:pt x="186" y="256"/>
                  </a:lnTo>
                  <a:lnTo>
                    <a:pt x="290" y="261"/>
                  </a:lnTo>
                  <a:lnTo>
                    <a:pt x="394" y="262"/>
                  </a:lnTo>
                  <a:lnTo>
                    <a:pt x="498" y="257"/>
                  </a:lnTo>
                  <a:lnTo>
                    <a:pt x="602" y="246"/>
                  </a:lnTo>
                  <a:lnTo>
                    <a:pt x="705" y="230"/>
                  </a:lnTo>
                  <a:lnTo>
                    <a:pt x="806" y="209"/>
                  </a:lnTo>
                  <a:lnTo>
                    <a:pt x="907" y="183"/>
                  </a:lnTo>
                  <a:lnTo>
                    <a:pt x="1005" y="152"/>
                  </a:lnTo>
                  <a:lnTo>
                    <a:pt x="1102" y="115"/>
                  </a:lnTo>
                  <a:lnTo>
                    <a:pt x="1196" y="73"/>
                  </a:lnTo>
                  <a:lnTo>
                    <a:pt x="1288" y="26"/>
                  </a:lnTo>
                  <a:lnTo>
                    <a:pt x="1319" y="11"/>
                  </a:lnTo>
                  <a:lnTo>
                    <a:pt x="1352" y="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449089" y="2316701"/>
            <a:ext cx="822461" cy="2657094"/>
            <a:chOff x="6680203" y="2318139"/>
            <a:chExt cx="822461" cy="2657094"/>
          </a:xfrm>
        </p:grpSpPr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6846481" y="2318139"/>
              <a:ext cx="479862" cy="536776"/>
            </a:xfrm>
            <a:custGeom>
              <a:avLst/>
              <a:gdLst>
                <a:gd name="T0" fmla="*/ 430 w 860"/>
                <a:gd name="T1" fmla="*/ 0 h 963"/>
                <a:gd name="T2" fmla="*/ 480 w 860"/>
                <a:gd name="T3" fmla="*/ 2 h 963"/>
                <a:gd name="T4" fmla="*/ 529 w 860"/>
                <a:gd name="T5" fmla="*/ 7 h 963"/>
                <a:gd name="T6" fmla="*/ 575 w 860"/>
                <a:gd name="T7" fmla="*/ 15 h 963"/>
                <a:gd name="T8" fmla="*/ 619 w 860"/>
                <a:gd name="T9" fmla="*/ 27 h 963"/>
                <a:gd name="T10" fmla="*/ 661 w 860"/>
                <a:gd name="T11" fmla="*/ 44 h 963"/>
                <a:gd name="T12" fmla="*/ 699 w 860"/>
                <a:gd name="T13" fmla="*/ 66 h 963"/>
                <a:gd name="T14" fmla="*/ 734 w 860"/>
                <a:gd name="T15" fmla="*/ 91 h 963"/>
                <a:gd name="T16" fmla="*/ 766 w 860"/>
                <a:gd name="T17" fmla="*/ 121 h 963"/>
                <a:gd name="T18" fmla="*/ 793 w 860"/>
                <a:gd name="T19" fmla="*/ 156 h 963"/>
                <a:gd name="T20" fmla="*/ 816 w 860"/>
                <a:gd name="T21" fmla="*/ 196 h 963"/>
                <a:gd name="T22" fmla="*/ 835 w 860"/>
                <a:gd name="T23" fmla="*/ 241 h 963"/>
                <a:gd name="T24" fmla="*/ 848 w 860"/>
                <a:gd name="T25" fmla="*/ 291 h 963"/>
                <a:gd name="T26" fmla="*/ 857 w 860"/>
                <a:gd name="T27" fmla="*/ 348 h 963"/>
                <a:gd name="T28" fmla="*/ 860 w 860"/>
                <a:gd name="T29" fmla="*/ 412 h 963"/>
                <a:gd name="T30" fmla="*/ 857 w 860"/>
                <a:gd name="T31" fmla="*/ 487 h 963"/>
                <a:gd name="T32" fmla="*/ 845 w 860"/>
                <a:gd name="T33" fmla="*/ 559 h 963"/>
                <a:gd name="T34" fmla="*/ 826 w 860"/>
                <a:gd name="T35" fmla="*/ 627 h 963"/>
                <a:gd name="T36" fmla="*/ 801 w 860"/>
                <a:gd name="T37" fmla="*/ 691 h 963"/>
                <a:gd name="T38" fmla="*/ 770 w 860"/>
                <a:gd name="T39" fmla="*/ 749 h 963"/>
                <a:gd name="T40" fmla="*/ 734 w 860"/>
                <a:gd name="T41" fmla="*/ 803 h 963"/>
                <a:gd name="T42" fmla="*/ 693 w 860"/>
                <a:gd name="T43" fmla="*/ 849 h 963"/>
                <a:gd name="T44" fmla="*/ 647 w 860"/>
                <a:gd name="T45" fmla="*/ 888 h 963"/>
                <a:gd name="T46" fmla="*/ 597 w 860"/>
                <a:gd name="T47" fmla="*/ 920 h 963"/>
                <a:gd name="T48" fmla="*/ 544 w 860"/>
                <a:gd name="T49" fmla="*/ 943 h 963"/>
                <a:gd name="T50" fmla="*/ 488 w 860"/>
                <a:gd name="T51" fmla="*/ 958 h 963"/>
                <a:gd name="T52" fmla="*/ 430 w 860"/>
                <a:gd name="T53" fmla="*/ 963 h 963"/>
                <a:gd name="T54" fmla="*/ 371 w 860"/>
                <a:gd name="T55" fmla="*/ 958 h 963"/>
                <a:gd name="T56" fmla="*/ 316 w 860"/>
                <a:gd name="T57" fmla="*/ 943 h 963"/>
                <a:gd name="T58" fmla="*/ 263 w 860"/>
                <a:gd name="T59" fmla="*/ 920 h 963"/>
                <a:gd name="T60" fmla="*/ 214 w 860"/>
                <a:gd name="T61" fmla="*/ 888 h 963"/>
                <a:gd name="T62" fmla="*/ 167 w 860"/>
                <a:gd name="T63" fmla="*/ 849 h 963"/>
                <a:gd name="T64" fmla="*/ 127 w 860"/>
                <a:gd name="T65" fmla="*/ 803 h 963"/>
                <a:gd name="T66" fmla="*/ 90 w 860"/>
                <a:gd name="T67" fmla="*/ 749 h 963"/>
                <a:gd name="T68" fmla="*/ 60 w 860"/>
                <a:gd name="T69" fmla="*/ 691 h 963"/>
                <a:gd name="T70" fmla="*/ 35 w 860"/>
                <a:gd name="T71" fmla="*/ 627 h 963"/>
                <a:gd name="T72" fmla="*/ 17 w 860"/>
                <a:gd name="T73" fmla="*/ 559 h 963"/>
                <a:gd name="T74" fmla="*/ 5 w 860"/>
                <a:gd name="T75" fmla="*/ 487 h 963"/>
                <a:gd name="T76" fmla="*/ 0 w 860"/>
                <a:gd name="T77" fmla="*/ 412 h 963"/>
                <a:gd name="T78" fmla="*/ 3 w 860"/>
                <a:gd name="T79" fmla="*/ 350 h 963"/>
                <a:gd name="T80" fmla="*/ 12 w 860"/>
                <a:gd name="T81" fmla="*/ 295 h 963"/>
                <a:gd name="T82" fmla="*/ 25 w 860"/>
                <a:gd name="T83" fmla="*/ 244 h 963"/>
                <a:gd name="T84" fmla="*/ 45 w 860"/>
                <a:gd name="T85" fmla="*/ 199 h 963"/>
                <a:gd name="T86" fmla="*/ 67 w 860"/>
                <a:gd name="T87" fmla="*/ 159 h 963"/>
                <a:gd name="T88" fmla="*/ 95 w 860"/>
                <a:gd name="T89" fmla="*/ 124 h 963"/>
                <a:gd name="T90" fmla="*/ 127 w 860"/>
                <a:gd name="T91" fmla="*/ 94 h 963"/>
                <a:gd name="T92" fmla="*/ 162 w 860"/>
                <a:gd name="T93" fmla="*/ 67 h 963"/>
                <a:gd name="T94" fmla="*/ 201 w 860"/>
                <a:gd name="T95" fmla="*/ 47 h 963"/>
                <a:gd name="T96" fmla="*/ 241 w 860"/>
                <a:gd name="T97" fmla="*/ 29 h 963"/>
                <a:gd name="T98" fmla="*/ 286 w 860"/>
                <a:gd name="T99" fmla="*/ 15 h 963"/>
                <a:gd name="T100" fmla="*/ 331 w 860"/>
                <a:gd name="T101" fmla="*/ 7 h 963"/>
                <a:gd name="T102" fmla="*/ 380 w 860"/>
                <a:gd name="T103" fmla="*/ 2 h 963"/>
                <a:gd name="T104" fmla="*/ 430 w 860"/>
                <a:gd name="T10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0" h="963">
                  <a:moveTo>
                    <a:pt x="430" y="0"/>
                  </a:moveTo>
                  <a:lnTo>
                    <a:pt x="480" y="2"/>
                  </a:lnTo>
                  <a:lnTo>
                    <a:pt x="529" y="7"/>
                  </a:lnTo>
                  <a:lnTo>
                    <a:pt x="575" y="15"/>
                  </a:lnTo>
                  <a:lnTo>
                    <a:pt x="619" y="27"/>
                  </a:lnTo>
                  <a:lnTo>
                    <a:pt x="661" y="44"/>
                  </a:lnTo>
                  <a:lnTo>
                    <a:pt x="699" y="66"/>
                  </a:lnTo>
                  <a:lnTo>
                    <a:pt x="734" y="91"/>
                  </a:lnTo>
                  <a:lnTo>
                    <a:pt x="766" y="121"/>
                  </a:lnTo>
                  <a:lnTo>
                    <a:pt x="793" y="156"/>
                  </a:lnTo>
                  <a:lnTo>
                    <a:pt x="816" y="196"/>
                  </a:lnTo>
                  <a:lnTo>
                    <a:pt x="835" y="241"/>
                  </a:lnTo>
                  <a:lnTo>
                    <a:pt x="848" y="291"/>
                  </a:lnTo>
                  <a:lnTo>
                    <a:pt x="857" y="348"/>
                  </a:lnTo>
                  <a:lnTo>
                    <a:pt x="860" y="412"/>
                  </a:lnTo>
                  <a:lnTo>
                    <a:pt x="857" y="487"/>
                  </a:lnTo>
                  <a:lnTo>
                    <a:pt x="845" y="559"/>
                  </a:lnTo>
                  <a:lnTo>
                    <a:pt x="826" y="627"/>
                  </a:lnTo>
                  <a:lnTo>
                    <a:pt x="801" y="691"/>
                  </a:lnTo>
                  <a:lnTo>
                    <a:pt x="770" y="749"/>
                  </a:lnTo>
                  <a:lnTo>
                    <a:pt x="734" y="803"/>
                  </a:lnTo>
                  <a:lnTo>
                    <a:pt x="693" y="849"/>
                  </a:lnTo>
                  <a:lnTo>
                    <a:pt x="647" y="888"/>
                  </a:lnTo>
                  <a:lnTo>
                    <a:pt x="597" y="920"/>
                  </a:lnTo>
                  <a:lnTo>
                    <a:pt x="544" y="943"/>
                  </a:lnTo>
                  <a:lnTo>
                    <a:pt x="488" y="958"/>
                  </a:lnTo>
                  <a:lnTo>
                    <a:pt x="430" y="963"/>
                  </a:lnTo>
                  <a:lnTo>
                    <a:pt x="371" y="958"/>
                  </a:lnTo>
                  <a:lnTo>
                    <a:pt x="316" y="943"/>
                  </a:lnTo>
                  <a:lnTo>
                    <a:pt x="263" y="920"/>
                  </a:lnTo>
                  <a:lnTo>
                    <a:pt x="214" y="888"/>
                  </a:lnTo>
                  <a:lnTo>
                    <a:pt x="167" y="849"/>
                  </a:lnTo>
                  <a:lnTo>
                    <a:pt x="127" y="803"/>
                  </a:lnTo>
                  <a:lnTo>
                    <a:pt x="90" y="749"/>
                  </a:lnTo>
                  <a:lnTo>
                    <a:pt x="60" y="691"/>
                  </a:lnTo>
                  <a:lnTo>
                    <a:pt x="35" y="627"/>
                  </a:lnTo>
                  <a:lnTo>
                    <a:pt x="17" y="559"/>
                  </a:lnTo>
                  <a:lnTo>
                    <a:pt x="5" y="487"/>
                  </a:lnTo>
                  <a:lnTo>
                    <a:pt x="0" y="412"/>
                  </a:lnTo>
                  <a:lnTo>
                    <a:pt x="3" y="350"/>
                  </a:lnTo>
                  <a:lnTo>
                    <a:pt x="12" y="295"/>
                  </a:lnTo>
                  <a:lnTo>
                    <a:pt x="25" y="244"/>
                  </a:lnTo>
                  <a:lnTo>
                    <a:pt x="45" y="199"/>
                  </a:lnTo>
                  <a:lnTo>
                    <a:pt x="67" y="159"/>
                  </a:lnTo>
                  <a:lnTo>
                    <a:pt x="95" y="124"/>
                  </a:lnTo>
                  <a:lnTo>
                    <a:pt x="127" y="94"/>
                  </a:lnTo>
                  <a:lnTo>
                    <a:pt x="162" y="67"/>
                  </a:lnTo>
                  <a:lnTo>
                    <a:pt x="201" y="47"/>
                  </a:lnTo>
                  <a:lnTo>
                    <a:pt x="241" y="29"/>
                  </a:lnTo>
                  <a:lnTo>
                    <a:pt x="286" y="15"/>
                  </a:lnTo>
                  <a:lnTo>
                    <a:pt x="331" y="7"/>
                  </a:lnTo>
                  <a:lnTo>
                    <a:pt x="380" y="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7086412" y="2318139"/>
              <a:ext cx="239931" cy="536776"/>
            </a:xfrm>
            <a:custGeom>
              <a:avLst/>
              <a:gdLst>
                <a:gd name="T0" fmla="*/ 0 w 430"/>
                <a:gd name="T1" fmla="*/ 0 h 963"/>
                <a:gd name="T2" fmla="*/ 50 w 430"/>
                <a:gd name="T3" fmla="*/ 2 h 963"/>
                <a:gd name="T4" fmla="*/ 99 w 430"/>
                <a:gd name="T5" fmla="*/ 7 h 963"/>
                <a:gd name="T6" fmla="*/ 145 w 430"/>
                <a:gd name="T7" fmla="*/ 15 h 963"/>
                <a:gd name="T8" fmla="*/ 189 w 430"/>
                <a:gd name="T9" fmla="*/ 27 h 963"/>
                <a:gd name="T10" fmla="*/ 231 w 430"/>
                <a:gd name="T11" fmla="*/ 44 h 963"/>
                <a:gd name="T12" fmla="*/ 269 w 430"/>
                <a:gd name="T13" fmla="*/ 66 h 963"/>
                <a:gd name="T14" fmla="*/ 304 w 430"/>
                <a:gd name="T15" fmla="*/ 91 h 963"/>
                <a:gd name="T16" fmla="*/ 336 w 430"/>
                <a:gd name="T17" fmla="*/ 121 h 963"/>
                <a:gd name="T18" fmla="*/ 363 w 430"/>
                <a:gd name="T19" fmla="*/ 156 h 963"/>
                <a:gd name="T20" fmla="*/ 386 w 430"/>
                <a:gd name="T21" fmla="*/ 196 h 963"/>
                <a:gd name="T22" fmla="*/ 405 w 430"/>
                <a:gd name="T23" fmla="*/ 241 h 963"/>
                <a:gd name="T24" fmla="*/ 418 w 430"/>
                <a:gd name="T25" fmla="*/ 291 h 963"/>
                <a:gd name="T26" fmla="*/ 427 w 430"/>
                <a:gd name="T27" fmla="*/ 348 h 963"/>
                <a:gd name="T28" fmla="*/ 430 w 430"/>
                <a:gd name="T29" fmla="*/ 412 h 963"/>
                <a:gd name="T30" fmla="*/ 427 w 430"/>
                <a:gd name="T31" fmla="*/ 487 h 963"/>
                <a:gd name="T32" fmla="*/ 415 w 430"/>
                <a:gd name="T33" fmla="*/ 559 h 963"/>
                <a:gd name="T34" fmla="*/ 396 w 430"/>
                <a:gd name="T35" fmla="*/ 627 h 963"/>
                <a:gd name="T36" fmla="*/ 371 w 430"/>
                <a:gd name="T37" fmla="*/ 691 h 963"/>
                <a:gd name="T38" fmla="*/ 340 w 430"/>
                <a:gd name="T39" fmla="*/ 749 h 963"/>
                <a:gd name="T40" fmla="*/ 304 w 430"/>
                <a:gd name="T41" fmla="*/ 803 h 963"/>
                <a:gd name="T42" fmla="*/ 263 w 430"/>
                <a:gd name="T43" fmla="*/ 849 h 963"/>
                <a:gd name="T44" fmla="*/ 217 w 430"/>
                <a:gd name="T45" fmla="*/ 888 h 963"/>
                <a:gd name="T46" fmla="*/ 167 w 430"/>
                <a:gd name="T47" fmla="*/ 920 h 963"/>
                <a:gd name="T48" fmla="*/ 114 w 430"/>
                <a:gd name="T49" fmla="*/ 943 h 963"/>
                <a:gd name="T50" fmla="*/ 58 w 430"/>
                <a:gd name="T51" fmla="*/ 958 h 963"/>
                <a:gd name="T52" fmla="*/ 0 w 430"/>
                <a:gd name="T53" fmla="*/ 963 h 963"/>
                <a:gd name="T54" fmla="*/ 0 w 430"/>
                <a:gd name="T5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963">
                  <a:moveTo>
                    <a:pt x="0" y="0"/>
                  </a:moveTo>
                  <a:lnTo>
                    <a:pt x="50" y="2"/>
                  </a:lnTo>
                  <a:lnTo>
                    <a:pt x="99" y="7"/>
                  </a:lnTo>
                  <a:lnTo>
                    <a:pt x="145" y="15"/>
                  </a:lnTo>
                  <a:lnTo>
                    <a:pt x="189" y="27"/>
                  </a:lnTo>
                  <a:lnTo>
                    <a:pt x="231" y="44"/>
                  </a:lnTo>
                  <a:lnTo>
                    <a:pt x="269" y="66"/>
                  </a:lnTo>
                  <a:lnTo>
                    <a:pt x="304" y="91"/>
                  </a:lnTo>
                  <a:lnTo>
                    <a:pt x="336" y="121"/>
                  </a:lnTo>
                  <a:lnTo>
                    <a:pt x="363" y="156"/>
                  </a:lnTo>
                  <a:lnTo>
                    <a:pt x="386" y="196"/>
                  </a:lnTo>
                  <a:lnTo>
                    <a:pt x="405" y="241"/>
                  </a:lnTo>
                  <a:lnTo>
                    <a:pt x="418" y="291"/>
                  </a:lnTo>
                  <a:lnTo>
                    <a:pt x="427" y="348"/>
                  </a:lnTo>
                  <a:lnTo>
                    <a:pt x="430" y="412"/>
                  </a:lnTo>
                  <a:lnTo>
                    <a:pt x="427" y="487"/>
                  </a:lnTo>
                  <a:lnTo>
                    <a:pt x="415" y="559"/>
                  </a:lnTo>
                  <a:lnTo>
                    <a:pt x="396" y="627"/>
                  </a:lnTo>
                  <a:lnTo>
                    <a:pt x="371" y="691"/>
                  </a:lnTo>
                  <a:lnTo>
                    <a:pt x="340" y="749"/>
                  </a:lnTo>
                  <a:lnTo>
                    <a:pt x="304" y="803"/>
                  </a:lnTo>
                  <a:lnTo>
                    <a:pt x="263" y="849"/>
                  </a:lnTo>
                  <a:lnTo>
                    <a:pt x="217" y="888"/>
                  </a:lnTo>
                  <a:lnTo>
                    <a:pt x="167" y="920"/>
                  </a:lnTo>
                  <a:lnTo>
                    <a:pt x="114" y="943"/>
                  </a:lnTo>
                  <a:lnTo>
                    <a:pt x="58" y="958"/>
                  </a:lnTo>
                  <a:lnTo>
                    <a:pt x="0" y="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680203" y="2914060"/>
              <a:ext cx="822461" cy="2061173"/>
            </a:xfrm>
            <a:custGeom>
              <a:avLst/>
              <a:gdLst>
                <a:gd name="T0" fmla="*/ 930 w 1474"/>
                <a:gd name="T1" fmla="*/ 0 h 3696"/>
                <a:gd name="T2" fmla="*/ 1073 w 1474"/>
                <a:gd name="T3" fmla="*/ 20 h 3696"/>
                <a:gd name="T4" fmla="*/ 1201 w 1474"/>
                <a:gd name="T5" fmla="*/ 76 h 3696"/>
                <a:gd name="T6" fmla="*/ 1310 w 1474"/>
                <a:gd name="T7" fmla="*/ 161 h 3696"/>
                <a:gd name="T8" fmla="*/ 1395 w 1474"/>
                <a:gd name="T9" fmla="*/ 269 h 3696"/>
                <a:gd name="T10" fmla="*/ 1451 w 1474"/>
                <a:gd name="T11" fmla="*/ 400 h 3696"/>
                <a:gd name="T12" fmla="*/ 1474 w 1474"/>
                <a:gd name="T13" fmla="*/ 544 h 3696"/>
                <a:gd name="T14" fmla="*/ 1461 w 1474"/>
                <a:gd name="T15" fmla="*/ 1391 h 3696"/>
                <a:gd name="T16" fmla="*/ 1429 w 1474"/>
                <a:gd name="T17" fmla="*/ 1516 h 3696"/>
                <a:gd name="T18" fmla="*/ 1370 w 1474"/>
                <a:gd name="T19" fmla="*/ 1628 h 3696"/>
                <a:gd name="T20" fmla="*/ 1287 w 1474"/>
                <a:gd name="T21" fmla="*/ 1722 h 3696"/>
                <a:gd name="T22" fmla="*/ 1236 w 1474"/>
                <a:gd name="T23" fmla="*/ 1804 h 3696"/>
                <a:gd name="T24" fmla="*/ 1223 w 1474"/>
                <a:gd name="T25" fmla="*/ 3522 h 3696"/>
                <a:gd name="T26" fmla="*/ 1188 w 1474"/>
                <a:gd name="T27" fmla="*/ 3601 h 3696"/>
                <a:gd name="T28" fmla="*/ 1126 w 1474"/>
                <a:gd name="T29" fmla="*/ 3659 h 3696"/>
                <a:gd name="T30" fmla="*/ 1046 w 1474"/>
                <a:gd name="T31" fmla="*/ 3693 h 3696"/>
                <a:gd name="T32" fmla="*/ 955 w 1474"/>
                <a:gd name="T33" fmla="*/ 3693 h 3696"/>
                <a:gd name="T34" fmla="*/ 877 w 1474"/>
                <a:gd name="T35" fmla="*/ 3657 h 3696"/>
                <a:gd name="T36" fmla="*/ 818 w 1474"/>
                <a:gd name="T37" fmla="*/ 3596 h 3696"/>
                <a:gd name="T38" fmla="*/ 785 w 1474"/>
                <a:gd name="T39" fmla="*/ 3514 h 3696"/>
                <a:gd name="T40" fmla="*/ 790 w 1474"/>
                <a:gd name="T41" fmla="*/ 2330 h 3696"/>
                <a:gd name="T42" fmla="*/ 658 w 1474"/>
                <a:gd name="T43" fmla="*/ 3469 h 3696"/>
                <a:gd name="T44" fmla="*/ 639 w 1474"/>
                <a:gd name="T45" fmla="*/ 3555 h 3696"/>
                <a:gd name="T46" fmla="*/ 591 w 1474"/>
                <a:gd name="T47" fmla="*/ 3624 h 3696"/>
                <a:gd name="T48" fmla="*/ 517 w 1474"/>
                <a:gd name="T49" fmla="*/ 3671 h 3696"/>
                <a:gd name="T50" fmla="*/ 430 w 1474"/>
                <a:gd name="T51" fmla="*/ 3688 h 3696"/>
                <a:gd name="T52" fmla="*/ 345 w 1474"/>
                <a:gd name="T53" fmla="*/ 3669 h 3696"/>
                <a:gd name="T54" fmla="*/ 275 w 1474"/>
                <a:gd name="T55" fmla="*/ 3621 h 3696"/>
                <a:gd name="T56" fmla="*/ 228 w 1474"/>
                <a:gd name="T57" fmla="*/ 3547 h 3696"/>
                <a:gd name="T58" fmla="*/ 211 w 1474"/>
                <a:gd name="T59" fmla="*/ 3460 h 3696"/>
                <a:gd name="T60" fmla="*/ 223 w 1474"/>
                <a:gd name="T61" fmla="*/ 1772 h 3696"/>
                <a:gd name="T62" fmla="*/ 229 w 1474"/>
                <a:gd name="T63" fmla="*/ 1744 h 3696"/>
                <a:gd name="T64" fmla="*/ 134 w 1474"/>
                <a:gd name="T65" fmla="*/ 1660 h 3696"/>
                <a:gd name="T66" fmla="*/ 62 w 1474"/>
                <a:gd name="T67" fmla="*/ 1556 h 3696"/>
                <a:gd name="T68" fmla="*/ 17 w 1474"/>
                <a:gd name="T69" fmla="*/ 1438 h 3696"/>
                <a:gd name="T70" fmla="*/ 0 w 1474"/>
                <a:gd name="T71" fmla="*/ 1306 h 3696"/>
                <a:gd name="T72" fmla="*/ 5 w 1474"/>
                <a:gd name="T73" fmla="*/ 462 h 3696"/>
                <a:gd name="T74" fmla="*/ 42 w 1474"/>
                <a:gd name="T75" fmla="*/ 325 h 3696"/>
                <a:gd name="T76" fmla="*/ 111 w 1474"/>
                <a:gd name="T77" fmla="*/ 208 h 3696"/>
                <a:gd name="T78" fmla="*/ 208 w 1474"/>
                <a:gd name="T79" fmla="*/ 111 h 3696"/>
                <a:gd name="T80" fmla="*/ 326 w 1474"/>
                <a:gd name="T81" fmla="*/ 42 h 3696"/>
                <a:gd name="T82" fmla="*/ 462 w 1474"/>
                <a:gd name="T83" fmla="*/ 5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74" h="3696">
                  <a:moveTo>
                    <a:pt x="536" y="0"/>
                  </a:moveTo>
                  <a:lnTo>
                    <a:pt x="930" y="0"/>
                  </a:lnTo>
                  <a:lnTo>
                    <a:pt x="1002" y="5"/>
                  </a:lnTo>
                  <a:lnTo>
                    <a:pt x="1073" y="20"/>
                  </a:lnTo>
                  <a:lnTo>
                    <a:pt x="1139" y="44"/>
                  </a:lnTo>
                  <a:lnTo>
                    <a:pt x="1201" y="76"/>
                  </a:lnTo>
                  <a:lnTo>
                    <a:pt x="1258" y="114"/>
                  </a:lnTo>
                  <a:lnTo>
                    <a:pt x="1310" y="161"/>
                  </a:lnTo>
                  <a:lnTo>
                    <a:pt x="1355" y="213"/>
                  </a:lnTo>
                  <a:lnTo>
                    <a:pt x="1395" y="269"/>
                  </a:lnTo>
                  <a:lnTo>
                    <a:pt x="1427" y="333"/>
                  </a:lnTo>
                  <a:lnTo>
                    <a:pt x="1451" y="400"/>
                  </a:lnTo>
                  <a:lnTo>
                    <a:pt x="1467" y="470"/>
                  </a:lnTo>
                  <a:lnTo>
                    <a:pt x="1474" y="544"/>
                  </a:lnTo>
                  <a:lnTo>
                    <a:pt x="1464" y="1322"/>
                  </a:lnTo>
                  <a:lnTo>
                    <a:pt x="1461" y="1391"/>
                  </a:lnTo>
                  <a:lnTo>
                    <a:pt x="1449" y="1456"/>
                  </a:lnTo>
                  <a:lnTo>
                    <a:pt x="1429" y="1516"/>
                  </a:lnTo>
                  <a:lnTo>
                    <a:pt x="1404" y="1575"/>
                  </a:lnTo>
                  <a:lnTo>
                    <a:pt x="1370" y="1628"/>
                  </a:lnTo>
                  <a:lnTo>
                    <a:pt x="1332" y="1677"/>
                  </a:lnTo>
                  <a:lnTo>
                    <a:pt x="1287" y="1722"/>
                  </a:lnTo>
                  <a:lnTo>
                    <a:pt x="1236" y="1760"/>
                  </a:lnTo>
                  <a:lnTo>
                    <a:pt x="1236" y="1804"/>
                  </a:lnTo>
                  <a:lnTo>
                    <a:pt x="1228" y="3477"/>
                  </a:lnTo>
                  <a:lnTo>
                    <a:pt x="1223" y="3522"/>
                  </a:lnTo>
                  <a:lnTo>
                    <a:pt x="1210" y="3564"/>
                  </a:lnTo>
                  <a:lnTo>
                    <a:pt x="1188" y="3601"/>
                  </a:lnTo>
                  <a:lnTo>
                    <a:pt x="1160" y="3632"/>
                  </a:lnTo>
                  <a:lnTo>
                    <a:pt x="1126" y="3659"/>
                  </a:lnTo>
                  <a:lnTo>
                    <a:pt x="1088" y="3679"/>
                  </a:lnTo>
                  <a:lnTo>
                    <a:pt x="1046" y="3693"/>
                  </a:lnTo>
                  <a:lnTo>
                    <a:pt x="1001" y="3696"/>
                  </a:lnTo>
                  <a:lnTo>
                    <a:pt x="955" y="3693"/>
                  </a:lnTo>
                  <a:lnTo>
                    <a:pt x="914" y="3679"/>
                  </a:lnTo>
                  <a:lnTo>
                    <a:pt x="877" y="3657"/>
                  </a:lnTo>
                  <a:lnTo>
                    <a:pt x="845" y="3629"/>
                  </a:lnTo>
                  <a:lnTo>
                    <a:pt x="818" y="3596"/>
                  </a:lnTo>
                  <a:lnTo>
                    <a:pt x="798" y="3555"/>
                  </a:lnTo>
                  <a:lnTo>
                    <a:pt x="785" y="3514"/>
                  </a:lnTo>
                  <a:lnTo>
                    <a:pt x="781" y="3469"/>
                  </a:lnTo>
                  <a:lnTo>
                    <a:pt x="790" y="2330"/>
                  </a:lnTo>
                  <a:lnTo>
                    <a:pt x="668" y="2330"/>
                  </a:lnTo>
                  <a:lnTo>
                    <a:pt x="658" y="3469"/>
                  </a:lnTo>
                  <a:lnTo>
                    <a:pt x="653" y="3514"/>
                  </a:lnTo>
                  <a:lnTo>
                    <a:pt x="639" y="3555"/>
                  </a:lnTo>
                  <a:lnTo>
                    <a:pt x="619" y="3592"/>
                  </a:lnTo>
                  <a:lnTo>
                    <a:pt x="591" y="3624"/>
                  </a:lnTo>
                  <a:lnTo>
                    <a:pt x="556" y="3651"/>
                  </a:lnTo>
                  <a:lnTo>
                    <a:pt x="517" y="3671"/>
                  </a:lnTo>
                  <a:lnTo>
                    <a:pt x="475" y="3684"/>
                  </a:lnTo>
                  <a:lnTo>
                    <a:pt x="430" y="3688"/>
                  </a:lnTo>
                  <a:lnTo>
                    <a:pt x="385" y="3683"/>
                  </a:lnTo>
                  <a:lnTo>
                    <a:pt x="345" y="3669"/>
                  </a:lnTo>
                  <a:lnTo>
                    <a:pt x="306" y="3647"/>
                  </a:lnTo>
                  <a:lnTo>
                    <a:pt x="275" y="3621"/>
                  </a:lnTo>
                  <a:lnTo>
                    <a:pt x="248" y="3586"/>
                  </a:lnTo>
                  <a:lnTo>
                    <a:pt x="228" y="3547"/>
                  </a:lnTo>
                  <a:lnTo>
                    <a:pt x="216" y="3505"/>
                  </a:lnTo>
                  <a:lnTo>
                    <a:pt x="211" y="3460"/>
                  </a:lnTo>
                  <a:lnTo>
                    <a:pt x="219" y="1787"/>
                  </a:lnTo>
                  <a:lnTo>
                    <a:pt x="223" y="1772"/>
                  </a:lnTo>
                  <a:lnTo>
                    <a:pt x="226" y="1759"/>
                  </a:lnTo>
                  <a:lnTo>
                    <a:pt x="229" y="1744"/>
                  </a:lnTo>
                  <a:lnTo>
                    <a:pt x="179" y="1704"/>
                  </a:lnTo>
                  <a:lnTo>
                    <a:pt x="134" y="1660"/>
                  </a:lnTo>
                  <a:lnTo>
                    <a:pt x="96" y="1612"/>
                  </a:lnTo>
                  <a:lnTo>
                    <a:pt x="62" y="1556"/>
                  </a:lnTo>
                  <a:lnTo>
                    <a:pt x="35" y="1500"/>
                  </a:lnTo>
                  <a:lnTo>
                    <a:pt x="17" y="1438"/>
                  </a:lnTo>
                  <a:lnTo>
                    <a:pt x="5" y="1373"/>
                  </a:lnTo>
                  <a:lnTo>
                    <a:pt x="0" y="1306"/>
                  </a:lnTo>
                  <a:lnTo>
                    <a:pt x="0" y="535"/>
                  </a:lnTo>
                  <a:lnTo>
                    <a:pt x="5" y="462"/>
                  </a:lnTo>
                  <a:lnTo>
                    <a:pt x="20" y="392"/>
                  </a:lnTo>
                  <a:lnTo>
                    <a:pt x="42" y="325"/>
                  </a:lnTo>
                  <a:lnTo>
                    <a:pt x="74" y="263"/>
                  </a:lnTo>
                  <a:lnTo>
                    <a:pt x="111" y="208"/>
                  </a:lnTo>
                  <a:lnTo>
                    <a:pt x="156" y="156"/>
                  </a:lnTo>
                  <a:lnTo>
                    <a:pt x="208" y="111"/>
                  </a:lnTo>
                  <a:lnTo>
                    <a:pt x="265" y="72"/>
                  </a:lnTo>
                  <a:lnTo>
                    <a:pt x="326" y="42"/>
                  </a:lnTo>
                  <a:lnTo>
                    <a:pt x="392" y="19"/>
                  </a:lnTo>
                  <a:lnTo>
                    <a:pt x="462" y="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1493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6983744" y="2918524"/>
              <a:ext cx="518920" cy="2056709"/>
            </a:xfrm>
            <a:custGeom>
              <a:avLst/>
              <a:gdLst>
                <a:gd name="T0" fmla="*/ 0 w 930"/>
                <a:gd name="T1" fmla="*/ 0 h 3687"/>
                <a:gd name="T2" fmla="*/ 395 w 930"/>
                <a:gd name="T3" fmla="*/ 0 h 3687"/>
                <a:gd name="T4" fmla="*/ 468 w 930"/>
                <a:gd name="T5" fmla="*/ 5 h 3687"/>
                <a:gd name="T6" fmla="*/ 539 w 930"/>
                <a:gd name="T7" fmla="*/ 18 h 3687"/>
                <a:gd name="T8" fmla="*/ 604 w 930"/>
                <a:gd name="T9" fmla="*/ 42 h 3687"/>
                <a:gd name="T10" fmla="*/ 666 w 930"/>
                <a:gd name="T11" fmla="*/ 72 h 3687"/>
                <a:gd name="T12" fmla="*/ 723 w 930"/>
                <a:gd name="T13" fmla="*/ 110 h 3687"/>
                <a:gd name="T14" fmla="*/ 774 w 930"/>
                <a:gd name="T15" fmla="*/ 155 h 3687"/>
                <a:gd name="T16" fmla="*/ 820 w 930"/>
                <a:gd name="T17" fmla="*/ 207 h 3687"/>
                <a:gd name="T18" fmla="*/ 856 w 930"/>
                <a:gd name="T19" fmla="*/ 264 h 3687"/>
                <a:gd name="T20" fmla="*/ 888 w 930"/>
                <a:gd name="T21" fmla="*/ 326 h 3687"/>
                <a:gd name="T22" fmla="*/ 910 w 930"/>
                <a:gd name="T23" fmla="*/ 391 h 3687"/>
                <a:gd name="T24" fmla="*/ 925 w 930"/>
                <a:gd name="T25" fmla="*/ 461 h 3687"/>
                <a:gd name="T26" fmla="*/ 930 w 930"/>
                <a:gd name="T27" fmla="*/ 535 h 3687"/>
                <a:gd name="T28" fmla="*/ 920 w 930"/>
                <a:gd name="T29" fmla="*/ 1313 h 3687"/>
                <a:gd name="T30" fmla="*/ 917 w 930"/>
                <a:gd name="T31" fmla="*/ 1382 h 3687"/>
                <a:gd name="T32" fmla="*/ 905 w 930"/>
                <a:gd name="T33" fmla="*/ 1447 h 3687"/>
                <a:gd name="T34" fmla="*/ 885 w 930"/>
                <a:gd name="T35" fmla="*/ 1507 h 3687"/>
                <a:gd name="T36" fmla="*/ 860 w 930"/>
                <a:gd name="T37" fmla="*/ 1566 h 3687"/>
                <a:gd name="T38" fmla="*/ 826 w 930"/>
                <a:gd name="T39" fmla="*/ 1619 h 3687"/>
                <a:gd name="T40" fmla="*/ 788 w 930"/>
                <a:gd name="T41" fmla="*/ 1668 h 3687"/>
                <a:gd name="T42" fmla="*/ 743 w 930"/>
                <a:gd name="T43" fmla="*/ 1713 h 3687"/>
                <a:gd name="T44" fmla="*/ 692 w 930"/>
                <a:gd name="T45" fmla="*/ 1751 h 3687"/>
                <a:gd name="T46" fmla="*/ 692 w 930"/>
                <a:gd name="T47" fmla="*/ 1795 h 3687"/>
                <a:gd name="T48" fmla="*/ 684 w 930"/>
                <a:gd name="T49" fmla="*/ 3468 h 3687"/>
                <a:gd name="T50" fmla="*/ 679 w 930"/>
                <a:gd name="T51" fmla="*/ 3513 h 3687"/>
                <a:gd name="T52" fmla="*/ 666 w 930"/>
                <a:gd name="T53" fmla="*/ 3555 h 3687"/>
                <a:gd name="T54" fmla="*/ 644 w 930"/>
                <a:gd name="T55" fmla="*/ 3592 h 3687"/>
                <a:gd name="T56" fmla="*/ 616 w 930"/>
                <a:gd name="T57" fmla="*/ 3623 h 3687"/>
                <a:gd name="T58" fmla="*/ 582 w 930"/>
                <a:gd name="T59" fmla="*/ 3650 h 3687"/>
                <a:gd name="T60" fmla="*/ 544 w 930"/>
                <a:gd name="T61" fmla="*/ 3670 h 3687"/>
                <a:gd name="T62" fmla="*/ 502 w 930"/>
                <a:gd name="T63" fmla="*/ 3684 h 3687"/>
                <a:gd name="T64" fmla="*/ 457 w 930"/>
                <a:gd name="T65" fmla="*/ 3687 h 3687"/>
                <a:gd name="T66" fmla="*/ 411 w 930"/>
                <a:gd name="T67" fmla="*/ 3684 h 3687"/>
                <a:gd name="T68" fmla="*/ 370 w 930"/>
                <a:gd name="T69" fmla="*/ 3670 h 3687"/>
                <a:gd name="T70" fmla="*/ 333 w 930"/>
                <a:gd name="T71" fmla="*/ 3648 h 3687"/>
                <a:gd name="T72" fmla="*/ 301 w 930"/>
                <a:gd name="T73" fmla="*/ 3620 h 3687"/>
                <a:gd name="T74" fmla="*/ 274 w 930"/>
                <a:gd name="T75" fmla="*/ 3587 h 3687"/>
                <a:gd name="T76" fmla="*/ 254 w 930"/>
                <a:gd name="T77" fmla="*/ 3546 h 3687"/>
                <a:gd name="T78" fmla="*/ 241 w 930"/>
                <a:gd name="T79" fmla="*/ 3505 h 3687"/>
                <a:gd name="T80" fmla="*/ 237 w 930"/>
                <a:gd name="T81" fmla="*/ 3460 h 3687"/>
                <a:gd name="T82" fmla="*/ 246 w 930"/>
                <a:gd name="T83" fmla="*/ 2321 h 3687"/>
                <a:gd name="T84" fmla="*/ 124 w 930"/>
                <a:gd name="T85" fmla="*/ 2321 h 3687"/>
                <a:gd name="T86" fmla="*/ 114 w 930"/>
                <a:gd name="T87" fmla="*/ 3460 h 3687"/>
                <a:gd name="T88" fmla="*/ 0 w 930"/>
                <a:gd name="T89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0" h="3687">
                  <a:moveTo>
                    <a:pt x="0" y="0"/>
                  </a:moveTo>
                  <a:lnTo>
                    <a:pt x="395" y="0"/>
                  </a:lnTo>
                  <a:lnTo>
                    <a:pt x="468" y="5"/>
                  </a:lnTo>
                  <a:lnTo>
                    <a:pt x="539" y="18"/>
                  </a:lnTo>
                  <a:lnTo>
                    <a:pt x="604" y="42"/>
                  </a:lnTo>
                  <a:lnTo>
                    <a:pt x="666" y="72"/>
                  </a:lnTo>
                  <a:lnTo>
                    <a:pt x="723" y="110"/>
                  </a:lnTo>
                  <a:lnTo>
                    <a:pt x="774" y="155"/>
                  </a:lnTo>
                  <a:lnTo>
                    <a:pt x="820" y="207"/>
                  </a:lnTo>
                  <a:lnTo>
                    <a:pt x="856" y="264"/>
                  </a:lnTo>
                  <a:lnTo>
                    <a:pt x="888" y="326"/>
                  </a:lnTo>
                  <a:lnTo>
                    <a:pt x="910" y="391"/>
                  </a:lnTo>
                  <a:lnTo>
                    <a:pt x="925" y="461"/>
                  </a:lnTo>
                  <a:lnTo>
                    <a:pt x="930" y="535"/>
                  </a:lnTo>
                  <a:lnTo>
                    <a:pt x="920" y="1313"/>
                  </a:lnTo>
                  <a:lnTo>
                    <a:pt x="917" y="1382"/>
                  </a:lnTo>
                  <a:lnTo>
                    <a:pt x="905" y="1447"/>
                  </a:lnTo>
                  <a:lnTo>
                    <a:pt x="885" y="1507"/>
                  </a:lnTo>
                  <a:lnTo>
                    <a:pt x="860" y="1566"/>
                  </a:lnTo>
                  <a:lnTo>
                    <a:pt x="826" y="1619"/>
                  </a:lnTo>
                  <a:lnTo>
                    <a:pt x="788" y="1668"/>
                  </a:lnTo>
                  <a:lnTo>
                    <a:pt x="743" y="1713"/>
                  </a:lnTo>
                  <a:lnTo>
                    <a:pt x="692" y="1751"/>
                  </a:lnTo>
                  <a:lnTo>
                    <a:pt x="692" y="1795"/>
                  </a:lnTo>
                  <a:lnTo>
                    <a:pt x="684" y="3468"/>
                  </a:lnTo>
                  <a:lnTo>
                    <a:pt x="679" y="3513"/>
                  </a:lnTo>
                  <a:lnTo>
                    <a:pt x="666" y="3555"/>
                  </a:lnTo>
                  <a:lnTo>
                    <a:pt x="644" y="3592"/>
                  </a:lnTo>
                  <a:lnTo>
                    <a:pt x="616" y="3623"/>
                  </a:lnTo>
                  <a:lnTo>
                    <a:pt x="582" y="3650"/>
                  </a:lnTo>
                  <a:lnTo>
                    <a:pt x="544" y="3670"/>
                  </a:lnTo>
                  <a:lnTo>
                    <a:pt x="502" y="3684"/>
                  </a:lnTo>
                  <a:lnTo>
                    <a:pt x="457" y="3687"/>
                  </a:lnTo>
                  <a:lnTo>
                    <a:pt x="411" y="3684"/>
                  </a:lnTo>
                  <a:lnTo>
                    <a:pt x="370" y="3670"/>
                  </a:lnTo>
                  <a:lnTo>
                    <a:pt x="333" y="3648"/>
                  </a:lnTo>
                  <a:lnTo>
                    <a:pt x="301" y="3620"/>
                  </a:lnTo>
                  <a:lnTo>
                    <a:pt x="274" y="3587"/>
                  </a:lnTo>
                  <a:lnTo>
                    <a:pt x="254" y="3546"/>
                  </a:lnTo>
                  <a:lnTo>
                    <a:pt x="241" y="3505"/>
                  </a:lnTo>
                  <a:lnTo>
                    <a:pt x="237" y="3460"/>
                  </a:lnTo>
                  <a:lnTo>
                    <a:pt x="246" y="2321"/>
                  </a:lnTo>
                  <a:lnTo>
                    <a:pt x="124" y="2321"/>
                  </a:lnTo>
                  <a:lnTo>
                    <a:pt x="114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BAB"/>
            </a:solidFill>
            <a:ln w="0">
              <a:solidFill>
                <a:srgbClr val="117BA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Freeform 34"/>
            <p:cNvSpPr>
              <a:spLocks noEditPoints="1"/>
            </p:cNvSpPr>
            <p:nvPr/>
          </p:nvSpPr>
          <p:spPr bwMode="auto">
            <a:xfrm>
              <a:off x="6920077" y="3184500"/>
              <a:ext cx="332670" cy="432402"/>
            </a:xfrm>
            <a:custGeom>
              <a:avLst/>
              <a:gdLst>
                <a:gd name="T0" fmla="*/ 2338 w 4791"/>
                <a:gd name="T1" fmla="*/ 3481 h 6228"/>
                <a:gd name="T2" fmla="*/ 2136 w 4791"/>
                <a:gd name="T3" fmla="*/ 3536 h 6228"/>
                <a:gd name="T4" fmla="*/ 1974 w 4791"/>
                <a:gd name="T5" fmla="*/ 3668 h 6228"/>
                <a:gd name="T6" fmla="*/ 1880 w 4791"/>
                <a:gd name="T7" fmla="*/ 3856 h 6228"/>
                <a:gd name="T8" fmla="*/ 1862 w 4791"/>
                <a:gd name="T9" fmla="*/ 4070 h 6228"/>
                <a:gd name="T10" fmla="*/ 1929 w 4791"/>
                <a:gd name="T11" fmla="*/ 4261 h 6228"/>
                <a:gd name="T12" fmla="*/ 2010 w 4791"/>
                <a:gd name="T13" fmla="*/ 5228 h 6228"/>
                <a:gd name="T14" fmla="*/ 2050 w 4791"/>
                <a:gd name="T15" fmla="*/ 5341 h 6228"/>
                <a:gd name="T16" fmla="*/ 2151 w 4791"/>
                <a:gd name="T17" fmla="*/ 5406 h 6228"/>
                <a:gd name="T18" fmla="*/ 2640 w 4791"/>
                <a:gd name="T19" fmla="*/ 5406 h 6228"/>
                <a:gd name="T20" fmla="*/ 2741 w 4791"/>
                <a:gd name="T21" fmla="*/ 5341 h 6228"/>
                <a:gd name="T22" fmla="*/ 2780 w 4791"/>
                <a:gd name="T23" fmla="*/ 5228 h 6228"/>
                <a:gd name="T24" fmla="*/ 2862 w 4791"/>
                <a:gd name="T25" fmla="*/ 4261 h 6228"/>
                <a:gd name="T26" fmla="*/ 2928 w 4791"/>
                <a:gd name="T27" fmla="*/ 4070 h 6228"/>
                <a:gd name="T28" fmla="*/ 2911 w 4791"/>
                <a:gd name="T29" fmla="*/ 3856 h 6228"/>
                <a:gd name="T30" fmla="*/ 2816 w 4791"/>
                <a:gd name="T31" fmla="*/ 3668 h 6228"/>
                <a:gd name="T32" fmla="*/ 2655 w 4791"/>
                <a:gd name="T33" fmla="*/ 3536 h 6228"/>
                <a:gd name="T34" fmla="*/ 2452 w 4791"/>
                <a:gd name="T35" fmla="*/ 3481 h 6228"/>
                <a:gd name="T36" fmla="*/ 2395 w 4791"/>
                <a:gd name="T37" fmla="*/ 804 h 6228"/>
                <a:gd name="T38" fmla="*/ 2060 w 4791"/>
                <a:gd name="T39" fmla="*/ 857 h 6228"/>
                <a:gd name="T40" fmla="*/ 1762 w 4791"/>
                <a:gd name="T41" fmla="*/ 1001 h 6228"/>
                <a:gd name="T42" fmla="*/ 1521 w 4791"/>
                <a:gd name="T43" fmla="*/ 1222 h 6228"/>
                <a:gd name="T44" fmla="*/ 1350 w 4791"/>
                <a:gd name="T45" fmla="*/ 1505 h 6228"/>
                <a:gd name="T46" fmla="*/ 1267 w 4791"/>
                <a:gd name="T47" fmla="*/ 1831 h 6228"/>
                <a:gd name="T48" fmla="*/ 3529 w 4791"/>
                <a:gd name="T49" fmla="*/ 2515 h 6228"/>
                <a:gd name="T50" fmla="*/ 3505 w 4791"/>
                <a:gd name="T51" fmla="*/ 1719 h 6228"/>
                <a:gd name="T52" fmla="*/ 3391 w 4791"/>
                <a:gd name="T53" fmla="*/ 1404 h 6228"/>
                <a:gd name="T54" fmla="*/ 3196 w 4791"/>
                <a:gd name="T55" fmla="*/ 1141 h 6228"/>
                <a:gd name="T56" fmla="*/ 2936 w 4791"/>
                <a:gd name="T57" fmla="*/ 944 h 6228"/>
                <a:gd name="T58" fmla="*/ 2623 w 4791"/>
                <a:gd name="T59" fmla="*/ 828 h 6228"/>
                <a:gd name="T60" fmla="*/ 2393 w 4791"/>
                <a:gd name="T61" fmla="*/ 0 h 6228"/>
                <a:gd name="T62" fmla="*/ 2452 w 4791"/>
                <a:gd name="T63" fmla="*/ 0 h 6228"/>
                <a:gd name="T64" fmla="*/ 2885 w 4791"/>
                <a:gd name="T65" fmla="*/ 59 h 6228"/>
                <a:gd name="T66" fmla="*/ 3281 w 4791"/>
                <a:gd name="T67" fmla="*/ 211 h 6228"/>
                <a:gd name="T68" fmla="*/ 3628 w 4791"/>
                <a:gd name="T69" fmla="*/ 444 h 6228"/>
                <a:gd name="T70" fmla="*/ 3918 w 4791"/>
                <a:gd name="T71" fmla="*/ 747 h 6228"/>
                <a:gd name="T72" fmla="*/ 4140 w 4791"/>
                <a:gd name="T73" fmla="*/ 1105 h 6228"/>
                <a:gd name="T74" fmla="*/ 4280 w 4791"/>
                <a:gd name="T75" fmla="*/ 1510 h 6228"/>
                <a:gd name="T76" fmla="*/ 4330 w 4791"/>
                <a:gd name="T77" fmla="*/ 1948 h 6228"/>
                <a:gd name="T78" fmla="*/ 4506 w 4791"/>
                <a:gd name="T79" fmla="*/ 2520 h 6228"/>
                <a:gd name="T80" fmla="*/ 4650 w 4791"/>
                <a:gd name="T81" fmla="*/ 2598 h 6228"/>
                <a:gd name="T82" fmla="*/ 4753 w 4791"/>
                <a:gd name="T83" fmla="*/ 2748 h 6228"/>
                <a:gd name="T84" fmla="*/ 4791 w 4791"/>
                <a:gd name="T85" fmla="*/ 2946 h 6228"/>
                <a:gd name="T86" fmla="*/ 4774 w 4791"/>
                <a:gd name="T87" fmla="*/ 5930 h 6228"/>
                <a:gd name="T88" fmla="*/ 4690 w 4791"/>
                <a:gd name="T89" fmla="*/ 6099 h 6228"/>
                <a:gd name="T90" fmla="*/ 4557 w 4791"/>
                <a:gd name="T91" fmla="*/ 6205 h 6228"/>
                <a:gd name="T92" fmla="*/ 340 w 4791"/>
                <a:gd name="T93" fmla="*/ 6228 h 6228"/>
                <a:gd name="T94" fmla="*/ 184 w 4791"/>
                <a:gd name="T95" fmla="*/ 6179 h 6228"/>
                <a:gd name="T96" fmla="*/ 66 w 4791"/>
                <a:gd name="T97" fmla="*/ 6050 h 6228"/>
                <a:gd name="T98" fmla="*/ 4 w 4791"/>
                <a:gd name="T99" fmla="*/ 5864 h 6228"/>
                <a:gd name="T100" fmla="*/ 4 w 4791"/>
                <a:gd name="T101" fmla="*/ 2876 h 6228"/>
                <a:gd name="T102" fmla="*/ 66 w 4791"/>
                <a:gd name="T103" fmla="*/ 2693 h 6228"/>
                <a:gd name="T104" fmla="*/ 184 w 4791"/>
                <a:gd name="T105" fmla="*/ 2564 h 6228"/>
                <a:gd name="T106" fmla="*/ 340 w 4791"/>
                <a:gd name="T107" fmla="*/ 2515 h 6228"/>
                <a:gd name="T108" fmla="*/ 467 w 4791"/>
                <a:gd name="T109" fmla="*/ 1798 h 6228"/>
                <a:gd name="T110" fmla="*/ 548 w 4791"/>
                <a:gd name="T111" fmla="*/ 1370 h 6228"/>
                <a:gd name="T112" fmla="*/ 717 w 4791"/>
                <a:gd name="T113" fmla="*/ 980 h 6228"/>
                <a:gd name="T114" fmla="*/ 962 w 4791"/>
                <a:gd name="T115" fmla="*/ 639 h 6228"/>
                <a:gd name="T116" fmla="*/ 1273 w 4791"/>
                <a:gd name="T117" fmla="*/ 359 h 6228"/>
                <a:gd name="T118" fmla="*/ 1637 w 4791"/>
                <a:gd name="T119" fmla="*/ 152 h 6228"/>
                <a:gd name="T120" fmla="*/ 2046 w 4791"/>
                <a:gd name="T121" fmla="*/ 29 h 6228"/>
                <a:gd name="T122" fmla="*/ 2365 w 4791"/>
                <a:gd name="T123" fmla="*/ 0 h 6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91" h="6228">
                  <a:moveTo>
                    <a:pt x="2395" y="3481"/>
                  </a:moveTo>
                  <a:lnTo>
                    <a:pt x="2365" y="3481"/>
                  </a:lnTo>
                  <a:lnTo>
                    <a:pt x="2338" y="3481"/>
                  </a:lnTo>
                  <a:lnTo>
                    <a:pt x="2266" y="3488"/>
                  </a:lnTo>
                  <a:lnTo>
                    <a:pt x="2198" y="3507"/>
                  </a:lnTo>
                  <a:lnTo>
                    <a:pt x="2136" y="3536"/>
                  </a:lnTo>
                  <a:lnTo>
                    <a:pt x="2075" y="3572"/>
                  </a:lnTo>
                  <a:lnTo>
                    <a:pt x="2022" y="3617"/>
                  </a:lnTo>
                  <a:lnTo>
                    <a:pt x="1974" y="3668"/>
                  </a:lnTo>
                  <a:lnTo>
                    <a:pt x="1935" y="3725"/>
                  </a:lnTo>
                  <a:lnTo>
                    <a:pt x="1902" y="3788"/>
                  </a:lnTo>
                  <a:lnTo>
                    <a:pt x="1880" y="3856"/>
                  </a:lnTo>
                  <a:lnTo>
                    <a:pt x="1864" y="3926"/>
                  </a:lnTo>
                  <a:lnTo>
                    <a:pt x="1859" y="4000"/>
                  </a:lnTo>
                  <a:lnTo>
                    <a:pt x="1862" y="4070"/>
                  </a:lnTo>
                  <a:lnTo>
                    <a:pt x="1878" y="4138"/>
                  </a:lnTo>
                  <a:lnTo>
                    <a:pt x="1898" y="4203"/>
                  </a:lnTo>
                  <a:lnTo>
                    <a:pt x="1929" y="4261"/>
                  </a:lnTo>
                  <a:lnTo>
                    <a:pt x="1965" y="4318"/>
                  </a:lnTo>
                  <a:lnTo>
                    <a:pt x="2010" y="4367"/>
                  </a:lnTo>
                  <a:lnTo>
                    <a:pt x="2010" y="5228"/>
                  </a:lnTo>
                  <a:lnTo>
                    <a:pt x="2014" y="5269"/>
                  </a:lnTo>
                  <a:lnTo>
                    <a:pt x="2029" y="5307"/>
                  </a:lnTo>
                  <a:lnTo>
                    <a:pt x="2050" y="5341"/>
                  </a:lnTo>
                  <a:lnTo>
                    <a:pt x="2079" y="5370"/>
                  </a:lnTo>
                  <a:lnTo>
                    <a:pt x="2113" y="5390"/>
                  </a:lnTo>
                  <a:lnTo>
                    <a:pt x="2151" y="5406"/>
                  </a:lnTo>
                  <a:lnTo>
                    <a:pt x="2192" y="5409"/>
                  </a:lnTo>
                  <a:lnTo>
                    <a:pt x="2598" y="5409"/>
                  </a:lnTo>
                  <a:lnTo>
                    <a:pt x="2640" y="5406"/>
                  </a:lnTo>
                  <a:lnTo>
                    <a:pt x="2678" y="5390"/>
                  </a:lnTo>
                  <a:lnTo>
                    <a:pt x="2712" y="5370"/>
                  </a:lnTo>
                  <a:lnTo>
                    <a:pt x="2741" y="5341"/>
                  </a:lnTo>
                  <a:lnTo>
                    <a:pt x="2761" y="5307"/>
                  </a:lnTo>
                  <a:lnTo>
                    <a:pt x="2775" y="5269"/>
                  </a:lnTo>
                  <a:lnTo>
                    <a:pt x="2780" y="5228"/>
                  </a:lnTo>
                  <a:lnTo>
                    <a:pt x="2780" y="4367"/>
                  </a:lnTo>
                  <a:lnTo>
                    <a:pt x="2824" y="4318"/>
                  </a:lnTo>
                  <a:lnTo>
                    <a:pt x="2862" y="4261"/>
                  </a:lnTo>
                  <a:lnTo>
                    <a:pt x="2892" y="4203"/>
                  </a:lnTo>
                  <a:lnTo>
                    <a:pt x="2913" y="4138"/>
                  </a:lnTo>
                  <a:lnTo>
                    <a:pt x="2928" y="4070"/>
                  </a:lnTo>
                  <a:lnTo>
                    <a:pt x="2932" y="4000"/>
                  </a:lnTo>
                  <a:lnTo>
                    <a:pt x="2926" y="3926"/>
                  </a:lnTo>
                  <a:lnTo>
                    <a:pt x="2911" y="3856"/>
                  </a:lnTo>
                  <a:lnTo>
                    <a:pt x="2888" y="3788"/>
                  </a:lnTo>
                  <a:lnTo>
                    <a:pt x="2856" y="3725"/>
                  </a:lnTo>
                  <a:lnTo>
                    <a:pt x="2816" y="3668"/>
                  </a:lnTo>
                  <a:lnTo>
                    <a:pt x="2769" y="3617"/>
                  </a:lnTo>
                  <a:lnTo>
                    <a:pt x="2716" y="3572"/>
                  </a:lnTo>
                  <a:lnTo>
                    <a:pt x="2655" y="3536"/>
                  </a:lnTo>
                  <a:lnTo>
                    <a:pt x="2593" y="3507"/>
                  </a:lnTo>
                  <a:lnTo>
                    <a:pt x="2524" y="3488"/>
                  </a:lnTo>
                  <a:lnTo>
                    <a:pt x="2452" y="3481"/>
                  </a:lnTo>
                  <a:lnTo>
                    <a:pt x="2426" y="3481"/>
                  </a:lnTo>
                  <a:lnTo>
                    <a:pt x="2395" y="3481"/>
                  </a:lnTo>
                  <a:close/>
                  <a:moveTo>
                    <a:pt x="2395" y="804"/>
                  </a:moveTo>
                  <a:lnTo>
                    <a:pt x="2280" y="811"/>
                  </a:lnTo>
                  <a:lnTo>
                    <a:pt x="2168" y="828"/>
                  </a:lnTo>
                  <a:lnTo>
                    <a:pt x="2060" y="857"/>
                  </a:lnTo>
                  <a:lnTo>
                    <a:pt x="1955" y="895"/>
                  </a:lnTo>
                  <a:lnTo>
                    <a:pt x="1855" y="944"/>
                  </a:lnTo>
                  <a:lnTo>
                    <a:pt x="1762" y="1001"/>
                  </a:lnTo>
                  <a:lnTo>
                    <a:pt x="1675" y="1067"/>
                  </a:lnTo>
                  <a:lnTo>
                    <a:pt x="1595" y="1141"/>
                  </a:lnTo>
                  <a:lnTo>
                    <a:pt x="1521" y="1222"/>
                  </a:lnTo>
                  <a:lnTo>
                    <a:pt x="1457" y="1311"/>
                  </a:lnTo>
                  <a:lnTo>
                    <a:pt x="1400" y="1404"/>
                  </a:lnTo>
                  <a:lnTo>
                    <a:pt x="1350" y="1505"/>
                  </a:lnTo>
                  <a:lnTo>
                    <a:pt x="1312" y="1609"/>
                  </a:lnTo>
                  <a:lnTo>
                    <a:pt x="1284" y="1719"/>
                  </a:lnTo>
                  <a:lnTo>
                    <a:pt x="1267" y="1831"/>
                  </a:lnTo>
                  <a:lnTo>
                    <a:pt x="1261" y="1948"/>
                  </a:lnTo>
                  <a:lnTo>
                    <a:pt x="1261" y="2515"/>
                  </a:lnTo>
                  <a:lnTo>
                    <a:pt x="3529" y="2515"/>
                  </a:lnTo>
                  <a:lnTo>
                    <a:pt x="3529" y="1948"/>
                  </a:lnTo>
                  <a:lnTo>
                    <a:pt x="3524" y="1831"/>
                  </a:lnTo>
                  <a:lnTo>
                    <a:pt x="3505" y="1719"/>
                  </a:lnTo>
                  <a:lnTo>
                    <a:pt x="3478" y="1609"/>
                  </a:lnTo>
                  <a:lnTo>
                    <a:pt x="3440" y="1505"/>
                  </a:lnTo>
                  <a:lnTo>
                    <a:pt x="3391" y="1404"/>
                  </a:lnTo>
                  <a:lnTo>
                    <a:pt x="3334" y="1311"/>
                  </a:lnTo>
                  <a:lnTo>
                    <a:pt x="3270" y="1222"/>
                  </a:lnTo>
                  <a:lnTo>
                    <a:pt x="3196" y="1141"/>
                  </a:lnTo>
                  <a:lnTo>
                    <a:pt x="3116" y="1067"/>
                  </a:lnTo>
                  <a:lnTo>
                    <a:pt x="3029" y="1001"/>
                  </a:lnTo>
                  <a:lnTo>
                    <a:pt x="2936" y="944"/>
                  </a:lnTo>
                  <a:lnTo>
                    <a:pt x="2835" y="895"/>
                  </a:lnTo>
                  <a:lnTo>
                    <a:pt x="2731" y="857"/>
                  </a:lnTo>
                  <a:lnTo>
                    <a:pt x="2623" y="828"/>
                  </a:lnTo>
                  <a:lnTo>
                    <a:pt x="2511" y="811"/>
                  </a:lnTo>
                  <a:lnTo>
                    <a:pt x="2395" y="804"/>
                  </a:lnTo>
                  <a:close/>
                  <a:moveTo>
                    <a:pt x="2393" y="0"/>
                  </a:moveTo>
                  <a:lnTo>
                    <a:pt x="2397" y="0"/>
                  </a:lnTo>
                  <a:lnTo>
                    <a:pt x="2426" y="0"/>
                  </a:lnTo>
                  <a:lnTo>
                    <a:pt x="2452" y="0"/>
                  </a:lnTo>
                  <a:lnTo>
                    <a:pt x="2600" y="10"/>
                  </a:lnTo>
                  <a:lnTo>
                    <a:pt x="2744" y="29"/>
                  </a:lnTo>
                  <a:lnTo>
                    <a:pt x="2885" y="59"/>
                  </a:lnTo>
                  <a:lnTo>
                    <a:pt x="3021" y="101"/>
                  </a:lnTo>
                  <a:lnTo>
                    <a:pt x="3154" y="152"/>
                  </a:lnTo>
                  <a:lnTo>
                    <a:pt x="3281" y="211"/>
                  </a:lnTo>
                  <a:lnTo>
                    <a:pt x="3402" y="281"/>
                  </a:lnTo>
                  <a:lnTo>
                    <a:pt x="3518" y="359"/>
                  </a:lnTo>
                  <a:lnTo>
                    <a:pt x="3628" y="444"/>
                  </a:lnTo>
                  <a:lnTo>
                    <a:pt x="3732" y="539"/>
                  </a:lnTo>
                  <a:lnTo>
                    <a:pt x="3829" y="639"/>
                  </a:lnTo>
                  <a:lnTo>
                    <a:pt x="3918" y="747"/>
                  </a:lnTo>
                  <a:lnTo>
                    <a:pt x="4000" y="861"/>
                  </a:lnTo>
                  <a:lnTo>
                    <a:pt x="4074" y="980"/>
                  </a:lnTo>
                  <a:lnTo>
                    <a:pt x="4140" y="1105"/>
                  </a:lnTo>
                  <a:lnTo>
                    <a:pt x="4195" y="1236"/>
                  </a:lnTo>
                  <a:lnTo>
                    <a:pt x="4243" y="1370"/>
                  </a:lnTo>
                  <a:lnTo>
                    <a:pt x="4280" y="1510"/>
                  </a:lnTo>
                  <a:lnTo>
                    <a:pt x="4307" y="1653"/>
                  </a:lnTo>
                  <a:lnTo>
                    <a:pt x="4324" y="1798"/>
                  </a:lnTo>
                  <a:lnTo>
                    <a:pt x="4330" y="1948"/>
                  </a:lnTo>
                  <a:lnTo>
                    <a:pt x="4330" y="2515"/>
                  </a:lnTo>
                  <a:lnTo>
                    <a:pt x="4451" y="2515"/>
                  </a:lnTo>
                  <a:lnTo>
                    <a:pt x="4506" y="2520"/>
                  </a:lnTo>
                  <a:lnTo>
                    <a:pt x="4557" y="2537"/>
                  </a:lnTo>
                  <a:lnTo>
                    <a:pt x="4607" y="2564"/>
                  </a:lnTo>
                  <a:lnTo>
                    <a:pt x="4650" y="2598"/>
                  </a:lnTo>
                  <a:lnTo>
                    <a:pt x="4690" y="2641"/>
                  </a:lnTo>
                  <a:lnTo>
                    <a:pt x="4724" y="2693"/>
                  </a:lnTo>
                  <a:lnTo>
                    <a:pt x="4753" y="2748"/>
                  </a:lnTo>
                  <a:lnTo>
                    <a:pt x="4774" y="2810"/>
                  </a:lnTo>
                  <a:lnTo>
                    <a:pt x="4787" y="2876"/>
                  </a:lnTo>
                  <a:lnTo>
                    <a:pt x="4791" y="2946"/>
                  </a:lnTo>
                  <a:lnTo>
                    <a:pt x="4791" y="5794"/>
                  </a:lnTo>
                  <a:lnTo>
                    <a:pt x="4787" y="5864"/>
                  </a:lnTo>
                  <a:lnTo>
                    <a:pt x="4774" y="5930"/>
                  </a:lnTo>
                  <a:lnTo>
                    <a:pt x="4753" y="5993"/>
                  </a:lnTo>
                  <a:lnTo>
                    <a:pt x="4724" y="6050"/>
                  </a:lnTo>
                  <a:lnTo>
                    <a:pt x="4690" y="6099"/>
                  </a:lnTo>
                  <a:lnTo>
                    <a:pt x="4650" y="6143"/>
                  </a:lnTo>
                  <a:lnTo>
                    <a:pt x="4607" y="6179"/>
                  </a:lnTo>
                  <a:lnTo>
                    <a:pt x="4557" y="6205"/>
                  </a:lnTo>
                  <a:lnTo>
                    <a:pt x="4506" y="6222"/>
                  </a:lnTo>
                  <a:lnTo>
                    <a:pt x="4451" y="6228"/>
                  </a:lnTo>
                  <a:lnTo>
                    <a:pt x="340" y="6228"/>
                  </a:lnTo>
                  <a:lnTo>
                    <a:pt x="285" y="6222"/>
                  </a:lnTo>
                  <a:lnTo>
                    <a:pt x="233" y="6205"/>
                  </a:lnTo>
                  <a:lnTo>
                    <a:pt x="184" y="6179"/>
                  </a:lnTo>
                  <a:lnTo>
                    <a:pt x="139" y="6143"/>
                  </a:lnTo>
                  <a:lnTo>
                    <a:pt x="101" y="6099"/>
                  </a:lnTo>
                  <a:lnTo>
                    <a:pt x="66" y="6050"/>
                  </a:lnTo>
                  <a:lnTo>
                    <a:pt x="38" y="5993"/>
                  </a:lnTo>
                  <a:lnTo>
                    <a:pt x="17" y="5930"/>
                  </a:lnTo>
                  <a:lnTo>
                    <a:pt x="4" y="5864"/>
                  </a:lnTo>
                  <a:lnTo>
                    <a:pt x="0" y="5794"/>
                  </a:lnTo>
                  <a:lnTo>
                    <a:pt x="0" y="2946"/>
                  </a:lnTo>
                  <a:lnTo>
                    <a:pt x="4" y="2876"/>
                  </a:lnTo>
                  <a:lnTo>
                    <a:pt x="17" y="2810"/>
                  </a:lnTo>
                  <a:lnTo>
                    <a:pt x="38" y="2748"/>
                  </a:lnTo>
                  <a:lnTo>
                    <a:pt x="66" y="2693"/>
                  </a:lnTo>
                  <a:lnTo>
                    <a:pt x="101" y="2641"/>
                  </a:lnTo>
                  <a:lnTo>
                    <a:pt x="139" y="2598"/>
                  </a:lnTo>
                  <a:lnTo>
                    <a:pt x="184" y="2564"/>
                  </a:lnTo>
                  <a:lnTo>
                    <a:pt x="233" y="2537"/>
                  </a:lnTo>
                  <a:lnTo>
                    <a:pt x="285" y="2520"/>
                  </a:lnTo>
                  <a:lnTo>
                    <a:pt x="340" y="2515"/>
                  </a:lnTo>
                  <a:lnTo>
                    <a:pt x="461" y="2515"/>
                  </a:lnTo>
                  <a:lnTo>
                    <a:pt x="461" y="1948"/>
                  </a:lnTo>
                  <a:lnTo>
                    <a:pt x="467" y="1798"/>
                  </a:lnTo>
                  <a:lnTo>
                    <a:pt x="484" y="1653"/>
                  </a:lnTo>
                  <a:lnTo>
                    <a:pt x="510" y="1510"/>
                  </a:lnTo>
                  <a:lnTo>
                    <a:pt x="548" y="1370"/>
                  </a:lnTo>
                  <a:lnTo>
                    <a:pt x="596" y="1236"/>
                  </a:lnTo>
                  <a:lnTo>
                    <a:pt x="651" y="1105"/>
                  </a:lnTo>
                  <a:lnTo>
                    <a:pt x="717" y="980"/>
                  </a:lnTo>
                  <a:lnTo>
                    <a:pt x="791" y="861"/>
                  </a:lnTo>
                  <a:lnTo>
                    <a:pt x="872" y="747"/>
                  </a:lnTo>
                  <a:lnTo>
                    <a:pt x="962" y="639"/>
                  </a:lnTo>
                  <a:lnTo>
                    <a:pt x="1058" y="539"/>
                  </a:lnTo>
                  <a:lnTo>
                    <a:pt x="1163" y="444"/>
                  </a:lnTo>
                  <a:lnTo>
                    <a:pt x="1273" y="359"/>
                  </a:lnTo>
                  <a:lnTo>
                    <a:pt x="1388" y="281"/>
                  </a:lnTo>
                  <a:lnTo>
                    <a:pt x="1510" y="211"/>
                  </a:lnTo>
                  <a:lnTo>
                    <a:pt x="1637" y="152"/>
                  </a:lnTo>
                  <a:lnTo>
                    <a:pt x="1770" y="101"/>
                  </a:lnTo>
                  <a:lnTo>
                    <a:pt x="1906" y="59"/>
                  </a:lnTo>
                  <a:lnTo>
                    <a:pt x="2046" y="29"/>
                  </a:lnTo>
                  <a:lnTo>
                    <a:pt x="2191" y="10"/>
                  </a:lnTo>
                  <a:lnTo>
                    <a:pt x="2338" y="0"/>
                  </a:lnTo>
                  <a:lnTo>
                    <a:pt x="2365" y="0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25470" y="2316701"/>
            <a:ext cx="822461" cy="2662674"/>
            <a:chOff x="4689335" y="2318139"/>
            <a:chExt cx="822461" cy="2662674"/>
          </a:xfrm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4856729" y="2318139"/>
              <a:ext cx="478746" cy="536776"/>
            </a:xfrm>
            <a:custGeom>
              <a:avLst/>
              <a:gdLst>
                <a:gd name="T0" fmla="*/ 428 w 858"/>
                <a:gd name="T1" fmla="*/ 0 h 963"/>
                <a:gd name="T2" fmla="*/ 478 w 858"/>
                <a:gd name="T3" fmla="*/ 2 h 963"/>
                <a:gd name="T4" fmla="*/ 527 w 858"/>
                <a:gd name="T5" fmla="*/ 7 h 963"/>
                <a:gd name="T6" fmla="*/ 574 w 858"/>
                <a:gd name="T7" fmla="*/ 15 h 963"/>
                <a:gd name="T8" fmla="*/ 617 w 858"/>
                <a:gd name="T9" fmla="*/ 27 h 963"/>
                <a:gd name="T10" fmla="*/ 659 w 858"/>
                <a:gd name="T11" fmla="*/ 44 h 963"/>
                <a:gd name="T12" fmla="*/ 697 w 858"/>
                <a:gd name="T13" fmla="*/ 66 h 963"/>
                <a:gd name="T14" fmla="*/ 732 w 858"/>
                <a:gd name="T15" fmla="*/ 91 h 963"/>
                <a:gd name="T16" fmla="*/ 764 w 858"/>
                <a:gd name="T17" fmla="*/ 121 h 963"/>
                <a:gd name="T18" fmla="*/ 791 w 858"/>
                <a:gd name="T19" fmla="*/ 156 h 963"/>
                <a:gd name="T20" fmla="*/ 814 w 858"/>
                <a:gd name="T21" fmla="*/ 196 h 963"/>
                <a:gd name="T22" fmla="*/ 833 w 858"/>
                <a:gd name="T23" fmla="*/ 241 h 963"/>
                <a:gd name="T24" fmla="*/ 846 w 858"/>
                <a:gd name="T25" fmla="*/ 291 h 963"/>
                <a:gd name="T26" fmla="*/ 855 w 858"/>
                <a:gd name="T27" fmla="*/ 348 h 963"/>
                <a:gd name="T28" fmla="*/ 858 w 858"/>
                <a:gd name="T29" fmla="*/ 412 h 963"/>
                <a:gd name="T30" fmla="*/ 855 w 858"/>
                <a:gd name="T31" fmla="*/ 487 h 963"/>
                <a:gd name="T32" fmla="*/ 843 w 858"/>
                <a:gd name="T33" fmla="*/ 559 h 963"/>
                <a:gd name="T34" fmla="*/ 824 w 858"/>
                <a:gd name="T35" fmla="*/ 627 h 963"/>
                <a:gd name="T36" fmla="*/ 799 w 858"/>
                <a:gd name="T37" fmla="*/ 691 h 963"/>
                <a:gd name="T38" fmla="*/ 768 w 858"/>
                <a:gd name="T39" fmla="*/ 749 h 963"/>
                <a:gd name="T40" fmla="*/ 732 w 858"/>
                <a:gd name="T41" fmla="*/ 803 h 963"/>
                <a:gd name="T42" fmla="*/ 691 w 858"/>
                <a:gd name="T43" fmla="*/ 849 h 963"/>
                <a:gd name="T44" fmla="*/ 645 w 858"/>
                <a:gd name="T45" fmla="*/ 888 h 963"/>
                <a:gd name="T46" fmla="*/ 595 w 858"/>
                <a:gd name="T47" fmla="*/ 920 h 963"/>
                <a:gd name="T48" fmla="*/ 542 w 858"/>
                <a:gd name="T49" fmla="*/ 943 h 963"/>
                <a:gd name="T50" fmla="*/ 487 w 858"/>
                <a:gd name="T51" fmla="*/ 958 h 963"/>
                <a:gd name="T52" fmla="*/ 428 w 858"/>
                <a:gd name="T53" fmla="*/ 963 h 963"/>
                <a:gd name="T54" fmla="*/ 371 w 858"/>
                <a:gd name="T55" fmla="*/ 958 h 963"/>
                <a:gd name="T56" fmla="*/ 314 w 858"/>
                <a:gd name="T57" fmla="*/ 943 h 963"/>
                <a:gd name="T58" fmla="*/ 261 w 858"/>
                <a:gd name="T59" fmla="*/ 920 h 963"/>
                <a:gd name="T60" fmla="*/ 212 w 858"/>
                <a:gd name="T61" fmla="*/ 888 h 963"/>
                <a:gd name="T62" fmla="*/ 167 w 858"/>
                <a:gd name="T63" fmla="*/ 849 h 963"/>
                <a:gd name="T64" fmla="*/ 125 w 858"/>
                <a:gd name="T65" fmla="*/ 803 h 963"/>
                <a:gd name="T66" fmla="*/ 88 w 858"/>
                <a:gd name="T67" fmla="*/ 749 h 963"/>
                <a:gd name="T68" fmla="*/ 58 w 858"/>
                <a:gd name="T69" fmla="*/ 691 h 963"/>
                <a:gd name="T70" fmla="*/ 33 w 858"/>
                <a:gd name="T71" fmla="*/ 627 h 963"/>
                <a:gd name="T72" fmla="*/ 15 w 858"/>
                <a:gd name="T73" fmla="*/ 559 h 963"/>
                <a:gd name="T74" fmla="*/ 3 w 858"/>
                <a:gd name="T75" fmla="*/ 487 h 963"/>
                <a:gd name="T76" fmla="*/ 0 w 858"/>
                <a:gd name="T77" fmla="*/ 412 h 963"/>
                <a:gd name="T78" fmla="*/ 3 w 858"/>
                <a:gd name="T79" fmla="*/ 346 h 963"/>
                <a:gd name="T80" fmla="*/ 11 w 858"/>
                <a:gd name="T81" fmla="*/ 286 h 963"/>
                <a:gd name="T82" fmla="*/ 28 w 858"/>
                <a:gd name="T83" fmla="*/ 234 h 963"/>
                <a:gd name="T84" fmla="*/ 50 w 858"/>
                <a:gd name="T85" fmla="*/ 186 h 963"/>
                <a:gd name="T86" fmla="*/ 77 w 858"/>
                <a:gd name="T87" fmla="*/ 146 h 963"/>
                <a:gd name="T88" fmla="*/ 107 w 858"/>
                <a:gd name="T89" fmla="*/ 109 h 963"/>
                <a:gd name="T90" fmla="*/ 144 w 858"/>
                <a:gd name="T91" fmla="*/ 79 h 963"/>
                <a:gd name="T92" fmla="*/ 184 w 858"/>
                <a:gd name="T93" fmla="*/ 54 h 963"/>
                <a:gd name="T94" fmla="*/ 227 w 858"/>
                <a:gd name="T95" fmla="*/ 34 h 963"/>
                <a:gd name="T96" fmla="*/ 274 w 858"/>
                <a:gd name="T97" fmla="*/ 19 h 963"/>
                <a:gd name="T98" fmla="*/ 323 w 858"/>
                <a:gd name="T99" fmla="*/ 9 h 963"/>
                <a:gd name="T100" fmla="*/ 374 w 858"/>
                <a:gd name="T101" fmla="*/ 2 h 963"/>
                <a:gd name="T102" fmla="*/ 428 w 858"/>
                <a:gd name="T103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8" h="963">
                  <a:moveTo>
                    <a:pt x="428" y="0"/>
                  </a:moveTo>
                  <a:lnTo>
                    <a:pt x="478" y="2"/>
                  </a:lnTo>
                  <a:lnTo>
                    <a:pt x="527" y="7"/>
                  </a:lnTo>
                  <a:lnTo>
                    <a:pt x="574" y="15"/>
                  </a:lnTo>
                  <a:lnTo>
                    <a:pt x="617" y="27"/>
                  </a:lnTo>
                  <a:lnTo>
                    <a:pt x="659" y="44"/>
                  </a:lnTo>
                  <a:lnTo>
                    <a:pt x="697" y="66"/>
                  </a:lnTo>
                  <a:lnTo>
                    <a:pt x="732" y="91"/>
                  </a:lnTo>
                  <a:lnTo>
                    <a:pt x="764" y="121"/>
                  </a:lnTo>
                  <a:lnTo>
                    <a:pt x="791" y="156"/>
                  </a:lnTo>
                  <a:lnTo>
                    <a:pt x="814" y="196"/>
                  </a:lnTo>
                  <a:lnTo>
                    <a:pt x="833" y="241"/>
                  </a:lnTo>
                  <a:lnTo>
                    <a:pt x="846" y="291"/>
                  </a:lnTo>
                  <a:lnTo>
                    <a:pt x="855" y="348"/>
                  </a:lnTo>
                  <a:lnTo>
                    <a:pt x="858" y="412"/>
                  </a:lnTo>
                  <a:lnTo>
                    <a:pt x="855" y="487"/>
                  </a:lnTo>
                  <a:lnTo>
                    <a:pt x="843" y="559"/>
                  </a:lnTo>
                  <a:lnTo>
                    <a:pt x="824" y="627"/>
                  </a:lnTo>
                  <a:lnTo>
                    <a:pt x="799" y="691"/>
                  </a:lnTo>
                  <a:lnTo>
                    <a:pt x="768" y="749"/>
                  </a:lnTo>
                  <a:lnTo>
                    <a:pt x="732" y="803"/>
                  </a:lnTo>
                  <a:lnTo>
                    <a:pt x="691" y="849"/>
                  </a:lnTo>
                  <a:lnTo>
                    <a:pt x="645" y="888"/>
                  </a:lnTo>
                  <a:lnTo>
                    <a:pt x="595" y="920"/>
                  </a:lnTo>
                  <a:lnTo>
                    <a:pt x="542" y="943"/>
                  </a:lnTo>
                  <a:lnTo>
                    <a:pt x="487" y="958"/>
                  </a:lnTo>
                  <a:lnTo>
                    <a:pt x="428" y="963"/>
                  </a:lnTo>
                  <a:lnTo>
                    <a:pt x="371" y="958"/>
                  </a:lnTo>
                  <a:lnTo>
                    <a:pt x="314" y="943"/>
                  </a:lnTo>
                  <a:lnTo>
                    <a:pt x="261" y="920"/>
                  </a:lnTo>
                  <a:lnTo>
                    <a:pt x="212" y="888"/>
                  </a:lnTo>
                  <a:lnTo>
                    <a:pt x="167" y="849"/>
                  </a:lnTo>
                  <a:lnTo>
                    <a:pt x="125" y="803"/>
                  </a:lnTo>
                  <a:lnTo>
                    <a:pt x="88" y="749"/>
                  </a:lnTo>
                  <a:lnTo>
                    <a:pt x="58" y="691"/>
                  </a:lnTo>
                  <a:lnTo>
                    <a:pt x="33" y="627"/>
                  </a:lnTo>
                  <a:lnTo>
                    <a:pt x="15" y="559"/>
                  </a:lnTo>
                  <a:lnTo>
                    <a:pt x="3" y="487"/>
                  </a:lnTo>
                  <a:lnTo>
                    <a:pt x="0" y="412"/>
                  </a:lnTo>
                  <a:lnTo>
                    <a:pt x="3" y="346"/>
                  </a:lnTo>
                  <a:lnTo>
                    <a:pt x="11" y="286"/>
                  </a:lnTo>
                  <a:lnTo>
                    <a:pt x="28" y="234"/>
                  </a:lnTo>
                  <a:lnTo>
                    <a:pt x="50" y="186"/>
                  </a:lnTo>
                  <a:lnTo>
                    <a:pt x="77" y="146"/>
                  </a:lnTo>
                  <a:lnTo>
                    <a:pt x="107" y="109"/>
                  </a:lnTo>
                  <a:lnTo>
                    <a:pt x="144" y="79"/>
                  </a:lnTo>
                  <a:lnTo>
                    <a:pt x="184" y="54"/>
                  </a:lnTo>
                  <a:lnTo>
                    <a:pt x="227" y="34"/>
                  </a:lnTo>
                  <a:lnTo>
                    <a:pt x="274" y="19"/>
                  </a:lnTo>
                  <a:lnTo>
                    <a:pt x="323" y="9"/>
                  </a:lnTo>
                  <a:lnTo>
                    <a:pt x="374" y="2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C2D9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5095544" y="2318139"/>
              <a:ext cx="239931" cy="536776"/>
            </a:xfrm>
            <a:custGeom>
              <a:avLst/>
              <a:gdLst>
                <a:gd name="T0" fmla="*/ 0 w 430"/>
                <a:gd name="T1" fmla="*/ 0 h 963"/>
                <a:gd name="T2" fmla="*/ 50 w 430"/>
                <a:gd name="T3" fmla="*/ 2 h 963"/>
                <a:gd name="T4" fmla="*/ 99 w 430"/>
                <a:gd name="T5" fmla="*/ 7 h 963"/>
                <a:gd name="T6" fmla="*/ 146 w 430"/>
                <a:gd name="T7" fmla="*/ 15 h 963"/>
                <a:gd name="T8" fmla="*/ 189 w 430"/>
                <a:gd name="T9" fmla="*/ 27 h 963"/>
                <a:gd name="T10" fmla="*/ 231 w 430"/>
                <a:gd name="T11" fmla="*/ 44 h 963"/>
                <a:gd name="T12" fmla="*/ 269 w 430"/>
                <a:gd name="T13" fmla="*/ 66 h 963"/>
                <a:gd name="T14" fmla="*/ 304 w 430"/>
                <a:gd name="T15" fmla="*/ 91 h 963"/>
                <a:gd name="T16" fmla="*/ 336 w 430"/>
                <a:gd name="T17" fmla="*/ 121 h 963"/>
                <a:gd name="T18" fmla="*/ 363 w 430"/>
                <a:gd name="T19" fmla="*/ 156 h 963"/>
                <a:gd name="T20" fmla="*/ 386 w 430"/>
                <a:gd name="T21" fmla="*/ 196 h 963"/>
                <a:gd name="T22" fmla="*/ 405 w 430"/>
                <a:gd name="T23" fmla="*/ 241 h 963"/>
                <a:gd name="T24" fmla="*/ 418 w 430"/>
                <a:gd name="T25" fmla="*/ 291 h 963"/>
                <a:gd name="T26" fmla="*/ 427 w 430"/>
                <a:gd name="T27" fmla="*/ 348 h 963"/>
                <a:gd name="T28" fmla="*/ 430 w 430"/>
                <a:gd name="T29" fmla="*/ 412 h 963"/>
                <a:gd name="T30" fmla="*/ 427 w 430"/>
                <a:gd name="T31" fmla="*/ 487 h 963"/>
                <a:gd name="T32" fmla="*/ 415 w 430"/>
                <a:gd name="T33" fmla="*/ 559 h 963"/>
                <a:gd name="T34" fmla="*/ 396 w 430"/>
                <a:gd name="T35" fmla="*/ 627 h 963"/>
                <a:gd name="T36" fmla="*/ 371 w 430"/>
                <a:gd name="T37" fmla="*/ 691 h 963"/>
                <a:gd name="T38" fmla="*/ 340 w 430"/>
                <a:gd name="T39" fmla="*/ 749 h 963"/>
                <a:gd name="T40" fmla="*/ 304 w 430"/>
                <a:gd name="T41" fmla="*/ 803 h 963"/>
                <a:gd name="T42" fmla="*/ 263 w 430"/>
                <a:gd name="T43" fmla="*/ 849 h 963"/>
                <a:gd name="T44" fmla="*/ 217 w 430"/>
                <a:gd name="T45" fmla="*/ 888 h 963"/>
                <a:gd name="T46" fmla="*/ 167 w 430"/>
                <a:gd name="T47" fmla="*/ 920 h 963"/>
                <a:gd name="T48" fmla="*/ 114 w 430"/>
                <a:gd name="T49" fmla="*/ 943 h 963"/>
                <a:gd name="T50" fmla="*/ 59 w 430"/>
                <a:gd name="T51" fmla="*/ 958 h 963"/>
                <a:gd name="T52" fmla="*/ 0 w 430"/>
                <a:gd name="T53" fmla="*/ 963 h 963"/>
                <a:gd name="T54" fmla="*/ 0 w 430"/>
                <a:gd name="T5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0" h="963">
                  <a:moveTo>
                    <a:pt x="0" y="0"/>
                  </a:moveTo>
                  <a:lnTo>
                    <a:pt x="50" y="2"/>
                  </a:lnTo>
                  <a:lnTo>
                    <a:pt x="99" y="7"/>
                  </a:lnTo>
                  <a:lnTo>
                    <a:pt x="146" y="15"/>
                  </a:lnTo>
                  <a:lnTo>
                    <a:pt x="189" y="27"/>
                  </a:lnTo>
                  <a:lnTo>
                    <a:pt x="231" y="44"/>
                  </a:lnTo>
                  <a:lnTo>
                    <a:pt x="269" y="66"/>
                  </a:lnTo>
                  <a:lnTo>
                    <a:pt x="304" y="91"/>
                  </a:lnTo>
                  <a:lnTo>
                    <a:pt x="336" y="121"/>
                  </a:lnTo>
                  <a:lnTo>
                    <a:pt x="363" y="156"/>
                  </a:lnTo>
                  <a:lnTo>
                    <a:pt x="386" y="196"/>
                  </a:lnTo>
                  <a:lnTo>
                    <a:pt x="405" y="241"/>
                  </a:lnTo>
                  <a:lnTo>
                    <a:pt x="418" y="291"/>
                  </a:lnTo>
                  <a:lnTo>
                    <a:pt x="427" y="348"/>
                  </a:lnTo>
                  <a:lnTo>
                    <a:pt x="430" y="412"/>
                  </a:lnTo>
                  <a:lnTo>
                    <a:pt x="427" y="487"/>
                  </a:lnTo>
                  <a:lnTo>
                    <a:pt x="415" y="559"/>
                  </a:lnTo>
                  <a:lnTo>
                    <a:pt x="396" y="627"/>
                  </a:lnTo>
                  <a:lnTo>
                    <a:pt x="371" y="691"/>
                  </a:lnTo>
                  <a:lnTo>
                    <a:pt x="340" y="749"/>
                  </a:lnTo>
                  <a:lnTo>
                    <a:pt x="304" y="803"/>
                  </a:lnTo>
                  <a:lnTo>
                    <a:pt x="263" y="849"/>
                  </a:lnTo>
                  <a:lnTo>
                    <a:pt x="217" y="888"/>
                  </a:lnTo>
                  <a:lnTo>
                    <a:pt x="167" y="920"/>
                  </a:lnTo>
                  <a:lnTo>
                    <a:pt x="114" y="943"/>
                  </a:lnTo>
                  <a:lnTo>
                    <a:pt x="59" y="958"/>
                  </a:lnTo>
                  <a:lnTo>
                    <a:pt x="0" y="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689335" y="2914060"/>
              <a:ext cx="822461" cy="2066753"/>
            </a:xfrm>
            <a:custGeom>
              <a:avLst/>
              <a:gdLst>
                <a:gd name="T0" fmla="*/ 939 w 1474"/>
                <a:gd name="T1" fmla="*/ 0 h 3706"/>
                <a:gd name="T2" fmla="*/ 1079 w 1474"/>
                <a:gd name="T3" fmla="*/ 20 h 3706"/>
                <a:gd name="T4" fmla="*/ 1206 w 1474"/>
                <a:gd name="T5" fmla="*/ 76 h 3706"/>
                <a:gd name="T6" fmla="*/ 1315 w 1474"/>
                <a:gd name="T7" fmla="*/ 161 h 3706"/>
                <a:gd name="T8" fmla="*/ 1399 w 1474"/>
                <a:gd name="T9" fmla="*/ 273 h 3706"/>
                <a:gd name="T10" fmla="*/ 1454 w 1474"/>
                <a:gd name="T11" fmla="*/ 405 h 3706"/>
                <a:gd name="T12" fmla="*/ 1474 w 1474"/>
                <a:gd name="T13" fmla="*/ 552 h 3706"/>
                <a:gd name="T14" fmla="*/ 1461 w 1474"/>
                <a:gd name="T15" fmla="*/ 1399 h 3706"/>
                <a:gd name="T16" fmla="*/ 1429 w 1474"/>
                <a:gd name="T17" fmla="*/ 1526 h 3706"/>
                <a:gd name="T18" fmla="*/ 1370 w 1474"/>
                <a:gd name="T19" fmla="*/ 1637 h 3706"/>
                <a:gd name="T20" fmla="*/ 1287 w 1474"/>
                <a:gd name="T21" fmla="*/ 1730 h 3706"/>
                <a:gd name="T22" fmla="*/ 1236 w 1474"/>
                <a:gd name="T23" fmla="*/ 1814 h 3706"/>
                <a:gd name="T24" fmla="*/ 1223 w 1474"/>
                <a:gd name="T25" fmla="*/ 3530 h 3706"/>
                <a:gd name="T26" fmla="*/ 1188 w 1474"/>
                <a:gd name="T27" fmla="*/ 3609 h 3706"/>
                <a:gd name="T28" fmla="*/ 1126 w 1474"/>
                <a:gd name="T29" fmla="*/ 3669 h 3706"/>
                <a:gd name="T30" fmla="*/ 1046 w 1474"/>
                <a:gd name="T31" fmla="*/ 3701 h 3706"/>
                <a:gd name="T32" fmla="*/ 955 w 1474"/>
                <a:gd name="T33" fmla="*/ 3701 h 3706"/>
                <a:gd name="T34" fmla="*/ 877 w 1474"/>
                <a:gd name="T35" fmla="*/ 3666 h 3706"/>
                <a:gd name="T36" fmla="*/ 818 w 1474"/>
                <a:gd name="T37" fmla="*/ 3604 h 3706"/>
                <a:gd name="T38" fmla="*/ 785 w 1474"/>
                <a:gd name="T39" fmla="*/ 3522 h 3706"/>
                <a:gd name="T40" fmla="*/ 790 w 1474"/>
                <a:gd name="T41" fmla="*/ 2339 h 3706"/>
                <a:gd name="T42" fmla="*/ 658 w 1474"/>
                <a:gd name="T43" fmla="*/ 3477 h 3706"/>
                <a:gd name="T44" fmla="*/ 639 w 1474"/>
                <a:gd name="T45" fmla="*/ 3564 h 3706"/>
                <a:gd name="T46" fmla="*/ 591 w 1474"/>
                <a:gd name="T47" fmla="*/ 3632 h 3706"/>
                <a:gd name="T48" fmla="*/ 517 w 1474"/>
                <a:gd name="T49" fmla="*/ 3679 h 3706"/>
                <a:gd name="T50" fmla="*/ 430 w 1474"/>
                <a:gd name="T51" fmla="*/ 3696 h 3706"/>
                <a:gd name="T52" fmla="*/ 345 w 1474"/>
                <a:gd name="T53" fmla="*/ 3679 h 3706"/>
                <a:gd name="T54" fmla="*/ 275 w 1474"/>
                <a:gd name="T55" fmla="*/ 3629 h 3706"/>
                <a:gd name="T56" fmla="*/ 228 w 1474"/>
                <a:gd name="T57" fmla="*/ 3555 h 3706"/>
                <a:gd name="T58" fmla="*/ 211 w 1474"/>
                <a:gd name="T59" fmla="*/ 3469 h 3706"/>
                <a:gd name="T60" fmla="*/ 223 w 1474"/>
                <a:gd name="T61" fmla="*/ 1780 h 3706"/>
                <a:gd name="T62" fmla="*/ 229 w 1474"/>
                <a:gd name="T63" fmla="*/ 1752 h 3706"/>
                <a:gd name="T64" fmla="*/ 134 w 1474"/>
                <a:gd name="T65" fmla="*/ 1668 h 3706"/>
                <a:gd name="T66" fmla="*/ 62 w 1474"/>
                <a:gd name="T67" fmla="*/ 1567 h 3706"/>
                <a:gd name="T68" fmla="*/ 17 w 1474"/>
                <a:gd name="T69" fmla="*/ 1446 h 3706"/>
                <a:gd name="T70" fmla="*/ 0 w 1474"/>
                <a:gd name="T71" fmla="*/ 1314 h 3706"/>
                <a:gd name="T72" fmla="*/ 10 w 1474"/>
                <a:gd name="T73" fmla="*/ 535 h 3706"/>
                <a:gd name="T74" fmla="*/ 29 w 1474"/>
                <a:gd name="T75" fmla="*/ 392 h 3706"/>
                <a:gd name="T76" fmla="*/ 82 w 1474"/>
                <a:gd name="T77" fmla="*/ 263 h 3706"/>
                <a:gd name="T78" fmla="*/ 166 w 1474"/>
                <a:gd name="T79" fmla="*/ 156 h 3706"/>
                <a:gd name="T80" fmla="*/ 273 w 1474"/>
                <a:gd name="T81" fmla="*/ 72 h 3706"/>
                <a:gd name="T82" fmla="*/ 402 w 1474"/>
                <a:gd name="T83" fmla="*/ 19 h 3706"/>
                <a:gd name="T84" fmla="*/ 544 w 1474"/>
                <a:gd name="T85" fmla="*/ 0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4" h="3706">
                  <a:moveTo>
                    <a:pt x="544" y="0"/>
                  </a:moveTo>
                  <a:lnTo>
                    <a:pt x="939" y="0"/>
                  </a:lnTo>
                  <a:lnTo>
                    <a:pt x="1011" y="5"/>
                  </a:lnTo>
                  <a:lnTo>
                    <a:pt x="1079" y="20"/>
                  </a:lnTo>
                  <a:lnTo>
                    <a:pt x="1144" y="44"/>
                  </a:lnTo>
                  <a:lnTo>
                    <a:pt x="1206" y="76"/>
                  </a:lnTo>
                  <a:lnTo>
                    <a:pt x="1263" y="114"/>
                  </a:lnTo>
                  <a:lnTo>
                    <a:pt x="1315" y="161"/>
                  </a:lnTo>
                  <a:lnTo>
                    <a:pt x="1360" y="214"/>
                  </a:lnTo>
                  <a:lnTo>
                    <a:pt x="1399" y="273"/>
                  </a:lnTo>
                  <a:lnTo>
                    <a:pt x="1431" y="336"/>
                  </a:lnTo>
                  <a:lnTo>
                    <a:pt x="1454" y="405"/>
                  </a:lnTo>
                  <a:lnTo>
                    <a:pt x="1469" y="477"/>
                  </a:lnTo>
                  <a:lnTo>
                    <a:pt x="1474" y="552"/>
                  </a:lnTo>
                  <a:lnTo>
                    <a:pt x="1464" y="1331"/>
                  </a:lnTo>
                  <a:lnTo>
                    <a:pt x="1461" y="1399"/>
                  </a:lnTo>
                  <a:lnTo>
                    <a:pt x="1449" y="1465"/>
                  </a:lnTo>
                  <a:lnTo>
                    <a:pt x="1429" y="1526"/>
                  </a:lnTo>
                  <a:lnTo>
                    <a:pt x="1404" y="1583"/>
                  </a:lnTo>
                  <a:lnTo>
                    <a:pt x="1370" y="1637"/>
                  </a:lnTo>
                  <a:lnTo>
                    <a:pt x="1332" y="1687"/>
                  </a:lnTo>
                  <a:lnTo>
                    <a:pt x="1287" y="1730"/>
                  </a:lnTo>
                  <a:lnTo>
                    <a:pt x="1236" y="1770"/>
                  </a:lnTo>
                  <a:lnTo>
                    <a:pt x="1236" y="1814"/>
                  </a:lnTo>
                  <a:lnTo>
                    <a:pt x="1228" y="3487"/>
                  </a:lnTo>
                  <a:lnTo>
                    <a:pt x="1223" y="3530"/>
                  </a:lnTo>
                  <a:lnTo>
                    <a:pt x="1210" y="3572"/>
                  </a:lnTo>
                  <a:lnTo>
                    <a:pt x="1188" y="3609"/>
                  </a:lnTo>
                  <a:lnTo>
                    <a:pt x="1160" y="3642"/>
                  </a:lnTo>
                  <a:lnTo>
                    <a:pt x="1126" y="3669"/>
                  </a:lnTo>
                  <a:lnTo>
                    <a:pt x="1088" y="3689"/>
                  </a:lnTo>
                  <a:lnTo>
                    <a:pt x="1046" y="3701"/>
                  </a:lnTo>
                  <a:lnTo>
                    <a:pt x="1001" y="3706"/>
                  </a:lnTo>
                  <a:lnTo>
                    <a:pt x="955" y="3701"/>
                  </a:lnTo>
                  <a:lnTo>
                    <a:pt x="914" y="3688"/>
                  </a:lnTo>
                  <a:lnTo>
                    <a:pt x="877" y="3666"/>
                  </a:lnTo>
                  <a:lnTo>
                    <a:pt x="845" y="3637"/>
                  </a:lnTo>
                  <a:lnTo>
                    <a:pt x="818" y="3604"/>
                  </a:lnTo>
                  <a:lnTo>
                    <a:pt x="798" y="3566"/>
                  </a:lnTo>
                  <a:lnTo>
                    <a:pt x="785" y="3522"/>
                  </a:lnTo>
                  <a:lnTo>
                    <a:pt x="782" y="3477"/>
                  </a:lnTo>
                  <a:lnTo>
                    <a:pt x="790" y="2339"/>
                  </a:lnTo>
                  <a:lnTo>
                    <a:pt x="668" y="2339"/>
                  </a:lnTo>
                  <a:lnTo>
                    <a:pt x="658" y="3477"/>
                  </a:lnTo>
                  <a:lnTo>
                    <a:pt x="654" y="3522"/>
                  </a:lnTo>
                  <a:lnTo>
                    <a:pt x="639" y="3564"/>
                  </a:lnTo>
                  <a:lnTo>
                    <a:pt x="619" y="3601"/>
                  </a:lnTo>
                  <a:lnTo>
                    <a:pt x="591" y="3632"/>
                  </a:lnTo>
                  <a:lnTo>
                    <a:pt x="556" y="3659"/>
                  </a:lnTo>
                  <a:lnTo>
                    <a:pt x="517" y="3679"/>
                  </a:lnTo>
                  <a:lnTo>
                    <a:pt x="475" y="3693"/>
                  </a:lnTo>
                  <a:lnTo>
                    <a:pt x="430" y="3696"/>
                  </a:lnTo>
                  <a:lnTo>
                    <a:pt x="385" y="3693"/>
                  </a:lnTo>
                  <a:lnTo>
                    <a:pt x="345" y="3679"/>
                  </a:lnTo>
                  <a:lnTo>
                    <a:pt x="306" y="3657"/>
                  </a:lnTo>
                  <a:lnTo>
                    <a:pt x="275" y="3629"/>
                  </a:lnTo>
                  <a:lnTo>
                    <a:pt x="248" y="3596"/>
                  </a:lnTo>
                  <a:lnTo>
                    <a:pt x="228" y="3555"/>
                  </a:lnTo>
                  <a:lnTo>
                    <a:pt x="216" y="3514"/>
                  </a:lnTo>
                  <a:lnTo>
                    <a:pt x="211" y="3469"/>
                  </a:lnTo>
                  <a:lnTo>
                    <a:pt x="219" y="1795"/>
                  </a:lnTo>
                  <a:lnTo>
                    <a:pt x="223" y="1780"/>
                  </a:lnTo>
                  <a:lnTo>
                    <a:pt x="226" y="1767"/>
                  </a:lnTo>
                  <a:lnTo>
                    <a:pt x="229" y="1752"/>
                  </a:lnTo>
                  <a:lnTo>
                    <a:pt x="179" y="1714"/>
                  </a:lnTo>
                  <a:lnTo>
                    <a:pt x="134" y="1668"/>
                  </a:lnTo>
                  <a:lnTo>
                    <a:pt x="96" y="1620"/>
                  </a:lnTo>
                  <a:lnTo>
                    <a:pt x="62" y="1567"/>
                  </a:lnTo>
                  <a:lnTo>
                    <a:pt x="35" y="1508"/>
                  </a:lnTo>
                  <a:lnTo>
                    <a:pt x="17" y="1446"/>
                  </a:lnTo>
                  <a:lnTo>
                    <a:pt x="5" y="1381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0" y="535"/>
                  </a:lnTo>
                  <a:lnTo>
                    <a:pt x="14" y="462"/>
                  </a:lnTo>
                  <a:lnTo>
                    <a:pt x="29" y="392"/>
                  </a:lnTo>
                  <a:lnTo>
                    <a:pt x="51" y="325"/>
                  </a:lnTo>
                  <a:lnTo>
                    <a:pt x="82" y="263"/>
                  </a:lnTo>
                  <a:lnTo>
                    <a:pt x="121" y="208"/>
                  </a:lnTo>
                  <a:lnTo>
                    <a:pt x="166" y="156"/>
                  </a:lnTo>
                  <a:lnTo>
                    <a:pt x="216" y="111"/>
                  </a:lnTo>
                  <a:lnTo>
                    <a:pt x="273" y="72"/>
                  </a:lnTo>
                  <a:lnTo>
                    <a:pt x="335" y="42"/>
                  </a:lnTo>
                  <a:lnTo>
                    <a:pt x="402" y="19"/>
                  </a:lnTo>
                  <a:lnTo>
                    <a:pt x="472" y="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1493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4988412" y="2922987"/>
              <a:ext cx="517804" cy="2052246"/>
            </a:xfrm>
            <a:custGeom>
              <a:avLst/>
              <a:gdLst>
                <a:gd name="T0" fmla="*/ 0 w 928"/>
                <a:gd name="T1" fmla="*/ 0 h 3679"/>
                <a:gd name="T2" fmla="*/ 394 w 928"/>
                <a:gd name="T3" fmla="*/ 0 h 3679"/>
                <a:gd name="T4" fmla="*/ 468 w 928"/>
                <a:gd name="T5" fmla="*/ 5 h 3679"/>
                <a:gd name="T6" fmla="*/ 537 w 928"/>
                <a:gd name="T7" fmla="*/ 20 h 3679"/>
                <a:gd name="T8" fmla="*/ 603 w 928"/>
                <a:gd name="T9" fmla="*/ 42 h 3679"/>
                <a:gd name="T10" fmla="*/ 665 w 928"/>
                <a:gd name="T11" fmla="*/ 74 h 3679"/>
                <a:gd name="T12" fmla="*/ 722 w 928"/>
                <a:gd name="T13" fmla="*/ 110 h 3679"/>
                <a:gd name="T14" fmla="*/ 772 w 928"/>
                <a:gd name="T15" fmla="*/ 156 h 3679"/>
                <a:gd name="T16" fmla="*/ 818 w 928"/>
                <a:gd name="T17" fmla="*/ 207 h 3679"/>
                <a:gd name="T18" fmla="*/ 856 w 928"/>
                <a:gd name="T19" fmla="*/ 264 h 3679"/>
                <a:gd name="T20" fmla="*/ 888 w 928"/>
                <a:gd name="T21" fmla="*/ 326 h 3679"/>
                <a:gd name="T22" fmla="*/ 910 w 928"/>
                <a:gd name="T23" fmla="*/ 391 h 3679"/>
                <a:gd name="T24" fmla="*/ 925 w 928"/>
                <a:gd name="T25" fmla="*/ 461 h 3679"/>
                <a:gd name="T26" fmla="*/ 928 w 928"/>
                <a:gd name="T27" fmla="*/ 535 h 3679"/>
                <a:gd name="T28" fmla="*/ 928 w 928"/>
                <a:gd name="T29" fmla="*/ 1305 h 3679"/>
                <a:gd name="T30" fmla="*/ 925 w 928"/>
                <a:gd name="T31" fmla="*/ 1371 h 3679"/>
                <a:gd name="T32" fmla="*/ 913 w 928"/>
                <a:gd name="T33" fmla="*/ 1434 h 3679"/>
                <a:gd name="T34" fmla="*/ 893 w 928"/>
                <a:gd name="T35" fmla="*/ 1496 h 3679"/>
                <a:gd name="T36" fmla="*/ 868 w 928"/>
                <a:gd name="T37" fmla="*/ 1555 h 3679"/>
                <a:gd name="T38" fmla="*/ 834 w 928"/>
                <a:gd name="T39" fmla="*/ 1610 h 3679"/>
                <a:gd name="T40" fmla="*/ 796 w 928"/>
                <a:gd name="T41" fmla="*/ 1660 h 3679"/>
                <a:gd name="T42" fmla="*/ 751 w 928"/>
                <a:gd name="T43" fmla="*/ 1705 h 3679"/>
                <a:gd name="T44" fmla="*/ 700 w 928"/>
                <a:gd name="T45" fmla="*/ 1743 h 3679"/>
                <a:gd name="T46" fmla="*/ 700 w 928"/>
                <a:gd name="T47" fmla="*/ 1787 h 3679"/>
                <a:gd name="T48" fmla="*/ 692 w 928"/>
                <a:gd name="T49" fmla="*/ 3460 h 3679"/>
                <a:gd name="T50" fmla="*/ 687 w 928"/>
                <a:gd name="T51" fmla="*/ 3505 h 3679"/>
                <a:gd name="T52" fmla="*/ 674 w 928"/>
                <a:gd name="T53" fmla="*/ 3547 h 3679"/>
                <a:gd name="T54" fmla="*/ 652 w 928"/>
                <a:gd name="T55" fmla="*/ 3584 h 3679"/>
                <a:gd name="T56" fmla="*/ 624 w 928"/>
                <a:gd name="T57" fmla="*/ 3615 h 3679"/>
                <a:gd name="T58" fmla="*/ 590 w 928"/>
                <a:gd name="T59" fmla="*/ 3642 h 3679"/>
                <a:gd name="T60" fmla="*/ 552 w 928"/>
                <a:gd name="T61" fmla="*/ 3662 h 3679"/>
                <a:gd name="T62" fmla="*/ 510 w 928"/>
                <a:gd name="T63" fmla="*/ 3676 h 3679"/>
                <a:gd name="T64" fmla="*/ 465 w 928"/>
                <a:gd name="T65" fmla="*/ 3679 h 3679"/>
                <a:gd name="T66" fmla="*/ 419 w 928"/>
                <a:gd name="T67" fmla="*/ 3676 h 3679"/>
                <a:gd name="T68" fmla="*/ 378 w 928"/>
                <a:gd name="T69" fmla="*/ 3662 h 3679"/>
                <a:gd name="T70" fmla="*/ 341 w 928"/>
                <a:gd name="T71" fmla="*/ 3640 h 3679"/>
                <a:gd name="T72" fmla="*/ 309 w 928"/>
                <a:gd name="T73" fmla="*/ 3612 h 3679"/>
                <a:gd name="T74" fmla="*/ 282 w 928"/>
                <a:gd name="T75" fmla="*/ 3579 h 3679"/>
                <a:gd name="T76" fmla="*/ 262 w 928"/>
                <a:gd name="T77" fmla="*/ 3538 h 3679"/>
                <a:gd name="T78" fmla="*/ 249 w 928"/>
                <a:gd name="T79" fmla="*/ 3497 h 3679"/>
                <a:gd name="T80" fmla="*/ 246 w 928"/>
                <a:gd name="T81" fmla="*/ 3452 h 3679"/>
                <a:gd name="T82" fmla="*/ 254 w 928"/>
                <a:gd name="T83" fmla="*/ 2313 h 3679"/>
                <a:gd name="T84" fmla="*/ 132 w 928"/>
                <a:gd name="T85" fmla="*/ 2313 h 3679"/>
                <a:gd name="T86" fmla="*/ 122 w 928"/>
                <a:gd name="T87" fmla="*/ 3452 h 3679"/>
                <a:gd name="T88" fmla="*/ 0 w 928"/>
                <a:gd name="T89" fmla="*/ 0 h 3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8" h="3679">
                  <a:moveTo>
                    <a:pt x="0" y="0"/>
                  </a:moveTo>
                  <a:lnTo>
                    <a:pt x="394" y="0"/>
                  </a:lnTo>
                  <a:lnTo>
                    <a:pt x="468" y="5"/>
                  </a:lnTo>
                  <a:lnTo>
                    <a:pt x="537" y="20"/>
                  </a:lnTo>
                  <a:lnTo>
                    <a:pt x="603" y="42"/>
                  </a:lnTo>
                  <a:lnTo>
                    <a:pt x="665" y="74"/>
                  </a:lnTo>
                  <a:lnTo>
                    <a:pt x="722" y="110"/>
                  </a:lnTo>
                  <a:lnTo>
                    <a:pt x="772" y="156"/>
                  </a:lnTo>
                  <a:lnTo>
                    <a:pt x="818" y="207"/>
                  </a:lnTo>
                  <a:lnTo>
                    <a:pt x="856" y="264"/>
                  </a:lnTo>
                  <a:lnTo>
                    <a:pt x="888" y="326"/>
                  </a:lnTo>
                  <a:lnTo>
                    <a:pt x="910" y="391"/>
                  </a:lnTo>
                  <a:lnTo>
                    <a:pt x="925" y="461"/>
                  </a:lnTo>
                  <a:lnTo>
                    <a:pt x="928" y="535"/>
                  </a:lnTo>
                  <a:lnTo>
                    <a:pt x="928" y="1305"/>
                  </a:lnTo>
                  <a:lnTo>
                    <a:pt x="925" y="1371"/>
                  </a:lnTo>
                  <a:lnTo>
                    <a:pt x="913" y="1434"/>
                  </a:lnTo>
                  <a:lnTo>
                    <a:pt x="893" y="1496"/>
                  </a:lnTo>
                  <a:lnTo>
                    <a:pt x="868" y="1555"/>
                  </a:lnTo>
                  <a:lnTo>
                    <a:pt x="834" y="1610"/>
                  </a:lnTo>
                  <a:lnTo>
                    <a:pt x="796" y="1660"/>
                  </a:lnTo>
                  <a:lnTo>
                    <a:pt x="751" y="1705"/>
                  </a:lnTo>
                  <a:lnTo>
                    <a:pt x="700" y="1743"/>
                  </a:lnTo>
                  <a:lnTo>
                    <a:pt x="700" y="1787"/>
                  </a:lnTo>
                  <a:lnTo>
                    <a:pt x="692" y="3460"/>
                  </a:lnTo>
                  <a:lnTo>
                    <a:pt x="687" y="3505"/>
                  </a:lnTo>
                  <a:lnTo>
                    <a:pt x="674" y="3547"/>
                  </a:lnTo>
                  <a:lnTo>
                    <a:pt x="652" y="3584"/>
                  </a:lnTo>
                  <a:lnTo>
                    <a:pt x="624" y="3615"/>
                  </a:lnTo>
                  <a:lnTo>
                    <a:pt x="590" y="3642"/>
                  </a:lnTo>
                  <a:lnTo>
                    <a:pt x="552" y="3662"/>
                  </a:lnTo>
                  <a:lnTo>
                    <a:pt x="510" y="3676"/>
                  </a:lnTo>
                  <a:lnTo>
                    <a:pt x="465" y="3679"/>
                  </a:lnTo>
                  <a:lnTo>
                    <a:pt x="419" y="3676"/>
                  </a:lnTo>
                  <a:lnTo>
                    <a:pt x="378" y="3662"/>
                  </a:lnTo>
                  <a:lnTo>
                    <a:pt x="341" y="3640"/>
                  </a:lnTo>
                  <a:lnTo>
                    <a:pt x="309" y="3612"/>
                  </a:lnTo>
                  <a:lnTo>
                    <a:pt x="282" y="3579"/>
                  </a:lnTo>
                  <a:lnTo>
                    <a:pt x="262" y="3538"/>
                  </a:lnTo>
                  <a:lnTo>
                    <a:pt x="249" y="3497"/>
                  </a:lnTo>
                  <a:lnTo>
                    <a:pt x="246" y="3452"/>
                  </a:lnTo>
                  <a:lnTo>
                    <a:pt x="254" y="2313"/>
                  </a:lnTo>
                  <a:lnTo>
                    <a:pt x="132" y="2313"/>
                  </a:lnTo>
                  <a:lnTo>
                    <a:pt x="122" y="3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BAB"/>
            </a:solidFill>
            <a:ln w="0">
              <a:solidFill>
                <a:srgbClr val="117BA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34"/>
            <p:cNvSpPr>
              <a:spLocks noEditPoints="1"/>
            </p:cNvSpPr>
            <p:nvPr/>
          </p:nvSpPr>
          <p:spPr bwMode="auto">
            <a:xfrm>
              <a:off x="4929209" y="3184500"/>
              <a:ext cx="332670" cy="432402"/>
            </a:xfrm>
            <a:custGeom>
              <a:avLst/>
              <a:gdLst>
                <a:gd name="T0" fmla="*/ 2338 w 4791"/>
                <a:gd name="T1" fmla="*/ 3481 h 6228"/>
                <a:gd name="T2" fmla="*/ 2136 w 4791"/>
                <a:gd name="T3" fmla="*/ 3536 h 6228"/>
                <a:gd name="T4" fmla="*/ 1974 w 4791"/>
                <a:gd name="T5" fmla="*/ 3668 h 6228"/>
                <a:gd name="T6" fmla="*/ 1880 w 4791"/>
                <a:gd name="T7" fmla="*/ 3856 h 6228"/>
                <a:gd name="T8" fmla="*/ 1862 w 4791"/>
                <a:gd name="T9" fmla="*/ 4070 h 6228"/>
                <a:gd name="T10" fmla="*/ 1929 w 4791"/>
                <a:gd name="T11" fmla="*/ 4261 h 6228"/>
                <a:gd name="T12" fmla="*/ 2010 w 4791"/>
                <a:gd name="T13" fmla="*/ 5228 h 6228"/>
                <a:gd name="T14" fmla="*/ 2050 w 4791"/>
                <a:gd name="T15" fmla="*/ 5341 h 6228"/>
                <a:gd name="T16" fmla="*/ 2151 w 4791"/>
                <a:gd name="T17" fmla="*/ 5406 h 6228"/>
                <a:gd name="T18" fmla="*/ 2640 w 4791"/>
                <a:gd name="T19" fmla="*/ 5406 h 6228"/>
                <a:gd name="T20" fmla="*/ 2741 w 4791"/>
                <a:gd name="T21" fmla="*/ 5341 h 6228"/>
                <a:gd name="T22" fmla="*/ 2780 w 4791"/>
                <a:gd name="T23" fmla="*/ 5228 h 6228"/>
                <a:gd name="T24" fmla="*/ 2862 w 4791"/>
                <a:gd name="T25" fmla="*/ 4261 h 6228"/>
                <a:gd name="T26" fmla="*/ 2928 w 4791"/>
                <a:gd name="T27" fmla="*/ 4070 h 6228"/>
                <a:gd name="T28" fmla="*/ 2911 w 4791"/>
                <a:gd name="T29" fmla="*/ 3856 h 6228"/>
                <a:gd name="T30" fmla="*/ 2816 w 4791"/>
                <a:gd name="T31" fmla="*/ 3668 h 6228"/>
                <a:gd name="T32" fmla="*/ 2655 w 4791"/>
                <a:gd name="T33" fmla="*/ 3536 h 6228"/>
                <a:gd name="T34" fmla="*/ 2452 w 4791"/>
                <a:gd name="T35" fmla="*/ 3481 h 6228"/>
                <a:gd name="T36" fmla="*/ 2395 w 4791"/>
                <a:gd name="T37" fmla="*/ 804 h 6228"/>
                <a:gd name="T38" fmla="*/ 2060 w 4791"/>
                <a:gd name="T39" fmla="*/ 857 h 6228"/>
                <a:gd name="T40" fmla="*/ 1762 w 4791"/>
                <a:gd name="T41" fmla="*/ 1001 h 6228"/>
                <a:gd name="T42" fmla="*/ 1521 w 4791"/>
                <a:gd name="T43" fmla="*/ 1222 h 6228"/>
                <a:gd name="T44" fmla="*/ 1350 w 4791"/>
                <a:gd name="T45" fmla="*/ 1505 h 6228"/>
                <a:gd name="T46" fmla="*/ 1267 w 4791"/>
                <a:gd name="T47" fmla="*/ 1831 h 6228"/>
                <a:gd name="T48" fmla="*/ 3529 w 4791"/>
                <a:gd name="T49" fmla="*/ 2515 h 6228"/>
                <a:gd name="T50" fmla="*/ 3505 w 4791"/>
                <a:gd name="T51" fmla="*/ 1719 h 6228"/>
                <a:gd name="T52" fmla="*/ 3391 w 4791"/>
                <a:gd name="T53" fmla="*/ 1404 h 6228"/>
                <a:gd name="T54" fmla="*/ 3196 w 4791"/>
                <a:gd name="T55" fmla="*/ 1141 h 6228"/>
                <a:gd name="T56" fmla="*/ 2936 w 4791"/>
                <a:gd name="T57" fmla="*/ 944 h 6228"/>
                <a:gd name="T58" fmla="*/ 2623 w 4791"/>
                <a:gd name="T59" fmla="*/ 828 h 6228"/>
                <a:gd name="T60" fmla="*/ 2393 w 4791"/>
                <a:gd name="T61" fmla="*/ 0 h 6228"/>
                <a:gd name="T62" fmla="*/ 2452 w 4791"/>
                <a:gd name="T63" fmla="*/ 0 h 6228"/>
                <a:gd name="T64" fmla="*/ 2885 w 4791"/>
                <a:gd name="T65" fmla="*/ 59 h 6228"/>
                <a:gd name="T66" fmla="*/ 3281 w 4791"/>
                <a:gd name="T67" fmla="*/ 211 h 6228"/>
                <a:gd name="T68" fmla="*/ 3628 w 4791"/>
                <a:gd name="T69" fmla="*/ 444 h 6228"/>
                <a:gd name="T70" fmla="*/ 3918 w 4791"/>
                <a:gd name="T71" fmla="*/ 747 h 6228"/>
                <a:gd name="T72" fmla="*/ 4140 w 4791"/>
                <a:gd name="T73" fmla="*/ 1105 h 6228"/>
                <a:gd name="T74" fmla="*/ 4280 w 4791"/>
                <a:gd name="T75" fmla="*/ 1510 h 6228"/>
                <a:gd name="T76" fmla="*/ 4330 w 4791"/>
                <a:gd name="T77" fmla="*/ 1948 h 6228"/>
                <a:gd name="T78" fmla="*/ 4506 w 4791"/>
                <a:gd name="T79" fmla="*/ 2520 h 6228"/>
                <a:gd name="T80" fmla="*/ 4650 w 4791"/>
                <a:gd name="T81" fmla="*/ 2598 h 6228"/>
                <a:gd name="T82" fmla="*/ 4753 w 4791"/>
                <a:gd name="T83" fmla="*/ 2748 h 6228"/>
                <a:gd name="T84" fmla="*/ 4791 w 4791"/>
                <a:gd name="T85" fmla="*/ 2946 h 6228"/>
                <a:gd name="T86" fmla="*/ 4774 w 4791"/>
                <a:gd name="T87" fmla="*/ 5930 h 6228"/>
                <a:gd name="T88" fmla="*/ 4690 w 4791"/>
                <a:gd name="T89" fmla="*/ 6099 h 6228"/>
                <a:gd name="T90" fmla="*/ 4557 w 4791"/>
                <a:gd name="T91" fmla="*/ 6205 h 6228"/>
                <a:gd name="T92" fmla="*/ 340 w 4791"/>
                <a:gd name="T93" fmla="*/ 6228 h 6228"/>
                <a:gd name="T94" fmla="*/ 184 w 4791"/>
                <a:gd name="T95" fmla="*/ 6179 h 6228"/>
                <a:gd name="T96" fmla="*/ 66 w 4791"/>
                <a:gd name="T97" fmla="*/ 6050 h 6228"/>
                <a:gd name="T98" fmla="*/ 4 w 4791"/>
                <a:gd name="T99" fmla="*/ 5864 h 6228"/>
                <a:gd name="T100" fmla="*/ 4 w 4791"/>
                <a:gd name="T101" fmla="*/ 2876 h 6228"/>
                <a:gd name="T102" fmla="*/ 66 w 4791"/>
                <a:gd name="T103" fmla="*/ 2693 h 6228"/>
                <a:gd name="T104" fmla="*/ 184 w 4791"/>
                <a:gd name="T105" fmla="*/ 2564 h 6228"/>
                <a:gd name="T106" fmla="*/ 340 w 4791"/>
                <a:gd name="T107" fmla="*/ 2515 h 6228"/>
                <a:gd name="T108" fmla="*/ 467 w 4791"/>
                <a:gd name="T109" fmla="*/ 1798 h 6228"/>
                <a:gd name="T110" fmla="*/ 548 w 4791"/>
                <a:gd name="T111" fmla="*/ 1370 h 6228"/>
                <a:gd name="T112" fmla="*/ 717 w 4791"/>
                <a:gd name="T113" fmla="*/ 980 h 6228"/>
                <a:gd name="T114" fmla="*/ 962 w 4791"/>
                <a:gd name="T115" fmla="*/ 639 h 6228"/>
                <a:gd name="T116" fmla="*/ 1273 w 4791"/>
                <a:gd name="T117" fmla="*/ 359 h 6228"/>
                <a:gd name="T118" fmla="*/ 1637 w 4791"/>
                <a:gd name="T119" fmla="*/ 152 h 6228"/>
                <a:gd name="T120" fmla="*/ 2046 w 4791"/>
                <a:gd name="T121" fmla="*/ 29 h 6228"/>
                <a:gd name="T122" fmla="*/ 2365 w 4791"/>
                <a:gd name="T123" fmla="*/ 0 h 6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91" h="6228">
                  <a:moveTo>
                    <a:pt x="2395" y="3481"/>
                  </a:moveTo>
                  <a:lnTo>
                    <a:pt x="2365" y="3481"/>
                  </a:lnTo>
                  <a:lnTo>
                    <a:pt x="2338" y="3481"/>
                  </a:lnTo>
                  <a:lnTo>
                    <a:pt x="2266" y="3488"/>
                  </a:lnTo>
                  <a:lnTo>
                    <a:pt x="2198" y="3507"/>
                  </a:lnTo>
                  <a:lnTo>
                    <a:pt x="2136" y="3536"/>
                  </a:lnTo>
                  <a:lnTo>
                    <a:pt x="2075" y="3572"/>
                  </a:lnTo>
                  <a:lnTo>
                    <a:pt x="2022" y="3617"/>
                  </a:lnTo>
                  <a:lnTo>
                    <a:pt x="1974" y="3668"/>
                  </a:lnTo>
                  <a:lnTo>
                    <a:pt x="1935" y="3725"/>
                  </a:lnTo>
                  <a:lnTo>
                    <a:pt x="1902" y="3788"/>
                  </a:lnTo>
                  <a:lnTo>
                    <a:pt x="1880" y="3856"/>
                  </a:lnTo>
                  <a:lnTo>
                    <a:pt x="1864" y="3926"/>
                  </a:lnTo>
                  <a:lnTo>
                    <a:pt x="1859" y="4000"/>
                  </a:lnTo>
                  <a:lnTo>
                    <a:pt x="1862" y="4070"/>
                  </a:lnTo>
                  <a:lnTo>
                    <a:pt x="1878" y="4138"/>
                  </a:lnTo>
                  <a:lnTo>
                    <a:pt x="1898" y="4203"/>
                  </a:lnTo>
                  <a:lnTo>
                    <a:pt x="1929" y="4261"/>
                  </a:lnTo>
                  <a:lnTo>
                    <a:pt x="1965" y="4318"/>
                  </a:lnTo>
                  <a:lnTo>
                    <a:pt x="2010" y="4367"/>
                  </a:lnTo>
                  <a:lnTo>
                    <a:pt x="2010" y="5228"/>
                  </a:lnTo>
                  <a:lnTo>
                    <a:pt x="2014" y="5269"/>
                  </a:lnTo>
                  <a:lnTo>
                    <a:pt x="2029" y="5307"/>
                  </a:lnTo>
                  <a:lnTo>
                    <a:pt x="2050" y="5341"/>
                  </a:lnTo>
                  <a:lnTo>
                    <a:pt x="2079" y="5370"/>
                  </a:lnTo>
                  <a:lnTo>
                    <a:pt x="2113" y="5390"/>
                  </a:lnTo>
                  <a:lnTo>
                    <a:pt x="2151" y="5406"/>
                  </a:lnTo>
                  <a:lnTo>
                    <a:pt x="2192" y="5409"/>
                  </a:lnTo>
                  <a:lnTo>
                    <a:pt x="2598" y="5409"/>
                  </a:lnTo>
                  <a:lnTo>
                    <a:pt x="2640" y="5406"/>
                  </a:lnTo>
                  <a:lnTo>
                    <a:pt x="2678" y="5390"/>
                  </a:lnTo>
                  <a:lnTo>
                    <a:pt x="2712" y="5370"/>
                  </a:lnTo>
                  <a:lnTo>
                    <a:pt x="2741" y="5341"/>
                  </a:lnTo>
                  <a:lnTo>
                    <a:pt x="2761" y="5307"/>
                  </a:lnTo>
                  <a:lnTo>
                    <a:pt x="2775" y="5269"/>
                  </a:lnTo>
                  <a:lnTo>
                    <a:pt x="2780" y="5228"/>
                  </a:lnTo>
                  <a:lnTo>
                    <a:pt x="2780" y="4367"/>
                  </a:lnTo>
                  <a:lnTo>
                    <a:pt x="2824" y="4318"/>
                  </a:lnTo>
                  <a:lnTo>
                    <a:pt x="2862" y="4261"/>
                  </a:lnTo>
                  <a:lnTo>
                    <a:pt x="2892" y="4203"/>
                  </a:lnTo>
                  <a:lnTo>
                    <a:pt x="2913" y="4138"/>
                  </a:lnTo>
                  <a:lnTo>
                    <a:pt x="2928" y="4070"/>
                  </a:lnTo>
                  <a:lnTo>
                    <a:pt x="2932" y="4000"/>
                  </a:lnTo>
                  <a:lnTo>
                    <a:pt x="2926" y="3926"/>
                  </a:lnTo>
                  <a:lnTo>
                    <a:pt x="2911" y="3856"/>
                  </a:lnTo>
                  <a:lnTo>
                    <a:pt x="2888" y="3788"/>
                  </a:lnTo>
                  <a:lnTo>
                    <a:pt x="2856" y="3725"/>
                  </a:lnTo>
                  <a:lnTo>
                    <a:pt x="2816" y="3668"/>
                  </a:lnTo>
                  <a:lnTo>
                    <a:pt x="2769" y="3617"/>
                  </a:lnTo>
                  <a:lnTo>
                    <a:pt x="2716" y="3572"/>
                  </a:lnTo>
                  <a:lnTo>
                    <a:pt x="2655" y="3536"/>
                  </a:lnTo>
                  <a:lnTo>
                    <a:pt x="2593" y="3507"/>
                  </a:lnTo>
                  <a:lnTo>
                    <a:pt x="2524" y="3488"/>
                  </a:lnTo>
                  <a:lnTo>
                    <a:pt x="2452" y="3481"/>
                  </a:lnTo>
                  <a:lnTo>
                    <a:pt x="2426" y="3481"/>
                  </a:lnTo>
                  <a:lnTo>
                    <a:pt x="2395" y="3481"/>
                  </a:lnTo>
                  <a:close/>
                  <a:moveTo>
                    <a:pt x="2395" y="804"/>
                  </a:moveTo>
                  <a:lnTo>
                    <a:pt x="2280" y="811"/>
                  </a:lnTo>
                  <a:lnTo>
                    <a:pt x="2168" y="828"/>
                  </a:lnTo>
                  <a:lnTo>
                    <a:pt x="2060" y="857"/>
                  </a:lnTo>
                  <a:lnTo>
                    <a:pt x="1955" y="895"/>
                  </a:lnTo>
                  <a:lnTo>
                    <a:pt x="1855" y="944"/>
                  </a:lnTo>
                  <a:lnTo>
                    <a:pt x="1762" y="1001"/>
                  </a:lnTo>
                  <a:lnTo>
                    <a:pt x="1675" y="1067"/>
                  </a:lnTo>
                  <a:lnTo>
                    <a:pt x="1595" y="1141"/>
                  </a:lnTo>
                  <a:lnTo>
                    <a:pt x="1521" y="1222"/>
                  </a:lnTo>
                  <a:lnTo>
                    <a:pt x="1457" y="1311"/>
                  </a:lnTo>
                  <a:lnTo>
                    <a:pt x="1400" y="1404"/>
                  </a:lnTo>
                  <a:lnTo>
                    <a:pt x="1350" y="1505"/>
                  </a:lnTo>
                  <a:lnTo>
                    <a:pt x="1312" y="1609"/>
                  </a:lnTo>
                  <a:lnTo>
                    <a:pt x="1284" y="1719"/>
                  </a:lnTo>
                  <a:lnTo>
                    <a:pt x="1267" y="1831"/>
                  </a:lnTo>
                  <a:lnTo>
                    <a:pt x="1261" y="1948"/>
                  </a:lnTo>
                  <a:lnTo>
                    <a:pt x="1261" y="2515"/>
                  </a:lnTo>
                  <a:lnTo>
                    <a:pt x="3529" y="2515"/>
                  </a:lnTo>
                  <a:lnTo>
                    <a:pt x="3529" y="1948"/>
                  </a:lnTo>
                  <a:lnTo>
                    <a:pt x="3524" y="1831"/>
                  </a:lnTo>
                  <a:lnTo>
                    <a:pt x="3505" y="1719"/>
                  </a:lnTo>
                  <a:lnTo>
                    <a:pt x="3478" y="1609"/>
                  </a:lnTo>
                  <a:lnTo>
                    <a:pt x="3440" y="1505"/>
                  </a:lnTo>
                  <a:lnTo>
                    <a:pt x="3391" y="1404"/>
                  </a:lnTo>
                  <a:lnTo>
                    <a:pt x="3334" y="1311"/>
                  </a:lnTo>
                  <a:lnTo>
                    <a:pt x="3270" y="1222"/>
                  </a:lnTo>
                  <a:lnTo>
                    <a:pt x="3196" y="1141"/>
                  </a:lnTo>
                  <a:lnTo>
                    <a:pt x="3116" y="1067"/>
                  </a:lnTo>
                  <a:lnTo>
                    <a:pt x="3029" y="1001"/>
                  </a:lnTo>
                  <a:lnTo>
                    <a:pt x="2936" y="944"/>
                  </a:lnTo>
                  <a:lnTo>
                    <a:pt x="2835" y="895"/>
                  </a:lnTo>
                  <a:lnTo>
                    <a:pt x="2731" y="857"/>
                  </a:lnTo>
                  <a:lnTo>
                    <a:pt x="2623" y="828"/>
                  </a:lnTo>
                  <a:lnTo>
                    <a:pt x="2511" y="811"/>
                  </a:lnTo>
                  <a:lnTo>
                    <a:pt x="2395" y="804"/>
                  </a:lnTo>
                  <a:close/>
                  <a:moveTo>
                    <a:pt x="2393" y="0"/>
                  </a:moveTo>
                  <a:lnTo>
                    <a:pt x="2397" y="0"/>
                  </a:lnTo>
                  <a:lnTo>
                    <a:pt x="2426" y="0"/>
                  </a:lnTo>
                  <a:lnTo>
                    <a:pt x="2452" y="0"/>
                  </a:lnTo>
                  <a:lnTo>
                    <a:pt x="2600" y="10"/>
                  </a:lnTo>
                  <a:lnTo>
                    <a:pt x="2744" y="29"/>
                  </a:lnTo>
                  <a:lnTo>
                    <a:pt x="2885" y="59"/>
                  </a:lnTo>
                  <a:lnTo>
                    <a:pt x="3021" y="101"/>
                  </a:lnTo>
                  <a:lnTo>
                    <a:pt x="3154" y="152"/>
                  </a:lnTo>
                  <a:lnTo>
                    <a:pt x="3281" y="211"/>
                  </a:lnTo>
                  <a:lnTo>
                    <a:pt x="3402" y="281"/>
                  </a:lnTo>
                  <a:lnTo>
                    <a:pt x="3518" y="359"/>
                  </a:lnTo>
                  <a:lnTo>
                    <a:pt x="3628" y="444"/>
                  </a:lnTo>
                  <a:lnTo>
                    <a:pt x="3732" y="539"/>
                  </a:lnTo>
                  <a:lnTo>
                    <a:pt x="3829" y="639"/>
                  </a:lnTo>
                  <a:lnTo>
                    <a:pt x="3918" y="747"/>
                  </a:lnTo>
                  <a:lnTo>
                    <a:pt x="4000" y="861"/>
                  </a:lnTo>
                  <a:lnTo>
                    <a:pt x="4074" y="980"/>
                  </a:lnTo>
                  <a:lnTo>
                    <a:pt x="4140" y="1105"/>
                  </a:lnTo>
                  <a:lnTo>
                    <a:pt x="4195" y="1236"/>
                  </a:lnTo>
                  <a:lnTo>
                    <a:pt x="4243" y="1370"/>
                  </a:lnTo>
                  <a:lnTo>
                    <a:pt x="4280" y="1510"/>
                  </a:lnTo>
                  <a:lnTo>
                    <a:pt x="4307" y="1653"/>
                  </a:lnTo>
                  <a:lnTo>
                    <a:pt x="4324" y="1798"/>
                  </a:lnTo>
                  <a:lnTo>
                    <a:pt x="4330" y="1948"/>
                  </a:lnTo>
                  <a:lnTo>
                    <a:pt x="4330" y="2515"/>
                  </a:lnTo>
                  <a:lnTo>
                    <a:pt x="4451" y="2515"/>
                  </a:lnTo>
                  <a:lnTo>
                    <a:pt x="4506" y="2520"/>
                  </a:lnTo>
                  <a:lnTo>
                    <a:pt x="4557" y="2537"/>
                  </a:lnTo>
                  <a:lnTo>
                    <a:pt x="4607" y="2564"/>
                  </a:lnTo>
                  <a:lnTo>
                    <a:pt x="4650" y="2598"/>
                  </a:lnTo>
                  <a:lnTo>
                    <a:pt x="4690" y="2641"/>
                  </a:lnTo>
                  <a:lnTo>
                    <a:pt x="4724" y="2693"/>
                  </a:lnTo>
                  <a:lnTo>
                    <a:pt x="4753" y="2748"/>
                  </a:lnTo>
                  <a:lnTo>
                    <a:pt x="4774" y="2810"/>
                  </a:lnTo>
                  <a:lnTo>
                    <a:pt x="4787" y="2876"/>
                  </a:lnTo>
                  <a:lnTo>
                    <a:pt x="4791" y="2946"/>
                  </a:lnTo>
                  <a:lnTo>
                    <a:pt x="4791" y="5794"/>
                  </a:lnTo>
                  <a:lnTo>
                    <a:pt x="4787" y="5864"/>
                  </a:lnTo>
                  <a:lnTo>
                    <a:pt x="4774" y="5930"/>
                  </a:lnTo>
                  <a:lnTo>
                    <a:pt x="4753" y="5993"/>
                  </a:lnTo>
                  <a:lnTo>
                    <a:pt x="4724" y="6050"/>
                  </a:lnTo>
                  <a:lnTo>
                    <a:pt x="4690" y="6099"/>
                  </a:lnTo>
                  <a:lnTo>
                    <a:pt x="4650" y="6143"/>
                  </a:lnTo>
                  <a:lnTo>
                    <a:pt x="4607" y="6179"/>
                  </a:lnTo>
                  <a:lnTo>
                    <a:pt x="4557" y="6205"/>
                  </a:lnTo>
                  <a:lnTo>
                    <a:pt x="4506" y="6222"/>
                  </a:lnTo>
                  <a:lnTo>
                    <a:pt x="4451" y="6228"/>
                  </a:lnTo>
                  <a:lnTo>
                    <a:pt x="340" y="6228"/>
                  </a:lnTo>
                  <a:lnTo>
                    <a:pt x="285" y="6222"/>
                  </a:lnTo>
                  <a:lnTo>
                    <a:pt x="233" y="6205"/>
                  </a:lnTo>
                  <a:lnTo>
                    <a:pt x="184" y="6179"/>
                  </a:lnTo>
                  <a:lnTo>
                    <a:pt x="139" y="6143"/>
                  </a:lnTo>
                  <a:lnTo>
                    <a:pt x="101" y="6099"/>
                  </a:lnTo>
                  <a:lnTo>
                    <a:pt x="66" y="6050"/>
                  </a:lnTo>
                  <a:lnTo>
                    <a:pt x="38" y="5993"/>
                  </a:lnTo>
                  <a:lnTo>
                    <a:pt x="17" y="5930"/>
                  </a:lnTo>
                  <a:lnTo>
                    <a:pt x="4" y="5864"/>
                  </a:lnTo>
                  <a:lnTo>
                    <a:pt x="0" y="5794"/>
                  </a:lnTo>
                  <a:lnTo>
                    <a:pt x="0" y="2946"/>
                  </a:lnTo>
                  <a:lnTo>
                    <a:pt x="4" y="2876"/>
                  </a:lnTo>
                  <a:lnTo>
                    <a:pt x="17" y="2810"/>
                  </a:lnTo>
                  <a:lnTo>
                    <a:pt x="38" y="2748"/>
                  </a:lnTo>
                  <a:lnTo>
                    <a:pt x="66" y="2693"/>
                  </a:lnTo>
                  <a:lnTo>
                    <a:pt x="101" y="2641"/>
                  </a:lnTo>
                  <a:lnTo>
                    <a:pt x="139" y="2598"/>
                  </a:lnTo>
                  <a:lnTo>
                    <a:pt x="184" y="2564"/>
                  </a:lnTo>
                  <a:lnTo>
                    <a:pt x="233" y="2537"/>
                  </a:lnTo>
                  <a:lnTo>
                    <a:pt x="285" y="2520"/>
                  </a:lnTo>
                  <a:lnTo>
                    <a:pt x="340" y="2515"/>
                  </a:lnTo>
                  <a:lnTo>
                    <a:pt x="461" y="2515"/>
                  </a:lnTo>
                  <a:lnTo>
                    <a:pt x="461" y="1948"/>
                  </a:lnTo>
                  <a:lnTo>
                    <a:pt x="467" y="1798"/>
                  </a:lnTo>
                  <a:lnTo>
                    <a:pt x="484" y="1653"/>
                  </a:lnTo>
                  <a:lnTo>
                    <a:pt x="510" y="1510"/>
                  </a:lnTo>
                  <a:lnTo>
                    <a:pt x="548" y="1370"/>
                  </a:lnTo>
                  <a:lnTo>
                    <a:pt x="596" y="1236"/>
                  </a:lnTo>
                  <a:lnTo>
                    <a:pt x="651" y="1105"/>
                  </a:lnTo>
                  <a:lnTo>
                    <a:pt x="717" y="980"/>
                  </a:lnTo>
                  <a:lnTo>
                    <a:pt x="791" y="861"/>
                  </a:lnTo>
                  <a:lnTo>
                    <a:pt x="872" y="747"/>
                  </a:lnTo>
                  <a:lnTo>
                    <a:pt x="962" y="639"/>
                  </a:lnTo>
                  <a:lnTo>
                    <a:pt x="1058" y="539"/>
                  </a:lnTo>
                  <a:lnTo>
                    <a:pt x="1163" y="444"/>
                  </a:lnTo>
                  <a:lnTo>
                    <a:pt x="1273" y="359"/>
                  </a:lnTo>
                  <a:lnTo>
                    <a:pt x="1388" y="281"/>
                  </a:lnTo>
                  <a:lnTo>
                    <a:pt x="1510" y="211"/>
                  </a:lnTo>
                  <a:lnTo>
                    <a:pt x="1637" y="152"/>
                  </a:lnTo>
                  <a:lnTo>
                    <a:pt x="1770" y="101"/>
                  </a:lnTo>
                  <a:lnTo>
                    <a:pt x="1906" y="59"/>
                  </a:lnTo>
                  <a:lnTo>
                    <a:pt x="2046" y="29"/>
                  </a:lnTo>
                  <a:lnTo>
                    <a:pt x="2191" y="10"/>
                  </a:lnTo>
                  <a:lnTo>
                    <a:pt x="2338" y="0"/>
                  </a:lnTo>
                  <a:lnTo>
                    <a:pt x="2365" y="0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522522" y="5459786"/>
            <a:ext cx="14698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>
                <a:solidFill>
                  <a:srgbClr val="FF5A2C"/>
                </a:solidFill>
              </a:rPr>
              <a:t>MUST ENSURE </a:t>
            </a:r>
          </a:p>
          <a:p>
            <a:pPr algn="ctr"/>
            <a:r>
              <a:rPr lang="en-CA" sz="1600" b="1" dirty="0">
                <a:solidFill>
                  <a:srgbClr val="FF5A2C"/>
                </a:solidFill>
              </a:rPr>
              <a:t>APPLICATIONS </a:t>
            </a:r>
          </a:p>
          <a:p>
            <a:pPr algn="ctr"/>
            <a:r>
              <a:rPr lang="en-CA" sz="1600" b="1" dirty="0">
                <a:solidFill>
                  <a:srgbClr val="FF5A2C"/>
                </a:solidFill>
              </a:rPr>
              <a:t>ARE SECURE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37397" y="5437300"/>
            <a:ext cx="1796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>
                <a:solidFill>
                  <a:srgbClr val="FF5A2C"/>
                </a:solidFill>
              </a:rPr>
              <a:t>APP DEPLOYMENT </a:t>
            </a:r>
          </a:p>
          <a:p>
            <a:pPr algn="ctr"/>
            <a:r>
              <a:rPr lang="en-CA" sz="1600" b="1" dirty="0">
                <a:solidFill>
                  <a:srgbClr val="FF5A2C"/>
                </a:solidFill>
              </a:rPr>
              <a:t>IS HARD ENOUGH!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079156" y="5459787"/>
            <a:ext cx="1552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600" b="1" dirty="0">
                <a:solidFill>
                  <a:srgbClr val="FF5A2C"/>
                </a:solidFill>
              </a:rPr>
              <a:t>MUST MEET </a:t>
            </a:r>
          </a:p>
          <a:p>
            <a:pPr algn="ctr"/>
            <a:r>
              <a:rPr lang="en-CA" sz="1600" b="1" dirty="0">
                <a:solidFill>
                  <a:srgbClr val="FF5A2C"/>
                </a:solidFill>
              </a:rPr>
              <a:t>REGULATORY </a:t>
            </a:r>
          </a:p>
          <a:p>
            <a:pPr algn="ctr"/>
            <a:r>
              <a:rPr lang="en-CA" sz="1600" b="1" dirty="0">
                <a:solidFill>
                  <a:srgbClr val="FF5A2C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0118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6" grpId="0"/>
      <p:bldP spid="60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1706811" y="2500113"/>
            <a:ext cx="2347913" cy="2344738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149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4090886" y="2500113"/>
            <a:ext cx="2347913" cy="2344738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149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6450641" y="2500113"/>
            <a:ext cx="2347913" cy="2344738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1493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0" y="2397360"/>
            <a:ext cx="9933689" cy="2634018"/>
          </a:xfrm>
          <a:prstGeom prst="rightArrow">
            <a:avLst>
              <a:gd name="adj1" fmla="val 50000"/>
              <a:gd name="adj2" fmla="val 55928"/>
            </a:avLst>
          </a:prstGeom>
          <a:solidFill>
            <a:srgbClr val="149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3683321" y="605599"/>
            <a:ext cx="482536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5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Light" charset="0"/>
                <a:ea typeface="Myriad Pro Light" charset="0"/>
                <a:cs typeface="Myriad Pro Light" charset="0"/>
              </a:rPr>
              <a:t>Push to </a:t>
            </a:r>
            <a:r>
              <a:rPr lang="en-CA" sz="5000" spc="300" dirty="0">
                <a:solidFill>
                  <a:srgbClr val="1493CC"/>
                </a:solidFill>
                <a:latin typeface="Myriad Pro Light" charset="0"/>
                <a:ea typeface="Myriad Pro Light" charset="0"/>
                <a:cs typeface="Myriad Pro Light" charset="0"/>
              </a:rPr>
              <a:t>the Left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617514" y="1804129"/>
            <a:ext cx="3581175" cy="3801588"/>
            <a:chOff x="3320" y="1345"/>
            <a:chExt cx="1706" cy="1811"/>
          </a:xfrm>
          <a:solidFill>
            <a:srgbClr val="C2D94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320" y="1345"/>
              <a:ext cx="368" cy="364"/>
            </a:xfrm>
            <a:custGeom>
              <a:avLst/>
              <a:gdLst>
                <a:gd name="T0" fmla="*/ 367 w 735"/>
                <a:gd name="T1" fmla="*/ 0 h 728"/>
                <a:gd name="T2" fmla="*/ 421 w 735"/>
                <a:gd name="T3" fmla="*/ 4 h 728"/>
                <a:gd name="T4" fmla="*/ 474 w 735"/>
                <a:gd name="T5" fmla="*/ 15 h 728"/>
                <a:gd name="T6" fmla="*/ 523 w 735"/>
                <a:gd name="T7" fmla="*/ 34 h 728"/>
                <a:gd name="T8" fmla="*/ 567 w 735"/>
                <a:gd name="T9" fmla="*/ 58 h 728"/>
                <a:gd name="T10" fmla="*/ 608 w 735"/>
                <a:gd name="T11" fmla="*/ 90 h 728"/>
                <a:gd name="T12" fmla="*/ 644 w 735"/>
                <a:gd name="T13" fmla="*/ 126 h 728"/>
                <a:gd name="T14" fmla="*/ 675 w 735"/>
                <a:gd name="T15" fmla="*/ 166 h 728"/>
                <a:gd name="T16" fmla="*/ 701 w 735"/>
                <a:gd name="T17" fmla="*/ 211 h 728"/>
                <a:gd name="T18" fmla="*/ 719 w 735"/>
                <a:gd name="T19" fmla="*/ 259 h 728"/>
                <a:gd name="T20" fmla="*/ 730 w 735"/>
                <a:gd name="T21" fmla="*/ 311 h 728"/>
                <a:gd name="T22" fmla="*/ 735 w 735"/>
                <a:gd name="T23" fmla="*/ 364 h 728"/>
                <a:gd name="T24" fmla="*/ 730 w 735"/>
                <a:gd name="T25" fmla="*/ 417 h 728"/>
                <a:gd name="T26" fmla="*/ 719 w 735"/>
                <a:gd name="T27" fmla="*/ 469 h 728"/>
                <a:gd name="T28" fmla="*/ 701 w 735"/>
                <a:gd name="T29" fmla="*/ 518 h 728"/>
                <a:gd name="T30" fmla="*/ 675 w 735"/>
                <a:gd name="T31" fmla="*/ 562 h 728"/>
                <a:gd name="T32" fmla="*/ 644 w 735"/>
                <a:gd name="T33" fmla="*/ 603 h 728"/>
                <a:gd name="T34" fmla="*/ 608 w 735"/>
                <a:gd name="T35" fmla="*/ 638 h 728"/>
                <a:gd name="T36" fmla="*/ 567 w 735"/>
                <a:gd name="T37" fmla="*/ 670 h 728"/>
                <a:gd name="T38" fmla="*/ 523 w 735"/>
                <a:gd name="T39" fmla="*/ 694 h 728"/>
                <a:gd name="T40" fmla="*/ 474 w 735"/>
                <a:gd name="T41" fmla="*/ 713 h 728"/>
                <a:gd name="T42" fmla="*/ 421 w 735"/>
                <a:gd name="T43" fmla="*/ 724 h 728"/>
                <a:gd name="T44" fmla="*/ 367 w 735"/>
                <a:gd name="T45" fmla="*/ 728 h 728"/>
                <a:gd name="T46" fmla="*/ 314 w 735"/>
                <a:gd name="T47" fmla="*/ 724 h 728"/>
                <a:gd name="T48" fmla="*/ 261 w 735"/>
                <a:gd name="T49" fmla="*/ 713 h 728"/>
                <a:gd name="T50" fmla="*/ 212 w 735"/>
                <a:gd name="T51" fmla="*/ 694 h 728"/>
                <a:gd name="T52" fmla="*/ 167 w 735"/>
                <a:gd name="T53" fmla="*/ 670 h 728"/>
                <a:gd name="T54" fmla="*/ 126 w 735"/>
                <a:gd name="T55" fmla="*/ 638 h 728"/>
                <a:gd name="T56" fmla="*/ 91 w 735"/>
                <a:gd name="T57" fmla="*/ 603 h 728"/>
                <a:gd name="T58" fmla="*/ 60 w 735"/>
                <a:gd name="T59" fmla="*/ 562 h 728"/>
                <a:gd name="T60" fmla="*/ 34 w 735"/>
                <a:gd name="T61" fmla="*/ 518 h 728"/>
                <a:gd name="T62" fmla="*/ 16 w 735"/>
                <a:gd name="T63" fmla="*/ 469 h 728"/>
                <a:gd name="T64" fmla="*/ 5 w 735"/>
                <a:gd name="T65" fmla="*/ 417 h 728"/>
                <a:gd name="T66" fmla="*/ 0 w 735"/>
                <a:gd name="T67" fmla="*/ 364 h 728"/>
                <a:gd name="T68" fmla="*/ 5 w 735"/>
                <a:gd name="T69" fmla="*/ 311 h 728"/>
                <a:gd name="T70" fmla="*/ 16 w 735"/>
                <a:gd name="T71" fmla="*/ 259 h 728"/>
                <a:gd name="T72" fmla="*/ 34 w 735"/>
                <a:gd name="T73" fmla="*/ 211 h 728"/>
                <a:gd name="T74" fmla="*/ 60 w 735"/>
                <a:gd name="T75" fmla="*/ 166 h 728"/>
                <a:gd name="T76" fmla="*/ 91 w 735"/>
                <a:gd name="T77" fmla="*/ 126 h 728"/>
                <a:gd name="T78" fmla="*/ 126 w 735"/>
                <a:gd name="T79" fmla="*/ 90 h 728"/>
                <a:gd name="T80" fmla="*/ 167 w 735"/>
                <a:gd name="T81" fmla="*/ 58 h 728"/>
                <a:gd name="T82" fmla="*/ 212 w 735"/>
                <a:gd name="T83" fmla="*/ 34 h 728"/>
                <a:gd name="T84" fmla="*/ 261 w 735"/>
                <a:gd name="T85" fmla="*/ 15 h 728"/>
                <a:gd name="T86" fmla="*/ 314 w 735"/>
                <a:gd name="T87" fmla="*/ 4 h 728"/>
                <a:gd name="T88" fmla="*/ 367 w 735"/>
                <a:gd name="T8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5" h="728">
                  <a:moveTo>
                    <a:pt x="367" y="0"/>
                  </a:moveTo>
                  <a:lnTo>
                    <a:pt x="421" y="4"/>
                  </a:lnTo>
                  <a:lnTo>
                    <a:pt x="474" y="15"/>
                  </a:lnTo>
                  <a:lnTo>
                    <a:pt x="523" y="34"/>
                  </a:lnTo>
                  <a:lnTo>
                    <a:pt x="567" y="58"/>
                  </a:lnTo>
                  <a:lnTo>
                    <a:pt x="608" y="90"/>
                  </a:lnTo>
                  <a:lnTo>
                    <a:pt x="644" y="126"/>
                  </a:lnTo>
                  <a:lnTo>
                    <a:pt x="675" y="166"/>
                  </a:lnTo>
                  <a:lnTo>
                    <a:pt x="701" y="211"/>
                  </a:lnTo>
                  <a:lnTo>
                    <a:pt x="719" y="259"/>
                  </a:lnTo>
                  <a:lnTo>
                    <a:pt x="730" y="311"/>
                  </a:lnTo>
                  <a:lnTo>
                    <a:pt x="735" y="364"/>
                  </a:lnTo>
                  <a:lnTo>
                    <a:pt x="730" y="417"/>
                  </a:lnTo>
                  <a:lnTo>
                    <a:pt x="719" y="469"/>
                  </a:lnTo>
                  <a:lnTo>
                    <a:pt x="701" y="518"/>
                  </a:lnTo>
                  <a:lnTo>
                    <a:pt x="675" y="562"/>
                  </a:lnTo>
                  <a:lnTo>
                    <a:pt x="644" y="603"/>
                  </a:lnTo>
                  <a:lnTo>
                    <a:pt x="608" y="638"/>
                  </a:lnTo>
                  <a:lnTo>
                    <a:pt x="567" y="670"/>
                  </a:lnTo>
                  <a:lnTo>
                    <a:pt x="523" y="694"/>
                  </a:lnTo>
                  <a:lnTo>
                    <a:pt x="474" y="713"/>
                  </a:lnTo>
                  <a:lnTo>
                    <a:pt x="421" y="724"/>
                  </a:lnTo>
                  <a:lnTo>
                    <a:pt x="367" y="728"/>
                  </a:lnTo>
                  <a:lnTo>
                    <a:pt x="314" y="724"/>
                  </a:lnTo>
                  <a:lnTo>
                    <a:pt x="261" y="713"/>
                  </a:lnTo>
                  <a:lnTo>
                    <a:pt x="212" y="694"/>
                  </a:lnTo>
                  <a:lnTo>
                    <a:pt x="167" y="670"/>
                  </a:lnTo>
                  <a:lnTo>
                    <a:pt x="126" y="638"/>
                  </a:lnTo>
                  <a:lnTo>
                    <a:pt x="91" y="603"/>
                  </a:lnTo>
                  <a:lnTo>
                    <a:pt x="60" y="562"/>
                  </a:lnTo>
                  <a:lnTo>
                    <a:pt x="34" y="518"/>
                  </a:lnTo>
                  <a:lnTo>
                    <a:pt x="16" y="469"/>
                  </a:lnTo>
                  <a:lnTo>
                    <a:pt x="5" y="417"/>
                  </a:lnTo>
                  <a:lnTo>
                    <a:pt x="0" y="364"/>
                  </a:lnTo>
                  <a:lnTo>
                    <a:pt x="5" y="311"/>
                  </a:lnTo>
                  <a:lnTo>
                    <a:pt x="16" y="259"/>
                  </a:lnTo>
                  <a:lnTo>
                    <a:pt x="34" y="211"/>
                  </a:lnTo>
                  <a:lnTo>
                    <a:pt x="60" y="166"/>
                  </a:lnTo>
                  <a:lnTo>
                    <a:pt x="91" y="126"/>
                  </a:lnTo>
                  <a:lnTo>
                    <a:pt x="126" y="90"/>
                  </a:lnTo>
                  <a:lnTo>
                    <a:pt x="167" y="58"/>
                  </a:lnTo>
                  <a:lnTo>
                    <a:pt x="212" y="34"/>
                  </a:lnTo>
                  <a:lnTo>
                    <a:pt x="261" y="15"/>
                  </a:lnTo>
                  <a:lnTo>
                    <a:pt x="314" y="4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30" y="1608"/>
              <a:ext cx="1166" cy="1548"/>
            </a:xfrm>
            <a:custGeom>
              <a:avLst/>
              <a:gdLst>
                <a:gd name="T0" fmla="*/ 1487 w 2333"/>
                <a:gd name="T1" fmla="*/ 45 h 3096"/>
                <a:gd name="T2" fmla="*/ 1866 w 2333"/>
                <a:gd name="T3" fmla="*/ 252 h 3096"/>
                <a:gd name="T4" fmla="*/ 2148 w 2333"/>
                <a:gd name="T5" fmla="*/ 566 h 3096"/>
                <a:gd name="T6" fmla="*/ 2155 w 2333"/>
                <a:gd name="T7" fmla="*/ 722 h 3096"/>
                <a:gd name="T8" fmla="*/ 2045 w 2333"/>
                <a:gd name="T9" fmla="*/ 830 h 3096"/>
                <a:gd name="T10" fmla="*/ 1884 w 2333"/>
                <a:gd name="T11" fmla="*/ 854 h 3096"/>
                <a:gd name="T12" fmla="*/ 1737 w 2333"/>
                <a:gd name="T13" fmla="*/ 759 h 3096"/>
                <a:gd name="T14" fmla="*/ 1475 w 2333"/>
                <a:gd name="T15" fmla="*/ 518 h 3096"/>
                <a:gd name="T16" fmla="*/ 1175 w 2333"/>
                <a:gd name="T17" fmla="*/ 447 h 3096"/>
                <a:gd name="T18" fmla="*/ 1266 w 2333"/>
                <a:gd name="T19" fmla="*/ 991 h 3096"/>
                <a:gd name="T20" fmla="*/ 2300 w 2333"/>
                <a:gd name="T21" fmla="*/ 2761 h 3096"/>
                <a:gd name="T22" fmla="*/ 2324 w 2333"/>
                <a:gd name="T23" fmla="*/ 2930 h 3096"/>
                <a:gd name="T24" fmla="*/ 2229 w 2333"/>
                <a:gd name="T25" fmla="*/ 3053 h 3096"/>
                <a:gd name="T26" fmla="*/ 2077 w 2333"/>
                <a:gd name="T27" fmla="*/ 3096 h 3096"/>
                <a:gd name="T28" fmla="*/ 1932 w 2333"/>
                <a:gd name="T29" fmla="*/ 3020 h 3096"/>
                <a:gd name="T30" fmla="*/ 1164 w 2333"/>
                <a:gd name="T31" fmla="*/ 1893 h 3096"/>
                <a:gd name="T32" fmla="*/ 696 w 2333"/>
                <a:gd name="T33" fmla="*/ 2128 h 3096"/>
                <a:gd name="T34" fmla="*/ 1243 w 2333"/>
                <a:gd name="T35" fmla="*/ 2502 h 3096"/>
                <a:gd name="T36" fmla="*/ 1243 w 2333"/>
                <a:gd name="T37" fmla="*/ 2659 h 3096"/>
                <a:gd name="T38" fmla="*/ 1147 w 2333"/>
                <a:gd name="T39" fmla="*/ 2783 h 3096"/>
                <a:gd name="T40" fmla="*/ 992 w 2333"/>
                <a:gd name="T41" fmla="*/ 2813 h 3096"/>
                <a:gd name="T42" fmla="*/ 164 w 2333"/>
                <a:gd name="T43" fmla="*/ 2324 h 3096"/>
                <a:gd name="T44" fmla="*/ 83 w 2333"/>
                <a:gd name="T45" fmla="*/ 2192 h 3096"/>
                <a:gd name="T46" fmla="*/ 99 w 2333"/>
                <a:gd name="T47" fmla="*/ 2042 h 3096"/>
                <a:gd name="T48" fmla="*/ 481 w 2333"/>
                <a:gd name="T49" fmla="*/ 1736 h 3096"/>
                <a:gd name="T50" fmla="*/ 767 w 2333"/>
                <a:gd name="T51" fmla="*/ 1496 h 3096"/>
                <a:gd name="T52" fmla="*/ 940 w 2333"/>
                <a:gd name="T53" fmla="*/ 1433 h 3096"/>
                <a:gd name="T54" fmla="*/ 1023 w 2333"/>
                <a:gd name="T55" fmla="*/ 1288 h 3096"/>
                <a:gd name="T56" fmla="*/ 1013 w 2333"/>
                <a:gd name="T57" fmla="*/ 1125 h 3096"/>
                <a:gd name="T58" fmla="*/ 913 w 2333"/>
                <a:gd name="T59" fmla="*/ 998 h 3096"/>
                <a:gd name="T60" fmla="*/ 764 w 2333"/>
                <a:gd name="T61" fmla="*/ 958 h 3096"/>
                <a:gd name="T62" fmla="*/ 532 w 2333"/>
                <a:gd name="T63" fmla="*/ 948 h 3096"/>
                <a:gd name="T64" fmla="*/ 505 w 2333"/>
                <a:gd name="T65" fmla="*/ 939 h 3096"/>
                <a:gd name="T66" fmla="*/ 414 w 2333"/>
                <a:gd name="T67" fmla="*/ 995 h 3096"/>
                <a:gd name="T68" fmla="*/ 458 w 2333"/>
                <a:gd name="T69" fmla="*/ 1021 h 3096"/>
                <a:gd name="T70" fmla="*/ 515 w 2333"/>
                <a:gd name="T71" fmla="*/ 1036 h 3096"/>
                <a:gd name="T72" fmla="*/ 732 w 2333"/>
                <a:gd name="T73" fmla="*/ 1048 h 3096"/>
                <a:gd name="T74" fmla="*/ 879 w 2333"/>
                <a:gd name="T75" fmla="*/ 1084 h 3096"/>
                <a:gd name="T76" fmla="*/ 937 w 2333"/>
                <a:gd name="T77" fmla="*/ 1196 h 3096"/>
                <a:gd name="T78" fmla="*/ 913 w 2333"/>
                <a:gd name="T79" fmla="*/ 1325 h 3096"/>
                <a:gd name="T80" fmla="*/ 799 w 2333"/>
                <a:gd name="T81" fmla="*/ 1404 h 3096"/>
                <a:gd name="T82" fmla="*/ 550 w 2333"/>
                <a:gd name="T83" fmla="*/ 1402 h 3096"/>
                <a:gd name="T84" fmla="*/ 279 w 2333"/>
                <a:gd name="T85" fmla="*/ 1333 h 3096"/>
                <a:gd name="T86" fmla="*/ 118 w 2333"/>
                <a:gd name="T87" fmla="*/ 1229 h 3096"/>
                <a:gd name="T88" fmla="*/ 64 w 2333"/>
                <a:gd name="T89" fmla="*/ 1175 h 3096"/>
                <a:gd name="T90" fmla="*/ 0 w 2333"/>
                <a:gd name="T91" fmla="*/ 900 h 3096"/>
                <a:gd name="T92" fmla="*/ 87 w 2333"/>
                <a:gd name="T93" fmla="*/ 626 h 3096"/>
                <a:gd name="T94" fmla="*/ 260 w 2333"/>
                <a:gd name="T95" fmla="*/ 377 h 3096"/>
                <a:gd name="T96" fmla="*/ 385 w 2333"/>
                <a:gd name="T97" fmla="*/ 290 h 3096"/>
                <a:gd name="T98" fmla="*/ 535 w 2333"/>
                <a:gd name="T99" fmla="*/ 192 h 3096"/>
                <a:gd name="T100" fmla="*/ 979 w 2333"/>
                <a:gd name="T101" fmla="*/ 19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33" h="3096">
                  <a:moveTo>
                    <a:pt x="1154" y="0"/>
                  </a:moveTo>
                  <a:lnTo>
                    <a:pt x="1238" y="0"/>
                  </a:lnTo>
                  <a:lnTo>
                    <a:pt x="1323" y="9"/>
                  </a:lnTo>
                  <a:lnTo>
                    <a:pt x="1405" y="23"/>
                  </a:lnTo>
                  <a:lnTo>
                    <a:pt x="1487" y="45"/>
                  </a:lnTo>
                  <a:lnTo>
                    <a:pt x="1566" y="73"/>
                  </a:lnTo>
                  <a:lnTo>
                    <a:pt x="1645" y="107"/>
                  </a:lnTo>
                  <a:lnTo>
                    <a:pt x="1720" y="149"/>
                  </a:lnTo>
                  <a:lnTo>
                    <a:pt x="1795" y="197"/>
                  </a:lnTo>
                  <a:lnTo>
                    <a:pt x="1866" y="252"/>
                  </a:lnTo>
                  <a:lnTo>
                    <a:pt x="1936" y="313"/>
                  </a:lnTo>
                  <a:lnTo>
                    <a:pt x="2002" y="380"/>
                  </a:lnTo>
                  <a:lnTo>
                    <a:pt x="2066" y="453"/>
                  </a:lnTo>
                  <a:lnTo>
                    <a:pt x="2128" y="533"/>
                  </a:lnTo>
                  <a:lnTo>
                    <a:pt x="2148" y="566"/>
                  </a:lnTo>
                  <a:lnTo>
                    <a:pt x="2162" y="601"/>
                  </a:lnTo>
                  <a:lnTo>
                    <a:pt x="2169" y="632"/>
                  </a:lnTo>
                  <a:lnTo>
                    <a:pt x="2169" y="664"/>
                  </a:lnTo>
                  <a:lnTo>
                    <a:pt x="2165" y="693"/>
                  </a:lnTo>
                  <a:lnTo>
                    <a:pt x="2155" y="722"/>
                  </a:lnTo>
                  <a:lnTo>
                    <a:pt x="2139" y="749"/>
                  </a:lnTo>
                  <a:lnTo>
                    <a:pt x="2121" y="773"/>
                  </a:lnTo>
                  <a:lnTo>
                    <a:pt x="2098" y="795"/>
                  </a:lnTo>
                  <a:lnTo>
                    <a:pt x="2073" y="814"/>
                  </a:lnTo>
                  <a:lnTo>
                    <a:pt x="2045" y="830"/>
                  </a:lnTo>
                  <a:lnTo>
                    <a:pt x="2015" y="843"/>
                  </a:lnTo>
                  <a:lnTo>
                    <a:pt x="1983" y="852"/>
                  </a:lnTo>
                  <a:lnTo>
                    <a:pt x="1951" y="857"/>
                  </a:lnTo>
                  <a:lnTo>
                    <a:pt x="1918" y="858"/>
                  </a:lnTo>
                  <a:lnTo>
                    <a:pt x="1884" y="854"/>
                  </a:lnTo>
                  <a:lnTo>
                    <a:pt x="1852" y="847"/>
                  </a:lnTo>
                  <a:lnTo>
                    <a:pt x="1820" y="833"/>
                  </a:lnTo>
                  <a:lnTo>
                    <a:pt x="1791" y="814"/>
                  </a:lnTo>
                  <a:lnTo>
                    <a:pt x="1763" y="790"/>
                  </a:lnTo>
                  <a:lnTo>
                    <a:pt x="1737" y="759"/>
                  </a:lnTo>
                  <a:lnTo>
                    <a:pt x="1688" y="697"/>
                  </a:lnTo>
                  <a:lnTo>
                    <a:pt x="1638" y="641"/>
                  </a:lnTo>
                  <a:lnTo>
                    <a:pt x="1586" y="593"/>
                  </a:lnTo>
                  <a:lnTo>
                    <a:pt x="1532" y="552"/>
                  </a:lnTo>
                  <a:lnTo>
                    <a:pt x="1475" y="518"/>
                  </a:lnTo>
                  <a:lnTo>
                    <a:pt x="1418" y="490"/>
                  </a:lnTo>
                  <a:lnTo>
                    <a:pt x="1359" y="470"/>
                  </a:lnTo>
                  <a:lnTo>
                    <a:pt x="1299" y="455"/>
                  </a:lnTo>
                  <a:lnTo>
                    <a:pt x="1237" y="447"/>
                  </a:lnTo>
                  <a:lnTo>
                    <a:pt x="1175" y="447"/>
                  </a:lnTo>
                  <a:lnTo>
                    <a:pt x="1111" y="452"/>
                  </a:lnTo>
                  <a:lnTo>
                    <a:pt x="1046" y="464"/>
                  </a:lnTo>
                  <a:lnTo>
                    <a:pt x="981" y="481"/>
                  </a:lnTo>
                  <a:lnTo>
                    <a:pt x="1125" y="735"/>
                  </a:lnTo>
                  <a:lnTo>
                    <a:pt x="1266" y="991"/>
                  </a:lnTo>
                  <a:lnTo>
                    <a:pt x="1402" y="1250"/>
                  </a:lnTo>
                  <a:lnTo>
                    <a:pt x="1422" y="1292"/>
                  </a:lnTo>
                  <a:lnTo>
                    <a:pt x="1433" y="1307"/>
                  </a:lnTo>
                  <a:lnTo>
                    <a:pt x="1445" y="1324"/>
                  </a:lnTo>
                  <a:lnTo>
                    <a:pt x="2300" y="2761"/>
                  </a:lnTo>
                  <a:lnTo>
                    <a:pt x="2318" y="2797"/>
                  </a:lnTo>
                  <a:lnTo>
                    <a:pt x="2328" y="2832"/>
                  </a:lnTo>
                  <a:lnTo>
                    <a:pt x="2333" y="2867"/>
                  </a:lnTo>
                  <a:lnTo>
                    <a:pt x="2332" y="2898"/>
                  </a:lnTo>
                  <a:lnTo>
                    <a:pt x="2324" y="2930"/>
                  </a:lnTo>
                  <a:lnTo>
                    <a:pt x="2312" y="2959"/>
                  </a:lnTo>
                  <a:lnTo>
                    <a:pt x="2297" y="2987"/>
                  </a:lnTo>
                  <a:lnTo>
                    <a:pt x="2278" y="3011"/>
                  </a:lnTo>
                  <a:lnTo>
                    <a:pt x="2255" y="3034"/>
                  </a:lnTo>
                  <a:lnTo>
                    <a:pt x="2229" y="3053"/>
                  </a:lnTo>
                  <a:lnTo>
                    <a:pt x="2201" y="3070"/>
                  </a:lnTo>
                  <a:lnTo>
                    <a:pt x="2171" y="3082"/>
                  </a:lnTo>
                  <a:lnTo>
                    <a:pt x="2141" y="3091"/>
                  </a:lnTo>
                  <a:lnTo>
                    <a:pt x="2109" y="3095"/>
                  </a:lnTo>
                  <a:lnTo>
                    <a:pt x="2077" y="3096"/>
                  </a:lnTo>
                  <a:lnTo>
                    <a:pt x="2046" y="3091"/>
                  </a:lnTo>
                  <a:lnTo>
                    <a:pt x="2014" y="3082"/>
                  </a:lnTo>
                  <a:lnTo>
                    <a:pt x="1984" y="3067"/>
                  </a:lnTo>
                  <a:lnTo>
                    <a:pt x="1957" y="3047"/>
                  </a:lnTo>
                  <a:lnTo>
                    <a:pt x="1932" y="3020"/>
                  </a:lnTo>
                  <a:lnTo>
                    <a:pt x="1909" y="2988"/>
                  </a:lnTo>
                  <a:lnTo>
                    <a:pt x="1236" y="1855"/>
                  </a:lnTo>
                  <a:lnTo>
                    <a:pt x="1214" y="1869"/>
                  </a:lnTo>
                  <a:lnTo>
                    <a:pt x="1191" y="1882"/>
                  </a:lnTo>
                  <a:lnTo>
                    <a:pt x="1164" y="1893"/>
                  </a:lnTo>
                  <a:lnTo>
                    <a:pt x="1065" y="1930"/>
                  </a:lnTo>
                  <a:lnTo>
                    <a:pt x="969" y="1973"/>
                  </a:lnTo>
                  <a:lnTo>
                    <a:pt x="876" y="2020"/>
                  </a:lnTo>
                  <a:lnTo>
                    <a:pt x="784" y="2072"/>
                  </a:lnTo>
                  <a:lnTo>
                    <a:pt x="696" y="2128"/>
                  </a:lnTo>
                  <a:lnTo>
                    <a:pt x="1150" y="2397"/>
                  </a:lnTo>
                  <a:lnTo>
                    <a:pt x="1182" y="2420"/>
                  </a:lnTo>
                  <a:lnTo>
                    <a:pt x="1207" y="2445"/>
                  </a:lnTo>
                  <a:lnTo>
                    <a:pt x="1228" y="2473"/>
                  </a:lnTo>
                  <a:lnTo>
                    <a:pt x="1243" y="2502"/>
                  </a:lnTo>
                  <a:lnTo>
                    <a:pt x="1252" y="2534"/>
                  </a:lnTo>
                  <a:lnTo>
                    <a:pt x="1257" y="2565"/>
                  </a:lnTo>
                  <a:lnTo>
                    <a:pt x="1257" y="2596"/>
                  </a:lnTo>
                  <a:lnTo>
                    <a:pt x="1252" y="2628"/>
                  </a:lnTo>
                  <a:lnTo>
                    <a:pt x="1243" y="2659"/>
                  </a:lnTo>
                  <a:lnTo>
                    <a:pt x="1231" y="2689"/>
                  </a:lnTo>
                  <a:lnTo>
                    <a:pt x="1214" y="2716"/>
                  </a:lnTo>
                  <a:lnTo>
                    <a:pt x="1195" y="2741"/>
                  </a:lnTo>
                  <a:lnTo>
                    <a:pt x="1173" y="2764"/>
                  </a:lnTo>
                  <a:lnTo>
                    <a:pt x="1147" y="2783"/>
                  </a:lnTo>
                  <a:lnTo>
                    <a:pt x="1119" y="2799"/>
                  </a:lnTo>
                  <a:lnTo>
                    <a:pt x="1090" y="2810"/>
                  </a:lnTo>
                  <a:lnTo>
                    <a:pt x="1059" y="2817"/>
                  </a:lnTo>
                  <a:lnTo>
                    <a:pt x="1025" y="2817"/>
                  </a:lnTo>
                  <a:lnTo>
                    <a:pt x="992" y="2813"/>
                  </a:lnTo>
                  <a:lnTo>
                    <a:pt x="956" y="2802"/>
                  </a:lnTo>
                  <a:lnTo>
                    <a:pt x="920" y="2784"/>
                  </a:lnTo>
                  <a:lnTo>
                    <a:pt x="219" y="2368"/>
                  </a:lnTo>
                  <a:lnTo>
                    <a:pt x="190" y="2346"/>
                  </a:lnTo>
                  <a:lnTo>
                    <a:pt x="164" y="2324"/>
                  </a:lnTo>
                  <a:lnTo>
                    <a:pt x="145" y="2298"/>
                  </a:lnTo>
                  <a:lnTo>
                    <a:pt x="129" y="2272"/>
                  </a:lnTo>
                  <a:lnTo>
                    <a:pt x="110" y="2247"/>
                  </a:lnTo>
                  <a:lnTo>
                    <a:pt x="95" y="2221"/>
                  </a:lnTo>
                  <a:lnTo>
                    <a:pt x="83" y="2192"/>
                  </a:lnTo>
                  <a:lnTo>
                    <a:pt x="76" y="2162"/>
                  </a:lnTo>
                  <a:lnTo>
                    <a:pt x="73" y="2132"/>
                  </a:lnTo>
                  <a:lnTo>
                    <a:pt x="76" y="2102"/>
                  </a:lnTo>
                  <a:lnTo>
                    <a:pt x="85" y="2071"/>
                  </a:lnTo>
                  <a:lnTo>
                    <a:pt x="99" y="2042"/>
                  </a:lnTo>
                  <a:lnTo>
                    <a:pt x="119" y="2013"/>
                  </a:lnTo>
                  <a:lnTo>
                    <a:pt x="147" y="1985"/>
                  </a:lnTo>
                  <a:lnTo>
                    <a:pt x="255" y="1896"/>
                  </a:lnTo>
                  <a:lnTo>
                    <a:pt x="365" y="1812"/>
                  </a:lnTo>
                  <a:lnTo>
                    <a:pt x="481" y="1736"/>
                  </a:lnTo>
                  <a:lnTo>
                    <a:pt x="597" y="1664"/>
                  </a:lnTo>
                  <a:lnTo>
                    <a:pt x="719" y="1599"/>
                  </a:lnTo>
                  <a:lnTo>
                    <a:pt x="665" y="1496"/>
                  </a:lnTo>
                  <a:lnTo>
                    <a:pt x="715" y="1498"/>
                  </a:lnTo>
                  <a:lnTo>
                    <a:pt x="767" y="1496"/>
                  </a:lnTo>
                  <a:lnTo>
                    <a:pt x="808" y="1494"/>
                  </a:lnTo>
                  <a:lnTo>
                    <a:pt x="846" y="1485"/>
                  </a:lnTo>
                  <a:lnTo>
                    <a:pt x="881" y="1471"/>
                  </a:lnTo>
                  <a:lnTo>
                    <a:pt x="913" y="1453"/>
                  </a:lnTo>
                  <a:lnTo>
                    <a:pt x="940" y="1433"/>
                  </a:lnTo>
                  <a:lnTo>
                    <a:pt x="964" y="1409"/>
                  </a:lnTo>
                  <a:lnTo>
                    <a:pt x="984" y="1381"/>
                  </a:lnTo>
                  <a:lnTo>
                    <a:pt x="1001" y="1352"/>
                  </a:lnTo>
                  <a:lnTo>
                    <a:pt x="1014" y="1320"/>
                  </a:lnTo>
                  <a:lnTo>
                    <a:pt x="1023" y="1288"/>
                  </a:lnTo>
                  <a:lnTo>
                    <a:pt x="1028" y="1255"/>
                  </a:lnTo>
                  <a:lnTo>
                    <a:pt x="1029" y="1221"/>
                  </a:lnTo>
                  <a:lnTo>
                    <a:pt x="1028" y="1188"/>
                  </a:lnTo>
                  <a:lnTo>
                    <a:pt x="1022" y="1156"/>
                  </a:lnTo>
                  <a:lnTo>
                    <a:pt x="1013" y="1125"/>
                  </a:lnTo>
                  <a:lnTo>
                    <a:pt x="1000" y="1095"/>
                  </a:lnTo>
                  <a:lnTo>
                    <a:pt x="983" y="1067"/>
                  </a:lnTo>
                  <a:lnTo>
                    <a:pt x="963" y="1041"/>
                  </a:lnTo>
                  <a:lnTo>
                    <a:pt x="940" y="1018"/>
                  </a:lnTo>
                  <a:lnTo>
                    <a:pt x="913" y="998"/>
                  </a:lnTo>
                  <a:lnTo>
                    <a:pt x="882" y="981"/>
                  </a:lnTo>
                  <a:lnTo>
                    <a:pt x="849" y="969"/>
                  </a:lnTo>
                  <a:lnTo>
                    <a:pt x="811" y="961"/>
                  </a:lnTo>
                  <a:lnTo>
                    <a:pt x="770" y="958"/>
                  </a:lnTo>
                  <a:lnTo>
                    <a:pt x="764" y="958"/>
                  </a:lnTo>
                  <a:lnTo>
                    <a:pt x="697" y="960"/>
                  </a:lnTo>
                  <a:lnTo>
                    <a:pt x="660" y="960"/>
                  </a:lnTo>
                  <a:lnTo>
                    <a:pt x="619" y="957"/>
                  </a:lnTo>
                  <a:lnTo>
                    <a:pt x="576" y="953"/>
                  </a:lnTo>
                  <a:lnTo>
                    <a:pt x="532" y="948"/>
                  </a:lnTo>
                  <a:lnTo>
                    <a:pt x="524" y="946"/>
                  </a:lnTo>
                  <a:lnTo>
                    <a:pt x="511" y="942"/>
                  </a:lnTo>
                  <a:lnTo>
                    <a:pt x="509" y="941"/>
                  </a:lnTo>
                  <a:lnTo>
                    <a:pt x="506" y="941"/>
                  </a:lnTo>
                  <a:lnTo>
                    <a:pt x="505" y="939"/>
                  </a:lnTo>
                  <a:lnTo>
                    <a:pt x="505" y="939"/>
                  </a:lnTo>
                  <a:lnTo>
                    <a:pt x="420" y="908"/>
                  </a:lnTo>
                  <a:lnTo>
                    <a:pt x="417" y="915"/>
                  </a:lnTo>
                  <a:lnTo>
                    <a:pt x="414" y="923"/>
                  </a:lnTo>
                  <a:lnTo>
                    <a:pt x="414" y="995"/>
                  </a:lnTo>
                  <a:lnTo>
                    <a:pt x="420" y="1003"/>
                  </a:lnTo>
                  <a:lnTo>
                    <a:pt x="429" y="1010"/>
                  </a:lnTo>
                  <a:lnTo>
                    <a:pt x="442" y="1018"/>
                  </a:lnTo>
                  <a:lnTo>
                    <a:pt x="449" y="1018"/>
                  </a:lnTo>
                  <a:lnTo>
                    <a:pt x="458" y="1021"/>
                  </a:lnTo>
                  <a:lnTo>
                    <a:pt x="472" y="1023"/>
                  </a:lnTo>
                  <a:lnTo>
                    <a:pt x="486" y="1028"/>
                  </a:lnTo>
                  <a:lnTo>
                    <a:pt x="499" y="1032"/>
                  </a:lnTo>
                  <a:lnTo>
                    <a:pt x="509" y="1035"/>
                  </a:lnTo>
                  <a:lnTo>
                    <a:pt x="515" y="1036"/>
                  </a:lnTo>
                  <a:lnTo>
                    <a:pt x="564" y="1043"/>
                  </a:lnTo>
                  <a:lnTo>
                    <a:pt x="611" y="1047"/>
                  </a:lnTo>
                  <a:lnTo>
                    <a:pt x="656" y="1048"/>
                  </a:lnTo>
                  <a:lnTo>
                    <a:pt x="697" y="1050"/>
                  </a:lnTo>
                  <a:lnTo>
                    <a:pt x="732" y="1048"/>
                  </a:lnTo>
                  <a:lnTo>
                    <a:pt x="770" y="1048"/>
                  </a:lnTo>
                  <a:lnTo>
                    <a:pt x="804" y="1051"/>
                  </a:lnTo>
                  <a:lnTo>
                    <a:pt x="832" y="1059"/>
                  </a:lnTo>
                  <a:lnTo>
                    <a:pt x="858" y="1070"/>
                  </a:lnTo>
                  <a:lnTo>
                    <a:pt x="879" y="1084"/>
                  </a:lnTo>
                  <a:lnTo>
                    <a:pt x="897" y="1103"/>
                  </a:lnTo>
                  <a:lnTo>
                    <a:pt x="913" y="1123"/>
                  </a:lnTo>
                  <a:lnTo>
                    <a:pt x="924" y="1146"/>
                  </a:lnTo>
                  <a:lnTo>
                    <a:pt x="932" y="1170"/>
                  </a:lnTo>
                  <a:lnTo>
                    <a:pt x="937" y="1196"/>
                  </a:lnTo>
                  <a:lnTo>
                    <a:pt x="940" y="1222"/>
                  </a:lnTo>
                  <a:lnTo>
                    <a:pt x="938" y="1249"/>
                  </a:lnTo>
                  <a:lnTo>
                    <a:pt x="933" y="1274"/>
                  </a:lnTo>
                  <a:lnTo>
                    <a:pt x="924" y="1300"/>
                  </a:lnTo>
                  <a:lnTo>
                    <a:pt x="913" y="1325"/>
                  </a:lnTo>
                  <a:lnTo>
                    <a:pt x="897" y="1347"/>
                  </a:lnTo>
                  <a:lnTo>
                    <a:pt x="878" y="1367"/>
                  </a:lnTo>
                  <a:lnTo>
                    <a:pt x="856" y="1383"/>
                  </a:lnTo>
                  <a:lnTo>
                    <a:pt x="829" y="1396"/>
                  </a:lnTo>
                  <a:lnTo>
                    <a:pt x="799" y="1404"/>
                  </a:lnTo>
                  <a:lnTo>
                    <a:pt x="764" y="1408"/>
                  </a:lnTo>
                  <a:lnTo>
                    <a:pt x="715" y="1408"/>
                  </a:lnTo>
                  <a:lnTo>
                    <a:pt x="665" y="1406"/>
                  </a:lnTo>
                  <a:lnTo>
                    <a:pt x="617" y="1405"/>
                  </a:lnTo>
                  <a:lnTo>
                    <a:pt x="550" y="1402"/>
                  </a:lnTo>
                  <a:lnTo>
                    <a:pt x="487" y="1396"/>
                  </a:lnTo>
                  <a:lnTo>
                    <a:pt x="428" y="1385"/>
                  </a:lnTo>
                  <a:lnTo>
                    <a:pt x="374" y="1369"/>
                  </a:lnTo>
                  <a:lnTo>
                    <a:pt x="324" y="1352"/>
                  </a:lnTo>
                  <a:lnTo>
                    <a:pt x="279" y="1333"/>
                  </a:lnTo>
                  <a:lnTo>
                    <a:pt x="238" y="1312"/>
                  </a:lnTo>
                  <a:lnTo>
                    <a:pt x="201" y="1291"/>
                  </a:lnTo>
                  <a:lnTo>
                    <a:pt x="169" y="1269"/>
                  </a:lnTo>
                  <a:lnTo>
                    <a:pt x="141" y="1249"/>
                  </a:lnTo>
                  <a:lnTo>
                    <a:pt x="118" y="1229"/>
                  </a:lnTo>
                  <a:lnTo>
                    <a:pt x="99" y="1212"/>
                  </a:lnTo>
                  <a:lnTo>
                    <a:pt x="83" y="1197"/>
                  </a:lnTo>
                  <a:lnTo>
                    <a:pt x="73" y="1185"/>
                  </a:lnTo>
                  <a:lnTo>
                    <a:pt x="67" y="1178"/>
                  </a:lnTo>
                  <a:lnTo>
                    <a:pt x="64" y="1175"/>
                  </a:lnTo>
                  <a:lnTo>
                    <a:pt x="42" y="1136"/>
                  </a:lnTo>
                  <a:lnTo>
                    <a:pt x="21" y="1075"/>
                  </a:lnTo>
                  <a:lnTo>
                    <a:pt x="6" y="1015"/>
                  </a:lnTo>
                  <a:lnTo>
                    <a:pt x="0" y="957"/>
                  </a:lnTo>
                  <a:lnTo>
                    <a:pt x="0" y="900"/>
                  </a:lnTo>
                  <a:lnTo>
                    <a:pt x="8" y="843"/>
                  </a:lnTo>
                  <a:lnTo>
                    <a:pt x="21" y="787"/>
                  </a:lnTo>
                  <a:lnTo>
                    <a:pt x="38" y="733"/>
                  </a:lnTo>
                  <a:lnTo>
                    <a:pt x="62" y="679"/>
                  </a:lnTo>
                  <a:lnTo>
                    <a:pt x="87" y="626"/>
                  </a:lnTo>
                  <a:lnTo>
                    <a:pt x="118" y="574"/>
                  </a:lnTo>
                  <a:lnTo>
                    <a:pt x="151" y="523"/>
                  </a:lnTo>
                  <a:lnTo>
                    <a:pt x="186" y="474"/>
                  </a:lnTo>
                  <a:lnTo>
                    <a:pt x="222" y="424"/>
                  </a:lnTo>
                  <a:lnTo>
                    <a:pt x="260" y="377"/>
                  </a:lnTo>
                  <a:lnTo>
                    <a:pt x="278" y="357"/>
                  </a:lnTo>
                  <a:lnTo>
                    <a:pt x="299" y="342"/>
                  </a:lnTo>
                  <a:lnTo>
                    <a:pt x="320" y="329"/>
                  </a:lnTo>
                  <a:lnTo>
                    <a:pt x="345" y="320"/>
                  </a:lnTo>
                  <a:lnTo>
                    <a:pt x="385" y="290"/>
                  </a:lnTo>
                  <a:lnTo>
                    <a:pt x="428" y="263"/>
                  </a:lnTo>
                  <a:lnTo>
                    <a:pt x="474" y="243"/>
                  </a:lnTo>
                  <a:lnTo>
                    <a:pt x="491" y="225"/>
                  </a:lnTo>
                  <a:lnTo>
                    <a:pt x="511" y="207"/>
                  </a:lnTo>
                  <a:lnTo>
                    <a:pt x="535" y="192"/>
                  </a:lnTo>
                  <a:lnTo>
                    <a:pt x="624" y="144"/>
                  </a:lnTo>
                  <a:lnTo>
                    <a:pt x="714" y="102"/>
                  </a:lnTo>
                  <a:lnTo>
                    <a:pt x="802" y="68"/>
                  </a:lnTo>
                  <a:lnTo>
                    <a:pt x="891" y="40"/>
                  </a:lnTo>
                  <a:lnTo>
                    <a:pt x="979" y="19"/>
                  </a:lnTo>
                  <a:lnTo>
                    <a:pt x="1066" y="7"/>
                  </a:lnTo>
                  <a:lnTo>
                    <a:pt x="1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96" y="1904"/>
              <a:ext cx="430" cy="62"/>
            </a:xfrm>
            <a:prstGeom prst="rect">
              <a:avLst/>
            </a:prstGeom>
            <a:solidFill>
              <a:srgbClr val="FF5A2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76" y="2224"/>
              <a:ext cx="430" cy="62"/>
            </a:xfrm>
            <a:prstGeom prst="rect">
              <a:avLst/>
            </a:prstGeom>
            <a:solidFill>
              <a:srgbClr val="FF5A2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436" y="2544"/>
              <a:ext cx="430" cy="62"/>
            </a:xfrm>
            <a:prstGeom prst="rect">
              <a:avLst/>
            </a:prstGeom>
            <a:solidFill>
              <a:srgbClr val="FF5A2C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48506" y="4965472"/>
            <a:ext cx="18683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BREAKING APPS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TESTING NOT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PRODUCTION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40324" y="4965472"/>
            <a:ext cx="19685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APPLY TO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 SECURITY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20917" y="4965472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THE </a:t>
            </a:r>
          </a:p>
          <a:p>
            <a:pPr algn="ctr"/>
            <a:r>
              <a:rPr lang="en-CA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PAIN EARLIER</a:t>
            </a:r>
          </a:p>
        </p:txBody>
      </p:sp>
      <p:sp>
        <p:nvSpPr>
          <p:cNvPr id="40" name="Oval 39"/>
          <p:cNvSpPr/>
          <p:nvPr/>
        </p:nvSpPr>
        <p:spPr>
          <a:xfrm>
            <a:off x="2154272" y="2945293"/>
            <a:ext cx="1456863" cy="1456863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525219" y="2963276"/>
            <a:ext cx="1456863" cy="1456863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6896167" y="2977561"/>
            <a:ext cx="1456863" cy="1456863"/>
          </a:xfrm>
          <a:prstGeom prst="ellipse">
            <a:avLst/>
          </a:prstGeom>
          <a:solidFill>
            <a:srgbClr val="C2D941"/>
          </a:solidFill>
          <a:ln w="76200">
            <a:solidFill>
              <a:srgbClr val="FF5A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21"/>
          <p:cNvGrpSpPr>
            <a:grpSpLocks noChangeAspect="1"/>
          </p:cNvGrpSpPr>
          <p:nvPr/>
        </p:nvGrpSpPr>
        <p:grpSpPr bwMode="auto">
          <a:xfrm>
            <a:off x="2401690" y="3270641"/>
            <a:ext cx="962025" cy="798513"/>
            <a:chOff x="5905" y="2715"/>
            <a:chExt cx="606" cy="503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6221" y="2747"/>
              <a:ext cx="290" cy="315"/>
            </a:xfrm>
            <a:custGeom>
              <a:avLst/>
              <a:gdLst>
                <a:gd name="T0" fmla="*/ 1190 w 1741"/>
                <a:gd name="T1" fmla="*/ 5 h 1891"/>
                <a:gd name="T2" fmla="*/ 1357 w 1741"/>
                <a:gd name="T3" fmla="*/ 51 h 1891"/>
                <a:gd name="T4" fmla="*/ 1509 w 1741"/>
                <a:gd name="T5" fmla="*/ 145 h 1891"/>
                <a:gd name="T6" fmla="*/ 1632 w 1741"/>
                <a:gd name="T7" fmla="*/ 279 h 1891"/>
                <a:gd name="T8" fmla="*/ 1710 w 1741"/>
                <a:gd name="T9" fmla="*/ 437 h 1891"/>
                <a:gd name="T10" fmla="*/ 1741 w 1741"/>
                <a:gd name="T11" fmla="*/ 607 h 1891"/>
                <a:gd name="T12" fmla="*/ 1725 w 1741"/>
                <a:gd name="T13" fmla="*/ 778 h 1891"/>
                <a:gd name="T14" fmla="*/ 1663 w 1741"/>
                <a:gd name="T15" fmla="*/ 941 h 1891"/>
                <a:gd name="T16" fmla="*/ 1554 w 1741"/>
                <a:gd name="T17" fmla="*/ 1085 h 1891"/>
                <a:gd name="T18" fmla="*/ 835 w 1741"/>
                <a:gd name="T19" fmla="*/ 1784 h 1891"/>
                <a:gd name="T20" fmla="*/ 667 w 1741"/>
                <a:gd name="T21" fmla="*/ 1863 h 1891"/>
                <a:gd name="T22" fmla="*/ 481 w 1741"/>
                <a:gd name="T23" fmla="*/ 1891 h 1891"/>
                <a:gd name="T24" fmla="*/ 295 w 1741"/>
                <a:gd name="T25" fmla="*/ 1863 h 1891"/>
                <a:gd name="T26" fmla="*/ 127 w 1741"/>
                <a:gd name="T27" fmla="*/ 1784 h 1891"/>
                <a:gd name="T28" fmla="*/ 14 w 1741"/>
                <a:gd name="T29" fmla="*/ 1686 h 1891"/>
                <a:gd name="T30" fmla="*/ 0 w 1741"/>
                <a:gd name="T31" fmla="*/ 1622 h 1891"/>
                <a:gd name="T32" fmla="*/ 30 w 1741"/>
                <a:gd name="T33" fmla="*/ 1562 h 1891"/>
                <a:gd name="T34" fmla="*/ 91 w 1741"/>
                <a:gd name="T35" fmla="*/ 1532 h 1891"/>
                <a:gd name="T36" fmla="*/ 155 w 1741"/>
                <a:gd name="T37" fmla="*/ 1547 h 1891"/>
                <a:gd name="T38" fmla="*/ 250 w 1741"/>
                <a:gd name="T39" fmla="*/ 1622 h 1891"/>
                <a:gd name="T40" fmla="*/ 383 w 1741"/>
                <a:gd name="T41" fmla="*/ 1677 h 1891"/>
                <a:gd name="T42" fmla="*/ 530 w 1741"/>
                <a:gd name="T43" fmla="*/ 1686 h 1891"/>
                <a:gd name="T44" fmla="*/ 670 w 1741"/>
                <a:gd name="T45" fmla="*/ 1646 h 1891"/>
                <a:gd name="T46" fmla="*/ 788 w 1741"/>
                <a:gd name="T47" fmla="*/ 1562 h 1891"/>
                <a:gd name="T48" fmla="*/ 1474 w 1741"/>
                <a:gd name="T49" fmla="*/ 864 h 1891"/>
                <a:gd name="T50" fmla="*/ 1528 w 1741"/>
                <a:gd name="T51" fmla="*/ 730 h 1891"/>
                <a:gd name="T52" fmla="*/ 1535 w 1741"/>
                <a:gd name="T53" fmla="*/ 588 h 1891"/>
                <a:gd name="T54" fmla="*/ 1497 w 1741"/>
                <a:gd name="T55" fmla="*/ 449 h 1891"/>
                <a:gd name="T56" fmla="*/ 1411 w 1741"/>
                <a:gd name="T57" fmla="*/ 328 h 1891"/>
                <a:gd name="T58" fmla="*/ 1289 w 1741"/>
                <a:gd name="T59" fmla="*/ 244 h 1891"/>
                <a:gd name="T60" fmla="*/ 1151 w 1741"/>
                <a:gd name="T61" fmla="*/ 204 h 1891"/>
                <a:gd name="T62" fmla="*/ 1009 w 1741"/>
                <a:gd name="T63" fmla="*/ 212 h 1891"/>
                <a:gd name="T64" fmla="*/ 875 w 1741"/>
                <a:gd name="T65" fmla="*/ 266 h 1891"/>
                <a:gd name="T66" fmla="*/ 796 w 1741"/>
                <a:gd name="T67" fmla="*/ 328 h 1891"/>
                <a:gd name="T68" fmla="*/ 318 w 1741"/>
                <a:gd name="T69" fmla="*/ 792 h 1891"/>
                <a:gd name="T70" fmla="*/ 261 w 1741"/>
                <a:gd name="T71" fmla="*/ 799 h 1891"/>
                <a:gd name="T72" fmla="*/ 208 w 1741"/>
                <a:gd name="T73" fmla="*/ 770 h 1891"/>
                <a:gd name="T74" fmla="*/ 179 w 1741"/>
                <a:gd name="T75" fmla="*/ 710 h 1891"/>
                <a:gd name="T76" fmla="*/ 193 w 1741"/>
                <a:gd name="T77" fmla="*/ 646 h 1891"/>
                <a:gd name="T78" fmla="*/ 651 w 1741"/>
                <a:gd name="T79" fmla="*/ 186 h 1891"/>
                <a:gd name="T80" fmla="*/ 796 w 1741"/>
                <a:gd name="T81" fmla="*/ 78 h 1891"/>
                <a:gd name="T82" fmla="*/ 960 w 1741"/>
                <a:gd name="T83" fmla="*/ 16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1" h="1891">
                  <a:moveTo>
                    <a:pt x="1074" y="0"/>
                  </a:moveTo>
                  <a:lnTo>
                    <a:pt x="1132" y="1"/>
                  </a:lnTo>
                  <a:lnTo>
                    <a:pt x="1190" y="5"/>
                  </a:lnTo>
                  <a:lnTo>
                    <a:pt x="1246" y="16"/>
                  </a:lnTo>
                  <a:lnTo>
                    <a:pt x="1302" y="32"/>
                  </a:lnTo>
                  <a:lnTo>
                    <a:pt x="1357" y="51"/>
                  </a:lnTo>
                  <a:lnTo>
                    <a:pt x="1409" y="78"/>
                  </a:lnTo>
                  <a:lnTo>
                    <a:pt x="1460" y="109"/>
                  </a:lnTo>
                  <a:lnTo>
                    <a:pt x="1509" y="145"/>
                  </a:lnTo>
                  <a:lnTo>
                    <a:pt x="1554" y="186"/>
                  </a:lnTo>
                  <a:lnTo>
                    <a:pt x="1596" y="231"/>
                  </a:lnTo>
                  <a:lnTo>
                    <a:pt x="1632" y="279"/>
                  </a:lnTo>
                  <a:lnTo>
                    <a:pt x="1663" y="330"/>
                  </a:lnTo>
                  <a:lnTo>
                    <a:pt x="1689" y="382"/>
                  </a:lnTo>
                  <a:lnTo>
                    <a:pt x="1710" y="437"/>
                  </a:lnTo>
                  <a:lnTo>
                    <a:pt x="1725" y="492"/>
                  </a:lnTo>
                  <a:lnTo>
                    <a:pt x="1735" y="549"/>
                  </a:lnTo>
                  <a:lnTo>
                    <a:pt x="1741" y="607"/>
                  </a:lnTo>
                  <a:lnTo>
                    <a:pt x="1741" y="664"/>
                  </a:lnTo>
                  <a:lnTo>
                    <a:pt x="1735" y="721"/>
                  </a:lnTo>
                  <a:lnTo>
                    <a:pt x="1725" y="778"/>
                  </a:lnTo>
                  <a:lnTo>
                    <a:pt x="1710" y="834"/>
                  </a:lnTo>
                  <a:lnTo>
                    <a:pt x="1689" y="888"/>
                  </a:lnTo>
                  <a:lnTo>
                    <a:pt x="1663" y="941"/>
                  </a:lnTo>
                  <a:lnTo>
                    <a:pt x="1632" y="991"/>
                  </a:lnTo>
                  <a:lnTo>
                    <a:pt x="1596" y="1040"/>
                  </a:lnTo>
                  <a:lnTo>
                    <a:pt x="1554" y="1085"/>
                  </a:lnTo>
                  <a:lnTo>
                    <a:pt x="933" y="1705"/>
                  </a:lnTo>
                  <a:lnTo>
                    <a:pt x="885" y="1747"/>
                  </a:lnTo>
                  <a:lnTo>
                    <a:pt x="835" y="1784"/>
                  </a:lnTo>
                  <a:lnTo>
                    <a:pt x="782" y="1816"/>
                  </a:lnTo>
                  <a:lnTo>
                    <a:pt x="725" y="1842"/>
                  </a:lnTo>
                  <a:lnTo>
                    <a:pt x="667" y="1863"/>
                  </a:lnTo>
                  <a:lnTo>
                    <a:pt x="606" y="1879"/>
                  </a:lnTo>
                  <a:lnTo>
                    <a:pt x="544" y="1887"/>
                  </a:lnTo>
                  <a:lnTo>
                    <a:pt x="481" y="1891"/>
                  </a:lnTo>
                  <a:lnTo>
                    <a:pt x="417" y="1887"/>
                  </a:lnTo>
                  <a:lnTo>
                    <a:pt x="356" y="1879"/>
                  </a:lnTo>
                  <a:lnTo>
                    <a:pt x="295" y="1863"/>
                  </a:lnTo>
                  <a:lnTo>
                    <a:pt x="236" y="1842"/>
                  </a:lnTo>
                  <a:lnTo>
                    <a:pt x="180" y="1816"/>
                  </a:lnTo>
                  <a:lnTo>
                    <a:pt x="127" y="1784"/>
                  </a:lnTo>
                  <a:lnTo>
                    <a:pt x="76" y="1747"/>
                  </a:lnTo>
                  <a:lnTo>
                    <a:pt x="30" y="1705"/>
                  </a:lnTo>
                  <a:lnTo>
                    <a:pt x="14" y="1686"/>
                  </a:lnTo>
                  <a:lnTo>
                    <a:pt x="6" y="1666"/>
                  </a:lnTo>
                  <a:lnTo>
                    <a:pt x="0" y="1644"/>
                  </a:lnTo>
                  <a:lnTo>
                    <a:pt x="0" y="1622"/>
                  </a:lnTo>
                  <a:lnTo>
                    <a:pt x="6" y="1600"/>
                  </a:lnTo>
                  <a:lnTo>
                    <a:pt x="14" y="1580"/>
                  </a:lnTo>
                  <a:lnTo>
                    <a:pt x="30" y="1562"/>
                  </a:lnTo>
                  <a:lnTo>
                    <a:pt x="48" y="1547"/>
                  </a:lnTo>
                  <a:lnTo>
                    <a:pt x="69" y="1538"/>
                  </a:lnTo>
                  <a:lnTo>
                    <a:pt x="91" y="1532"/>
                  </a:lnTo>
                  <a:lnTo>
                    <a:pt x="113" y="1532"/>
                  </a:lnTo>
                  <a:lnTo>
                    <a:pt x="135" y="1538"/>
                  </a:lnTo>
                  <a:lnTo>
                    <a:pt x="155" y="1547"/>
                  </a:lnTo>
                  <a:lnTo>
                    <a:pt x="173" y="1562"/>
                  </a:lnTo>
                  <a:lnTo>
                    <a:pt x="210" y="1594"/>
                  </a:lnTo>
                  <a:lnTo>
                    <a:pt x="250" y="1622"/>
                  </a:lnTo>
                  <a:lnTo>
                    <a:pt x="293" y="1646"/>
                  </a:lnTo>
                  <a:lnTo>
                    <a:pt x="337" y="1664"/>
                  </a:lnTo>
                  <a:lnTo>
                    <a:pt x="383" y="1677"/>
                  </a:lnTo>
                  <a:lnTo>
                    <a:pt x="432" y="1686"/>
                  </a:lnTo>
                  <a:lnTo>
                    <a:pt x="481" y="1688"/>
                  </a:lnTo>
                  <a:lnTo>
                    <a:pt x="530" y="1686"/>
                  </a:lnTo>
                  <a:lnTo>
                    <a:pt x="578" y="1677"/>
                  </a:lnTo>
                  <a:lnTo>
                    <a:pt x="625" y="1664"/>
                  </a:lnTo>
                  <a:lnTo>
                    <a:pt x="670" y="1646"/>
                  </a:lnTo>
                  <a:lnTo>
                    <a:pt x="712" y="1622"/>
                  </a:lnTo>
                  <a:lnTo>
                    <a:pt x="752" y="1594"/>
                  </a:lnTo>
                  <a:lnTo>
                    <a:pt x="788" y="1562"/>
                  </a:lnTo>
                  <a:lnTo>
                    <a:pt x="1411" y="942"/>
                  </a:lnTo>
                  <a:lnTo>
                    <a:pt x="1445" y="903"/>
                  </a:lnTo>
                  <a:lnTo>
                    <a:pt x="1474" y="864"/>
                  </a:lnTo>
                  <a:lnTo>
                    <a:pt x="1497" y="821"/>
                  </a:lnTo>
                  <a:lnTo>
                    <a:pt x="1514" y="776"/>
                  </a:lnTo>
                  <a:lnTo>
                    <a:pt x="1528" y="730"/>
                  </a:lnTo>
                  <a:lnTo>
                    <a:pt x="1535" y="682"/>
                  </a:lnTo>
                  <a:lnTo>
                    <a:pt x="1538" y="635"/>
                  </a:lnTo>
                  <a:lnTo>
                    <a:pt x="1535" y="588"/>
                  </a:lnTo>
                  <a:lnTo>
                    <a:pt x="1528" y="541"/>
                  </a:lnTo>
                  <a:lnTo>
                    <a:pt x="1514" y="494"/>
                  </a:lnTo>
                  <a:lnTo>
                    <a:pt x="1497" y="449"/>
                  </a:lnTo>
                  <a:lnTo>
                    <a:pt x="1474" y="408"/>
                  </a:lnTo>
                  <a:lnTo>
                    <a:pt x="1445" y="367"/>
                  </a:lnTo>
                  <a:lnTo>
                    <a:pt x="1411" y="328"/>
                  </a:lnTo>
                  <a:lnTo>
                    <a:pt x="1373" y="296"/>
                  </a:lnTo>
                  <a:lnTo>
                    <a:pt x="1332" y="267"/>
                  </a:lnTo>
                  <a:lnTo>
                    <a:pt x="1289" y="244"/>
                  </a:lnTo>
                  <a:lnTo>
                    <a:pt x="1245" y="225"/>
                  </a:lnTo>
                  <a:lnTo>
                    <a:pt x="1199" y="213"/>
                  </a:lnTo>
                  <a:lnTo>
                    <a:pt x="1151" y="204"/>
                  </a:lnTo>
                  <a:lnTo>
                    <a:pt x="1104" y="202"/>
                  </a:lnTo>
                  <a:lnTo>
                    <a:pt x="1056" y="204"/>
                  </a:lnTo>
                  <a:lnTo>
                    <a:pt x="1009" y="212"/>
                  </a:lnTo>
                  <a:lnTo>
                    <a:pt x="963" y="225"/>
                  </a:lnTo>
                  <a:lnTo>
                    <a:pt x="918" y="243"/>
                  </a:lnTo>
                  <a:lnTo>
                    <a:pt x="875" y="266"/>
                  </a:lnTo>
                  <a:lnTo>
                    <a:pt x="835" y="294"/>
                  </a:lnTo>
                  <a:lnTo>
                    <a:pt x="797" y="327"/>
                  </a:lnTo>
                  <a:lnTo>
                    <a:pt x="796" y="328"/>
                  </a:lnTo>
                  <a:lnTo>
                    <a:pt x="352" y="770"/>
                  </a:lnTo>
                  <a:lnTo>
                    <a:pt x="336" y="784"/>
                  </a:lnTo>
                  <a:lnTo>
                    <a:pt x="318" y="792"/>
                  </a:lnTo>
                  <a:lnTo>
                    <a:pt x="299" y="799"/>
                  </a:lnTo>
                  <a:lnTo>
                    <a:pt x="280" y="800"/>
                  </a:lnTo>
                  <a:lnTo>
                    <a:pt x="261" y="799"/>
                  </a:lnTo>
                  <a:lnTo>
                    <a:pt x="242" y="792"/>
                  </a:lnTo>
                  <a:lnTo>
                    <a:pt x="224" y="784"/>
                  </a:lnTo>
                  <a:lnTo>
                    <a:pt x="208" y="770"/>
                  </a:lnTo>
                  <a:lnTo>
                    <a:pt x="193" y="753"/>
                  </a:lnTo>
                  <a:lnTo>
                    <a:pt x="183" y="732"/>
                  </a:lnTo>
                  <a:lnTo>
                    <a:pt x="179" y="710"/>
                  </a:lnTo>
                  <a:lnTo>
                    <a:pt x="179" y="688"/>
                  </a:lnTo>
                  <a:lnTo>
                    <a:pt x="183" y="666"/>
                  </a:lnTo>
                  <a:lnTo>
                    <a:pt x="193" y="646"/>
                  </a:lnTo>
                  <a:lnTo>
                    <a:pt x="208" y="628"/>
                  </a:lnTo>
                  <a:lnTo>
                    <a:pt x="650" y="187"/>
                  </a:lnTo>
                  <a:lnTo>
                    <a:pt x="651" y="186"/>
                  </a:lnTo>
                  <a:lnTo>
                    <a:pt x="698" y="144"/>
                  </a:lnTo>
                  <a:lnTo>
                    <a:pt x="745" y="109"/>
                  </a:lnTo>
                  <a:lnTo>
                    <a:pt x="796" y="78"/>
                  </a:lnTo>
                  <a:lnTo>
                    <a:pt x="849" y="51"/>
                  </a:lnTo>
                  <a:lnTo>
                    <a:pt x="904" y="32"/>
                  </a:lnTo>
                  <a:lnTo>
                    <a:pt x="960" y="16"/>
                  </a:lnTo>
                  <a:lnTo>
                    <a:pt x="1017" y="5"/>
                  </a:lnTo>
                  <a:lnTo>
                    <a:pt x="10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905" y="2871"/>
              <a:ext cx="290" cy="315"/>
            </a:xfrm>
            <a:custGeom>
              <a:avLst/>
              <a:gdLst>
                <a:gd name="T0" fmla="*/ 1403 w 1739"/>
                <a:gd name="T1" fmla="*/ 16 h 1890"/>
                <a:gd name="T2" fmla="*/ 1566 w 1739"/>
                <a:gd name="T3" fmla="*/ 77 h 1890"/>
                <a:gd name="T4" fmla="*/ 1711 w 1739"/>
                <a:gd name="T5" fmla="*/ 186 h 1890"/>
                <a:gd name="T6" fmla="*/ 1739 w 1739"/>
                <a:gd name="T7" fmla="*/ 246 h 1890"/>
                <a:gd name="T8" fmla="*/ 1725 w 1739"/>
                <a:gd name="T9" fmla="*/ 310 h 1890"/>
                <a:gd name="T10" fmla="*/ 1672 w 1739"/>
                <a:gd name="T11" fmla="*/ 353 h 1890"/>
                <a:gd name="T12" fmla="*/ 1606 w 1739"/>
                <a:gd name="T13" fmla="*/ 353 h 1890"/>
                <a:gd name="T14" fmla="*/ 1529 w 1739"/>
                <a:gd name="T15" fmla="*/ 295 h 1890"/>
                <a:gd name="T16" fmla="*/ 1401 w 1739"/>
                <a:gd name="T17" fmla="*/ 226 h 1890"/>
                <a:gd name="T18" fmla="*/ 1259 w 1739"/>
                <a:gd name="T19" fmla="*/ 203 h 1890"/>
                <a:gd name="T20" fmla="*/ 1118 w 1739"/>
                <a:gd name="T21" fmla="*/ 226 h 1890"/>
                <a:gd name="T22" fmla="*/ 989 w 1739"/>
                <a:gd name="T23" fmla="*/ 295 h 1890"/>
                <a:gd name="T24" fmla="*/ 296 w 1739"/>
                <a:gd name="T25" fmla="*/ 986 h 1890"/>
                <a:gd name="T26" fmla="*/ 225 w 1739"/>
                <a:gd name="T27" fmla="*/ 1114 h 1890"/>
                <a:gd name="T28" fmla="*/ 202 w 1739"/>
                <a:gd name="T29" fmla="*/ 1255 h 1890"/>
                <a:gd name="T30" fmla="*/ 225 w 1739"/>
                <a:gd name="T31" fmla="*/ 1395 h 1890"/>
                <a:gd name="T32" fmla="*/ 296 w 1739"/>
                <a:gd name="T33" fmla="*/ 1524 h 1890"/>
                <a:gd name="T34" fmla="*/ 407 w 1739"/>
                <a:gd name="T35" fmla="*/ 1624 h 1890"/>
                <a:gd name="T36" fmla="*/ 542 w 1739"/>
                <a:gd name="T37" fmla="*/ 1678 h 1890"/>
                <a:gd name="T38" fmla="*/ 684 w 1739"/>
                <a:gd name="T39" fmla="*/ 1686 h 1890"/>
                <a:gd name="T40" fmla="*/ 823 w 1739"/>
                <a:gd name="T41" fmla="*/ 1647 h 1890"/>
                <a:gd name="T42" fmla="*/ 945 w 1739"/>
                <a:gd name="T43" fmla="*/ 1561 h 1890"/>
                <a:gd name="T44" fmla="*/ 1407 w 1739"/>
                <a:gd name="T45" fmla="*/ 1105 h 1890"/>
                <a:gd name="T46" fmla="*/ 1471 w 1739"/>
                <a:gd name="T47" fmla="*/ 1091 h 1890"/>
                <a:gd name="T48" fmla="*/ 1532 w 1739"/>
                <a:gd name="T49" fmla="*/ 1119 h 1890"/>
                <a:gd name="T50" fmla="*/ 1562 w 1739"/>
                <a:gd name="T51" fmla="*/ 1180 h 1890"/>
                <a:gd name="T52" fmla="*/ 1546 w 1739"/>
                <a:gd name="T53" fmla="*/ 1245 h 1890"/>
                <a:gd name="T54" fmla="*/ 1088 w 1739"/>
                <a:gd name="T55" fmla="*/ 1705 h 1890"/>
                <a:gd name="T56" fmla="*/ 953 w 1739"/>
                <a:gd name="T57" fmla="*/ 1808 h 1890"/>
                <a:gd name="T58" fmla="*/ 799 w 1739"/>
                <a:gd name="T59" fmla="*/ 1870 h 1890"/>
                <a:gd name="T60" fmla="*/ 637 w 1739"/>
                <a:gd name="T61" fmla="*/ 1890 h 1890"/>
                <a:gd name="T62" fmla="*/ 475 w 1739"/>
                <a:gd name="T63" fmla="*/ 1870 h 1890"/>
                <a:gd name="T64" fmla="*/ 321 w 1739"/>
                <a:gd name="T65" fmla="*/ 1808 h 1890"/>
                <a:gd name="T66" fmla="*/ 186 w 1739"/>
                <a:gd name="T67" fmla="*/ 1704 h 1890"/>
                <a:gd name="T68" fmla="*/ 77 w 1739"/>
                <a:gd name="T69" fmla="*/ 1560 h 1890"/>
                <a:gd name="T70" fmla="*/ 16 w 1739"/>
                <a:gd name="T71" fmla="*/ 1398 h 1890"/>
                <a:gd name="T72" fmla="*/ 0 w 1739"/>
                <a:gd name="T73" fmla="*/ 1226 h 1890"/>
                <a:gd name="T74" fmla="*/ 31 w 1739"/>
                <a:gd name="T75" fmla="*/ 1057 h 1890"/>
                <a:gd name="T76" fmla="*/ 108 w 1739"/>
                <a:gd name="T77" fmla="*/ 898 h 1890"/>
                <a:gd name="T78" fmla="*/ 808 w 1739"/>
                <a:gd name="T79" fmla="*/ 186 h 1890"/>
                <a:gd name="T80" fmla="*/ 953 w 1739"/>
                <a:gd name="T81" fmla="*/ 77 h 1890"/>
                <a:gd name="T82" fmla="*/ 1116 w 1739"/>
                <a:gd name="T83" fmla="*/ 16 h 1890"/>
                <a:gd name="T84" fmla="*/ 1288 w 1739"/>
                <a:gd name="T8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39" h="1890">
                  <a:moveTo>
                    <a:pt x="1288" y="0"/>
                  </a:moveTo>
                  <a:lnTo>
                    <a:pt x="1345" y="6"/>
                  </a:lnTo>
                  <a:lnTo>
                    <a:pt x="1403" y="16"/>
                  </a:lnTo>
                  <a:lnTo>
                    <a:pt x="1458" y="31"/>
                  </a:lnTo>
                  <a:lnTo>
                    <a:pt x="1513" y="52"/>
                  </a:lnTo>
                  <a:lnTo>
                    <a:pt x="1566" y="77"/>
                  </a:lnTo>
                  <a:lnTo>
                    <a:pt x="1617" y="108"/>
                  </a:lnTo>
                  <a:lnTo>
                    <a:pt x="1665" y="144"/>
                  </a:lnTo>
                  <a:lnTo>
                    <a:pt x="1711" y="186"/>
                  </a:lnTo>
                  <a:lnTo>
                    <a:pt x="1725" y="204"/>
                  </a:lnTo>
                  <a:lnTo>
                    <a:pt x="1735" y="225"/>
                  </a:lnTo>
                  <a:lnTo>
                    <a:pt x="1739" y="246"/>
                  </a:lnTo>
                  <a:lnTo>
                    <a:pt x="1739" y="268"/>
                  </a:lnTo>
                  <a:lnTo>
                    <a:pt x="1735" y="290"/>
                  </a:lnTo>
                  <a:lnTo>
                    <a:pt x="1725" y="310"/>
                  </a:lnTo>
                  <a:lnTo>
                    <a:pt x="1711" y="329"/>
                  </a:lnTo>
                  <a:lnTo>
                    <a:pt x="1692" y="343"/>
                  </a:lnTo>
                  <a:lnTo>
                    <a:pt x="1672" y="353"/>
                  </a:lnTo>
                  <a:lnTo>
                    <a:pt x="1650" y="358"/>
                  </a:lnTo>
                  <a:lnTo>
                    <a:pt x="1628" y="358"/>
                  </a:lnTo>
                  <a:lnTo>
                    <a:pt x="1606" y="353"/>
                  </a:lnTo>
                  <a:lnTo>
                    <a:pt x="1585" y="343"/>
                  </a:lnTo>
                  <a:lnTo>
                    <a:pt x="1567" y="329"/>
                  </a:lnTo>
                  <a:lnTo>
                    <a:pt x="1529" y="295"/>
                  </a:lnTo>
                  <a:lnTo>
                    <a:pt x="1488" y="266"/>
                  </a:lnTo>
                  <a:lnTo>
                    <a:pt x="1445" y="243"/>
                  </a:lnTo>
                  <a:lnTo>
                    <a:pt x="1401" y="226"/>
                  </a:lnTo>
                  <a:lnTo>
                    <a:pt x="1354" y="212"/>
                  </a:lnTo>
                  <a:lnTo>
                    <a:pt x="1307" y="205"/>
                  </a:lnTo>
                  <a:lnTo>
                    <a:pt x="1259" y="203"/>
                  </a:lnTo>
                  <a:lnTo>
                    <a:pt x="1212" y="205"/>
                  </a:lnTo>
                  <a:lnTo>
                    <a:pt x="1164" y="212"/>
                  </a:lnTo>
                  <a:lnTo>
                    <a:pt x="1118" y="226"/>
                  </a:lnTo>
                  <a:lnTo>
                    <a:pt x="1073" y="243"/>
                  </a:lnTo>
                  <a:lnTo>
                    <a:pt x="1030" y="266"/>
                  </a:lnTo>
                  <a:lnTo>
                    <a:pt x="989" y="295"/>
                  </a:lnTo>
                  <a:lnTo>
                    <a:pt x="951" y="329"/>
                  </a:lnTo>
                  <a:lnTo>
                    <a:pt x="329" y="949"/>
                  </a:lnTo>
                  <a:lnTo>
                    <a:pt x="296" y="986"/>
                  </a:lnTo>
                  <a:lnTo>
                    <a:pt x="267" y="1027"/>
                  </a:lnTo>
                  <a:lnTo>
                    <a:pt x="244" y="1070"/>
                  </a:lnTo>
                  <a:lnTo>
                    <a:pt x="225" y="1114"/>
                  </a:lnTo>
                  <a:lnTo>
                    <a:pt x="212" y="1160"/>
                  </a:lnTo>
                  <a:lnTo>
                    <a:pt x="204" y="1207"/>
                  </a:lnTo>
                  <a:lnTo>
                    <a:pt x="202" y="1255"/>
                  </a:lnTo>
                  <a:lnTo>
                    <a:pt x="204" y="1303"/>
                  </a:lnTo>
                  <a:lnTo>
                    <a:pt x="212" y="1349"/>
                  </a:lnTo>
                  <a:lnTo>
                    <a:pt x="225" y="1395"/>
                  </a:lnTo>
                  <a:lnTo>
                    <a:pt x="244" y="1440"/>
                  </a:lnTo>
                  <a:lnTo>
                    <a:pt x="267" y="1483"/>
                  </a:lnTo>
                  <a:lnTo>
                    <a:pt x="296" y="1524"/>
                  </a:lnTo>
                  <a:lnTo>
                    <a:pt x="329" y="1561"/>
                  </a:lnTo>
                  <a:lnTo>
                    <a:pt x="368" y="1595"/>
                  </a:lnTo>
                  <a:lnTo>
                    <a:pt x="407" y="1624"/>
                  </a:lnTo>
                  <a:lnTo>
                    <a:pt x="450" y="1647"/>
                  </a:lnTo>
                  <a:lnTo>
                    <a:pt x="496" y="1665"/>
                  </a:lnTo>
                  <a:lnTo>
                    <a:pt x="542" y="1678"/>
                  </a:lnTo>
                  <a:lnTo>
                    <a:pt x="589" y="1686"/>
                  </a:lnTo>
                  <a:lnTo>
                    <a:pt x="637" y="1688"/>
                  </a:lnTo>
                  <a:lnTo>
                    <a:pt x="684" y="1686"/>
                  </a:lnTo>
                  <a:lnTo>
                    <a:pt x="732" y="1678"/>
                  </a:lnTo>
                  <a:lnTo>
                    <a:pt x="778" y="1665"/>
                  </a:lnTo>
                  <a:lnTo>
                    <a:pt x="823" y="1647"/>
                  </a:lnTo>
                  <a:lnTo>
                    <a:pt x="866" y="1624"/>
                  </a:lnTo>
                  <a:lnTo>
                    <a:pt x="906" y="1595"/>
                  </a:lnTo>
                  <a:lnTo>
                    <a:pt x="945" y="1561"/>
                  </a:lnTo>
                  <a:lnTo>
                    <a:pt x="945" y="1561"/>
                  </a:lnTo>
                  <a:lnTo>
                    <a:pt x="1388" y="1119"/>
                  </a:lnTo>
                  <a:lnTo>
                    <a:pt x="1407" y="1105"/>
                  </a:lnTo>
                  <a:lnTo>
                    <a:pt x="1427" y="1095"/>
                  </a:lnTo>
                  <a:lnTo>
                    <a:pt x="1449" y="1091"/>
                  </a:lnTo>
                  <a:lnTo>
                    <a:pt x="1471" y="1091"/>
                  </a:lnTo>
                  <a:lnTo>
                    <a:pt x="1493" y="1095"/>
                  </a:lnTo>
                  <a:lnTo>
                    <a:pt x="1513" y="1105"/>
                  </a:lnTo>
                  <a:lnTo>
                    <a:pt x="1532" y="1119"/>
                  </a:lnTo>
                  <a:lnTo>
                    <a:pt x="1546" y="1138"/>
                  </a:lnTo>
                  <a:lnTo>
                    <a:pt x="1556" y="1158"/>
                  </a:lnTo>
                  <a:lnTo>
                    <a:pt x="1562" y="1180"/>
                  </a:lnTo>
                  <a:lnTo>
                    <a:pt x="1562" y="1202"/>
                  </a:lnTo>
                  <a:lnTo>
                    <a:pt x="1556" y="1224"/>
                  </a:lnTo>
                  <a:lnTo>
                    <a:pt x="1546" y="1245"/>
                  </a:lnTo>
                  <a:lnTo>
                    <a:pt x="1532" y="1262"/>
                  </a:lnTo>
                  <a:lnTo>
                    <a:pt x="1088" y="1704"/>
                  </a:lnTo>
                  <a:lnTo>
                    <a:pt x="1088" y="1705"/>
                  </a:lnTo>
                  <a:lnTo>
                    <a:pt x="1045" y="1744"/>
                  </a:lnTo>
                  <a:lnTo>
                    <a:pt x="1000" y="1778"/>
                  </a:lnTo>
                  <a:lnTo>
                    <a:pt x="953" y="1808"/>
                  </a:lnTo>
                  <a:lnTo>
                    <a:pt x="903" y="1833"/>
                  </a:lnTo>
                  <a:lnTo>
                    <a:pt x="851" y="1854"/>
                  </a:lnTo>
                  <a:lnTo>
                    <a:pt x="799" y="1870"/>
                  </a:lnTo>
                  <a:lnTo>
                    <a:pt x="745" y="1881"/>
                  </a:lnTo>
                  <a:lnTo>
                    <a:pt x="691" y="1888"/>
                  </a:lnTo>
                  <a:lnTo>
                    <a:pt x="637" y="1890"/>
                  </a:lnTo>
                  <a:lnTo>
                    <a:pt x="583" y="1888"/>
                  </a:lnTo>
                  <a:lnTo>
                    <a:pt x="529" y="1881"/>
                  </a:lnTo>
                  <a:lnTo>
                    <a:pt x="475" y="1870"/>
                  </a:lnTo>
                  <a:lnTo>
                    <a:pt x="423" y="1854"/>
                  </a:lnTo>
                  <a:lnTo>
                    <a:pt x="371" y="1833"/>
                  </a:lnTo>
                  <a:lnTo>
                    <a:pt x="321" y="1808"/>
                  </a:lnTo>
                  <a:lnTo>
                    <a:pt x="274" y="1778"/>
                  </a:lnTo>
                  <a:lnTo>
                    <a:pt x="229" y="1744"/>
                  </a:lnTo>
                  <a:lnTo>
                    <a:pt x="186" y="1704"/>
                  </a:lnTo>
                  <a:lnTo>
                    <a:pt x="145" y="1659"/>
                  </a:lnTo>
                  <a:lnTo>
                    <a:pt x="108" y="1611"/>
                  </a:lnTo>
                  <a:lnTo>
                    <a:pt x="77" y="1560"/>
                  </a:lnTo>
                  <a:lnTo>
                    <a:pt x="51" y="1507"/>
                  </a:lnTo>
                  <a:lnTo>
                    <a:pt x="31" y="1454"/>
                  </a:lnTo>
                  <a:lnTo>
                    <a:pt x="16" y="1398"/>
                  </a:lnTo>
                  <a:lnTo>
                    <a:pt x="5" y="1341"/>
                  </a:lnTo>
                  <a:lnTo>
                    <a:pt x="0" y="1283"/>
                  </a:lnTo>
                  <a:lnTo>
                    <a:pt x="0" y="1226"/>
                  </a:lnTo>
                  <a:lnTo>
                    <a:pt x="5" y="1169"/>
                  </a:lnTo>
                  <a:lnTo>
                    <a:pt x="16" y="1113"/>
                  </a:lnTo>
                  <a:lnTo>
                    <a:pt x="31" y="1057"/>
                  </a:lnTo>
                  <a:lnTo>
                    <a:pt x="51" y="1002"/>
                  </a:lnTo>
                  <a:lnTo>
                    <a:pt x="77" y="949"/>
                  </a:lnTo>
                  <a:lnTo>
                    <a:pt x="108" y="898"/>
                  </a:lnTo>
                  <a:lnTo>
                    <a:pt x="145" y="851"/>
                  </a:lnTo>
                  <a:lnTo>
                    <a:pt x="186" y="805"/>
                  </a:lnTo>
                  <a:lnTo>
                    <a:pt x="808" y="186"/>
                  </a:lnTo>
                  <a:lnTo>
                    <a:pt x="853" y="144"/>
                  </a:lnTo>
                  <a:lnTo>
                    <a:pt x="902" y="108"/>
                  </a:lnTo>
                  <a:lnTo>
                    <a:pt x="953" y="77"/>
                  </a:lnTo>
                  <a:lnTo>
                    <a:pt x="1006" y="52"/>
                  </a:lnTo>
                  <a:lnTo>
                    <a:pt x="1060" y="31"/>
                  </a:lnTo>
                  <a:lnTo>
                    <a:pt x="1116" y="16"/>
                  </a:lnTo>
                  <a:lnTo>
                    <a:pt x="1173" y="6"/>
                  </a:lnTo>
                  <a:lnTo>
                    <a:pt x="1231" y="0"/>
                  </a:lnTo>
                  <a:lnTo>
                    <a:pt x="1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6166" y="2715"/>
              <a:ext cx="53" cy="79"/>
            </a:xfrm>
            <a:custGeom>
              <a:avLst/>
              <a:gdLst>
                <a:gd name="T0" fmla="*/ 108 w 318"/>
                <a:gd name="T1" fmla="*/ 0 h 479"/>
                <a:gd name="T2" fmla="*/ 130 w 318"/>
                <a:gd name="T3" fmla="*/ 4 h 479"/>
                <a:gd name="T4" fmla="*/ 150 w 318"/>
                <a:gd name="T5" fmla="*/ 12 h 479"/>
                <a:gd name="T6" fmla="*/ 169 w 318"/>
                <a:gd name="T7" fmla="*/ 26 h 479"/>
                <a:gd name="T8" fmla="*/ 184 w 318"/>
                <a:gd name="T9" fmla="*/ 42 h 479"/>
                <a:gd name="T10" fmla="*/ 195 w 318"/>
                <a:gd name="T11" fmla="*/ 63 h 479"/>
                <a:gd name="T12" fmla="*/ 310 w 318"/>
                <a:gd name="T13" fmla="*/ 339 h 479"/>
                <a:gd name="T14" fmla="*/ 317 w 318"/>
                <a:gd name="T15" fmla="*/ 361 h 479"/>
                <a:gd name="T16" fmla="*/ 318 w 318"/>
                <a:gd name="T17" fmla="*/ 384 h 479"/>
                <a:gd name="T18" fmla="*/ 313 w 318"/>
                <a:gd name="T19" fmla="*/ 406 h 479"/>
                <a:gd name="T20" fmla="*/ 304 w 318"/>
                <a:gd name="T21" fmla="*/ 426 h 479"/>
                <a:gd name="T22" fmla="*/ 292 w 318"/>
                <a:gd name="T23" fmla="*/ 445 h 479"/>
                <a:gd name="T24" fmla="*/ 276 w 318"/>
                <a:gd name="T25" fmla="*/ 460 h 479"/>
                <a:gd name="T26" fmla="*/ 255 w 318"/>
                <a:gd name="T27" fmla="*/ 471 h 479"/>
                <a:gd name="T28" fmla="*/ 235 w 318"/>
                <a:gd name="T29" fmla="*/ 476 h 479"/>
                <a:gd name="T30" fmla="*/ 216 w 318"/>
                <a:gd name="T31" fmla="*/ 479 h 479"/>
                <a:gd name="T32" fmla="*/ 196 w 318"/>
                <a:gd name="T33" fmla="*/ 476 h 479"/>
                <a:gd name="T34" fmla="*/ 178 w 318"/>
                <a:gd name="T35" fmla="*/ 471 h 479"/>
                <a:gd name="T36" fmla="*/ 160 w 318"/>
                <a:gd name="T37" fmla="*/ 462 h 479"/>
                <a:gd name="T38" fmla="*/ 144 w 318"/>
                <a:gd name="T39" fmla="*/ 450 h 479"/>
                <a:gd name="T40" fmla="*/ 132 w 318"/>
                <a:gd name="T41" fmla="*/ 435 h 479"/>
                <a:gd name="T42" fmla="*/ 122 w 318"/>
                <a:gd name="T43" fmla="*/ 416 h 479"/>
                <a:gd name="T44" fmla="*/ 8 w 318"/>
                <a:gd name="T45" fmla="*/ 140 h 479"/>
                <a:gd name="T46" fmla="*/ 1 w 318"/>
                <a:gd name="T47" fmla="*/ 118 h 479"/>
                <a:gd name="T48" fmla="*/ 0 w 318"/>
                <a:gd name="T49" fmla="*/ 95 h 479"/>
                <a:gd name="T50" fmla="*/ 3 w 318"/>
                <a:gd name="T51" fmla="*/ 73 h 479"/>
                <a:gd name="T52" fmla="*/ 12 w 318"/>
                <a:gd name="T53" fmla="*/ 53 h 479"/>
                <a:gd name="T54" fmla="*/ 25 w 318"/>
                <a:gd name="T55" fmla="*/ 34 h 479"/>
                <a:gd name="T56" fmla="*/ 42 w 318"/>
                <a:gd name="T57" fmla="*/ 19 h 479"/>
                <a:gd name="T58" fmla="*/ 63 w 318"/>
                <a:gd name="T59" fmla="*/ 8 h 479"/>
                <a:gd name="T60" fmla="*/ 85 w 318"/>
                <a:gd name="T61" fmla="*/ 1 h 479"/>
                <a:gd name="T62" fmla="*/ 108 w 318"/>
                <a:gd name="T6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79">
                  <a:moveTo>
                    <a:pt x="108" y="0"/>
                  </a:moveTo>
                  <a:lnTo>
                    <a:pt x="130" y="4"/>
                  </a:lnTo>
                  <a:lnTo>
                    <a:pt x="150" y="12"/>
                  </a:lnTo>
                  <a:lnTo>
                    <a:pt x="169" y="26"/>
                  </a:lnTo>
                  <a:lnTo>
                    <a:pt x="184" y="42"/>
                  </a:lnTo>
                  <a:lnTo>
                    <a:pt x="195" y="63"/>
                  </a:lnTo>
                  <a:lnTo>
                    <a:pt x="310" y="339"/>
                  </a:lnTo>
                  <a:lnTo>
                    <a:pt x="317" y="361"/>
                  </a:lnTo>
                  <a:lnTo>
                    <a:pt x="318" y="384"/>
                  </a:lnTo>
                  <a:lnTo>
                    <a:pt x="313" y="406"/>
                  </a:lnTo>
                  <a:lnTo>
                    <a:pt x="304" y="426"/>
                  </a:lnTo>
                  <a:lnTo>
                    <a:pt x="292" y="445"/>
                  </a:lnTo>
                  <a:lnTo>
                    <a:pt x="276" y="460"/>
                  </a:lnTo>
                  <a:lnTo>
                    <a:pt x="255" y="471"/>
                  </a:lnTo>
                  <a:lnTo>
                    <a:pt x="235" y="476"/>
                  </a:lnTo>
                  <a:lnTo>
                    <a:pt x="216" y="479"/>
                  </a:lnTo>
                  <a:lnTo>
                    <a:pt x="196" y="476"/>
                  </a:lnTo>
                  <a:lnTo>
                    <a:pt x="178" y="471"/>
                  </a:lnTo>
                  <a:lnTo>
                    <a:pt x="160" y="462"/>
                  </a:lnTo>
                  <a:lnTo>
                    <a:pt x="144" y="450"/>
                  </a:lnTo>
                  <a:lnTo>
                    <a:pt x="132" y="435"/>
                  </a:lnTo>
                  <a:lnTo>
                    <a:pt x="122" y="416"/>
                  </a:lnTo>
                  <a:lnTo>
                    <a:pt x="8" y="140"/>
                  </a:lnTo>
                  <a:lnTo>
                    <a:pt x="1" y="118"/>
                  </a:lnTo>
                  <a:lnTo>
                    <a:pt x="0" y="95"/>
                  </a:lnTo>
                  <a:lnTo>
                    <a:pt x="3" y="73"/>
                  </a:lnTo>
                  <a:lnTo>
                    <a:pt x="12" y="53"/>
                  </a:lnTo>
                  <a:lnTo>
                    <a:pt x="25" y="34"/>
                  </a:lnTo>
                  <a:lnTo>
                    <a:pt x="42" y="19"/>
                  </a:lnTo>
                  <a:lnTo>
                    <a:pt x="63" y="8"/>
                  </a:lnTo>
                  <a:lnTo>
                    <a:pt x="85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6242" y="2715"/>
              <a:ext cx="53" cy="79"/>
            </a:xfrm>
            <a:custGeom>
              <a:avLst/>
              <a:gdLst>
                <a:gd name="T0" fmla="*/ 210 w 318"/>
                <a:gd name="T1" fmla="*/ 0 h 479"/>
                <a:gd name="T2" fmla="*/ 233 w 318"/>
                <a:gd name="T3" fmla="*/ 1 h 479"/>
                <a:gd name="T4" fmla="*/ 255 w 318"/>
                <a:gd name="T5" fmla="*/ 8 h 479"/>
                <a:gd name="T6" fmla="*/ 276 w 318"/>
                <a:gd name="T7" fmla="*/ 19 h 479"/>
                <a:gd name="T8" fmla="*/ 292 w 318"/>
                <a:gd name="T9" fmla="*/ 34 h 479"/>
                <a:gd name="T10" fmla="*/ 306 w 318"/>
                <a:gd name="T11" fmla="*/ 53 h 479"/>
                <a:gd name="T12" fmla="*/ 313 w 318"/>
                <a:gd name="T13" fmla="*/ 73 h 479"/>
                <a:gd name="T14" fmla="*/ 318 w 318"/>
                <a:gd name="T15" fmla="*/ 95 h 479"/>
                <a:gd name="T16" fmla="*/ 317 w 318"/>
                <a:gd name="T17" fmla="*/ 118 h 479"/>
                <a:gd name="T18" fmla="*/ 310 w 318"/>
                <a:gd name="T19" fmla="*/ 140 h 479"/>
                <a:gd name="T20" fmla="*/ 195 w 318"/>
                <a:gd name="T21" fmla="*/ 416 h 479"/>
                <a:gd name="T22" fmla="*/ 185 w 318"/>
                <a:gd name="T23" fmla="*/ 435 h 479"/>
                <a:gd name="T24" fmla="*/ 172 w 318"/>
                <a:gd name="T25" fmla="*/ 450 h 479"/>
                <a:gd name="T26" fmla="*/ 157 w 318"/>
                <a:gd name="T27" fmla="*/ 462 h 479"/>
                <a:gd name="T28" fmla="*/ 140 w 318"/>
                <a:gd name="T29" fmla="*/ 471 h 479"/>
                <a:gd name="T30" fmla="*/ 121 w 318"/>
                <a:gd name="T31" fmla="*/ 476 h 479"/>
                <a:gd name="T32" fmla="*/ 102 w 318"/>
                <a:gd name="T33" fmla="*/ 479 h 479"/>
                <a:gd name="T34" fmla="*/ 82 w 318"/>
                <a:gd name="T35" fmla="*/ 476 h 479"/>
                <a:gd name="T36" fmla="*/ 63 w 318"/>
                <a:gd name="T37" fmla="*/ 471 h 479"/>
                <a:gd name="T38" fmla="*/ 42 w 318"/>
                <a:gd name="T39" fmla="*/ 460 h 479"/>
                <a:gd name="T40" fmla="*/ 25 w 318"/>
                <a:gd name="T41" fmla="*/ 445 h 479"/>
                <a:gd name="T42" fmla="*/ 12 w 318"/>
                <a:gd name="T43" fmla="*/ 426 h 479"/>
                <a:gd name="T44" fmla="*/ 3 w 318"/>
                <a:gd name="T45" fmla="*/ 406 h 479"/>
                <a:gd name="T46" fmla="*/ 0 w 318"/>
                <a:gd name="T47" fmla="*/ 384 h 479"/>
                <a:gd name="T48" fmla="*/ 1 w 318"/>
                <a:gd name="T49" fmla="*/ 361 h 479"/>
                <a:gd name="T50" fmla="*/ 8 w 318"/>
                <a:gd name="T51" fmla="*/ 339 h 479"/>
                <a:gd name="T52" fmla="*/ 122 w 318"/>
                <a:gd name="T53" fmla="*/ 63 h 479"/>
                <a:gd name="T54" fmla="*/ 134 w 318"/>
                <a:gd name="T55" fmla="*/ 42 h 479"/>
                <a:gd name="T56" fmla="*/ 149 w 318"/>
                <a:gd name="T57" fmla="*/ 26 h 479"/>
                <a:gd name="T58" fmla="*/ 168 w 318"/>
                <a:gd name="T59" fmla="*/ 12 h 479"/>
                <a:gd name="T60" fmla="*/ 188 w 318"/>
                <a:gd name="T61" fmla="*/ 4 h 479"/>
                <a:gd name="T62" fmla="*/ 210 w 318"/>
                <a:gd name="T6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79">
                  <a:moveTo>
                    <a:pt x="210" y="0"/>
                  </a:moveTo>
                  <a:lnTo>
                    <a:pt x="233" y="1"/>
                  </a:lnTo>
                  <a:lnTo>
                    <a:pt x="255" y="8"/>
                  </a:lnTo>
                  <a:lnTo>
                    <a:pt x="276" y="19"/>
                  </a:lnTo>
                  <a:lnTo>
                    <a:pt x="292" y="34"/>
                  </a:lnTo>
                  <a:lnTo>
                    <a:pt x="306" y="53"/>
                  </a:lnTo>
                  <a:lnTo>
                    <a:pt x="313" y="73"/>
                  </a:lnTo>
                  <a:lnTo>
                    <a:pt x="318" y="95"/>
                  </a:lnTo>
                  <a:lnTo>
                    <a:pt x="317" y="118"/>
                  </a:lnTo>
                  <a:lnTo>
                    <a:pt x="310" y="140"/>
                  </a:lnTo>
                  <a:lnTo>
                    <a:pt x="195" y="416"/>
                  </a:lnTo>
                  <a:lnTo>
                    <a:pt x="185" y="435"/>
                  </a:lnTo>
                  <a:lnTo>
                    <a:pt x="172" y="450"/>
                  </a:lnTo>
                  <a:lnTo>
                    <a:pt x="157" y="462"/>
                  </a:lnTo>
                  <a:lnTo>
                    <a:pt x="140" y="471"/>
                  </a:lnTo>
                  <a:lnTo>
                    <a:pt x="121" y="476"/>
                  </a:lnTo>
                  <a:lnTo>
                    <a:pt x="102" y="479"/>
                  </a:lnTo>
                  <a:lnTo>
                    <a:pt x="82" y="476"/>
                  </a:lnTo>
                  <a:lnTo>
                    <a:pt x="63" y="471"/>
                  </a:lnTo>
                  <a:lnTo>
                    <a:pt x="42" y="460"/>
                  </a:lnTo>
                  <a:lnTo>
                    <a:pt x="25" y="445"/>
                  </a:lnTo>
                  <a:lnTo>
                    <a:pt x="12" y="426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1" y="361"/>
                  </a:lnTo>
                  <a:lnTo>
                    <a:pt x="8" y="339"/>
                  </a:lnTo>
                  <a:lnTo>
                    <a:pt x="122" y="63"/>
                  </a:lnTo>
                  <a:lnTo>
                    <a:pt x="134" y="42"/>
                  </a:lnTo>
                  <a:lnTo>
                    <a:pt x="149" y="26"/>
                  </a:lnTo>
                  <a:lnTo>
                    <a:pt x="168" y="12"/>
                  </a:lnTo>
                  <a:lnTo>
                    <a:pt x="188" y="4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6098" y="2782"/>
              <a:ext cx="80" cy="53"/>
            </a:xfrm>
            <a:custGeom>
              <a:avLst/>
              <a:gdLst>
                <a:gd name="T0" fmla="*/ 95 w 480"/>
                <a:gd name="T1" fmla="*/ 0 h 317"/>
                <a:gd name="T2" fmla="*/ 118 w 480"/>
                <a:gd name="T3" fmla="*/ 1 h 317"/>
                <a:gd name="T4" fmla="*/ 140 w 480"/>
                <a:gd name="T5" fmla="*/ 8 h 317"/>
                <a:gd name="T6" fmla="*/ 417 w 480"/>
                <a:gd name="T7" fmla="*/ 122 h 317"/>
                <a:gd name="T8" fmla="*/ 438 w 480"/>
                <a:gd name="T9" fmla="*/ 133 h 317"/>
                <a:gd name="T10" fmla="*/ 454 w 480"/>
                <a:gd name="T11" fmla="*/ 148 h 317"/>
                <a:gd name="T12" fmla="*/ 468 w 480"/>
                <a:gd name="T13" fmla="*/ 166 h 317"/>
                <a:gd name="T14" fmla="*/ 475 w 480"/>
                <a:gd name="T15" fmla="*/ 187 h 317"/>
                <a:gd name="T16" fmla="*/ 480 w 480"/>
                <a:gd name="T17" fmla="*/ 209 h 317"/>
                <a:gd name="T18" fmla="*/ 479 w 480"/>
                <a:gd name="T19" fmla="*/ 232 h 317"/>
                <a:gd name="T20" fmla="*/ 472 w 480"/>
                <a:gd name="T21" fmla="*/ 254 h 317"/>
                <a:gd name="T22" fmla="*/ 462 w 480"/>
                <a:gd name="T23" fmla="*/ 273 h 317"/>
                <a:gd name="T24" fmla="*/ 450 w 480"/>
                <a:gd name="T25" fmla="*/ 288 h 317"/>
                <a:gd name="T26" fmla="*/ 435 w 480"/>
                <a:gd name="T27" fmla="*/ 300 h 317"/>
                <a:gd name="T28" fmla="*/ 417 w 480"/>
                <a:gd name="T29" fmla="*/ 309 h 317"/>
                <a:gd name="T30" fmla="*/ 398 w 480"/>
                <a:gd name="T31" fmla="*/ 314 h 317"/>
                <a:gd name="T32" fmla="*/ 378 w 480"/>
                <a:gd name="T33" fmla="*/ 317 h 317"/>
                <a:gd name="T34" fmla="*/ 358 w 480"/>
                <a:gd name="T35" fmla="*/ 314 h 317"/>
                <a:gd name="T36" fmla="*/ 340 w 480"/>
                <a:gd name="T37" fmla="*/ 309 h 317"/>
                <a:gd name="T38" fmla="*/ 63 w 480"/>
                <a:gd name="T39" fmla="*/ 195 h 317"/>
                <a:gd name="T40" fmla="*/ 42 w 480"/>
                <a:gd name="T41" fmla="*/ 182 h 317"/>
                <a:gd name="T42" fmla="*/ 25 w 480"/>
                <a:gd name="T43" fmla="*/ 168 h 317"/>
                <a:gd name="T44" fmla="*/ 12 w 480"/>
                <a:gd name="T45" fmla="*/ 149 h 317"/>
                <a:gd name="T46" fmla="*/ 4 w 480"/>
                <a:gd name="T47" fmla="*/ 129 h 317"/>
                <a:gd name="T48" fmla="*/ 0 w 480"/>
                <a:gd name="T49" fmla="*/ 107 h 317"/>
                <a:gd name="T50" fmla="*/ 1 w 480"/>
                <a:gd name="T51" fmla="*/ 85 h 317"/>
                <a:gd name="T52" fmla="*/ 7 w 480"/>
                <a:gd name="T53" fmla="*/ 62 h 317"/>
                <a:gd name="T54" fmla="*/ 18 w 480"/>
                <a:gd name="T55" fmla="*/ 42 h 317"/>
                <a:gd name="T56" fmla="*/ 34 w 480"/>
                <a:gd name="T57" fmla="*/ 25 h 317"/>
                <a:gd name="T58" fmla="*/ 53 w 480"/>
                <a:gd name="T59" fmla="*/ 12 h 317"/>
                <a:gd name="T60" fmla="*/ 73 w 480"/>
                <a:gd name="T61" fmla="*/ 3 h 317"/>
                <a:gd name="T62" fmla="*/ 95 w 480"/>
                <a:gd name="T6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0" h="317">
                  <a:moveTo>
                    <a:pt x="95" y="0"/>
                  </a:moveTo>
                  <a:lnTo>
                    <a:pt x="118" y="1"/>
                  </a:lnTo>
                  <a:lnTo>
                    <a:pt x="140" y="8"/>
                  </a:lnTo>
                  <a:lnTo>
                    <a:pt x="417" y="122"/>
                  </a:lnTo>
                  <a:lnTo>
                    <a:pt x="438" y="133"/>
                  </a:lnTo>
                  <a:lnTo>
                    <a:pt x="454" y="148"/>
                  </a:lnTo>
                  <a:lnTo>
                    <a:pt x="468" y="166"/>
                  </a:lnTo>
                  <a:lnTo>
                    <a:pt x="475" y="187"/>
                  </a:lnTo>
                  <a:lnTo>
                    <a:pt x="480" y="209"/>
                  </a:lnTo>
                  <a:lnTo>
                    <a:pt x="479" y="232"/>
                  </a:lnTo>
                  <a:lnTo>
                    <a:pt x="472" y="254"/>
                  </a:lnTo>
                  <a:lnTo>
                    <a:pt x="462" y="273"/>
                  </a:lnTo>
                  <a:lnTo>
                    <a:pt x="450" y="288"/>
                  </a:lnTo>
                  <a:lnTo>
                    <a:pt x="435" y="300"/>
                  </a:lnTo>
                  <a:lnTo>
                    <a:pt x="417" y="309"/>
                  </a:lnTo>
                  <a:lnTo>
                    <a:pt x="398" y="314"/>
                  </a:lnTo>
                  <a:lnTo>
                    <a:pt x="378" y="317"/>
                  </a:lnTo>
                  <a:lnTo>
                    <a:pt x="358" y="314"/>
                  </a:lnTo>
                  <a:lnTo>
                    <a:pt x="340" y="309"/>
                  </a:lnTo>
                  <a:lnTo>
                    <a:pt x="63" y="195"/>
                  </a:lnTo>
                  <a:lnTo>
                    <a:pt x="42" y="182"/>
                  </a:lnTo>
                  <a:lnTo>
                    <a:pt x="25" y="168"/>
                  </a:lnTo>
                  <a:lnTo>
                    <a:pt x="12" y="149"/>
                  </a:lnTo>
                  <a:lnTo>
                    <a:pt x="4" y="129"/>
                  </a:lnTo>
                  <a:lnTo>
                    <a:pt x="0" y="107"/>
                  </a:lnTo>
                  <a:lnTo>
                    <a:pt x="1" y="85"/>
                  </a:lnTo>
                  <a:lnTo>
                    <a:pt x="7" y="62"/>
                  </a:lnTo>
                  <a:lnTo>
                    <a:pt x="18" y="42"/>
                  </a:lnTo>
                  <a:lnTo>
                    <a:pt x="34" y="25"/>
                  </a:lnTo>
                  <a:lnTo>
                    <a:pt x="53" y="12"/>
                  </a:lnTo>
                  <a:lnTo>
                    <a:pt x="73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6198" y="3138"/>
              <a:ext cx="53" cy="80"/>
            </a:xfrm>
            <a:custGeom>
              <a:avLst/>
              <a:gdLst>
                <a:gd name="T0" fmla="*/ 108 w 318"/>
                <a:gd name="T1" fmla="*/ 0 h 480"/>
                <a:gd name="T2" fmla="*/ 129 w 318"/>
                <a:gd name="T3" fmla="*/ 5 h 480"/>
                <a:gd name="T4" fmla="*/ 150 w 318"/>
                <a:gd name="T5" fmla="*/ 13 h 480"/>
                <a:gd name="T6" fmla="*/ 169 w 318"/>
                <a:gd name="T7" fmla="*/ 25 h 480"/>
                <a:gd name="T8" fmla="*/ 183 w 318"/>
                <a:gd name="T9" fmla="*/ 43 h 480"/>
                <a:gd name="T10" fmla="*/ 195 w 318"/>
                <a:gd name="T11" fmla="*/ 63 h 480"/>
                <a:gd name="T12" fmla="*/ 310 w 318"/>
                <a:gd name="T13" fmla="*/ 339 h 480"/>
                <a:gd name="T14" fmla="*/ 317 w 318"/>
                <a:gd name="T15" fmla="*/ 362 h 480"/>
                <a:gd name="T16" fmla="*/ 318 w 318"/>
                <a:gd name="T17" fmla="*/ 384 h 480"/>
                <a:gd name="T18" fmla="*/ 313 w 318"/>
                <a:gd name="T19" fmla="*/ 406 h 480"/>
                <a:gd name="T20" fmla="*/ 305 w 318"/>
                <a:gd name="T21" fmla="*/ 427 h 480"/>
                <a:gd name="T22" fmla="*/ 292 w 318"/>
                <a:gd name="T23" fmla="*/ 445 h 480"/>
                <a:gd name="T24" fmla="*/ 276 w 318"/>
                <a:gd name="T25" fmla="*/ 460 h 480"/>
                <a:gd name="T26" fmla="*/ 255 w 318"/>
                <a:gd name="T27" fmla="*/ 472 h 480"/>
                <a:gd name="T28" fmla="*/ 235 w 318"/>
                <a:gd name="T29" fmla="*/ 477 h 480"/>
                <a:gd name="T30" fmla="*/ 216 w 318"/>
                <a:gd name="T31" fmla="*/ 480 h 480"/>
                <a:gd name="T32" fmla="*/ 196 w 318"/>
                <a:gd name="T33" fmla="*/ 477 h 480"/>
                <a:gd name="T34" fmla="*/ 178 w 318"/>
                <a:gd name="T35" fmla="*/ 472 h 480"/>
                <a:gd name="T36" fmla="*/ 160 w 318"/>
                <a:gd name="T37" fmla="*/ 463 h 480"/>
                <a:gd name="T38" fmla="*/ 145 w 318"/>
                <a:gd name="T39" fmla="*/ 450 h 480"/>
                <a:gd name="T40" fmla="*/ 132 w 318"/>
                <a:gd name="T41" fmla="*/ 434 h 480"/>
                <a:gd name="T42" fmla="*/ 122 w 318"/>
                <a:gd name="T43" fmla="*/ 417 h 480"/>
                <a:gd name="T44" fmla="*/ 8 w 318"/>
                <a:gd name="T45" fmla="*/ 141 h 480"/>
                <a:gd name="T46" fmla="*/ 1 w 318"/>
                <a:gd name="T47" fmla="*/ 118 h 480"/>
                <a:gd name="T48" fmla="*/ 0 w 318"/>
                <a:gd name="T49" fmla="*/ 96 h 480"/>
                <a:gd name="T50" fmla="*/ 3 w 318"/>
                <a:gd name="T51" fmla="*/ 74 h 480"/>
                <a:gd name="T52" fmla="*/ 12 w 318"/>
                <a:gd name="T53" fmla="*/ 53 h 480"/>
                <a:gd name="T54" fmla="*/ 25 w 318"/>
                <a:gd name="T55" fmla="*/ 34 h 480"/>
                <a:gd name="T56" fmla="*/ 42 w 318"/>
                <a:gd name="T57" fmla="*/ 20 h 480"/>
                <a:gd name="T58" fmla="*/ 62 w 318"/>
                <a:gd name="T59" fmla="*/ 8 h 480"/>
                <a:gd name="T60" fmla="*/ 85 w 318"/>
                <a:gd name="T61" fmla="*/ 1 h 480"/>
                <a:gd name="T62" fmla="*/ 108 w 318"/>
                <a:gd name="T6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80">
                  <a:moveTo>
                    <a:pt x="108" y="0"/>
                  </a:moveTo>
                  <a:lnTo>
                    <a:pt x="129" y="5"/>
                  </a:lnTo>
                  <a:lnTo>
                    <a:pt x="150" y="13"/>
                  </a:lnTo>
                  <a:lnTo>
                    <a:pt x="169" y="25"/>
                  </a:lnTo>
                  <a:lnTo>
                    <a:pt x="183" y="43"/>
                  </a:lnTo>
                  <a:lnTo>
                    <a:pt x="195" y="63"/>
                  </a:lnTo>
                  <a:lnTo>
                    <a:pt x="310" y="339"/>
                  </a:lnTo>
                  <a:lnTo>
                    <a:pt x="317" y="362"/>
                  </a:lnTo>
                  <a:lnTo>
                    <a:pt x="318" y="384"/>
                  </a:lnTo>
                  <a:lnTo>
                    <a:pt x="313" y="406"/>
                  </a:lnTo>
                  <a:lnTo>
                    <a:pt x="305" y="427"/>
                  </a:lnTo>
                  <a:lnTo>
                    <a:pt x="292" y="445"/>
                  </a:lnTo>
                  <a:lnTo>
                    <a:pt x="276" y="460"/>
                  </a:lnTo>
                  <a:lnTo>
                    <a:pt x="255" y="472"/>
                  </a:lnTo>
                  <a:lnTo>
                    <a:pt x="235" y="477"/>
                  </a:lnTo>
                  <a:lnTo>
                    <a:pt x="216" y="480"/>
                  </a:lnTo>
                  <a:lnTo>
                    <a:pt x="196" y="477"/>
                  </a:lnTo>
                  <a:lnTo>
                    <a:pt x="178" y="472"/>
                  </a:lnTo>
                  <a:lnTo>
                    <a:pt x="160" y="463"/>
                  </a:lnTo>
                  <a:lnTo>
                    <a:pt x="145" y="450"/>
                  </a:lnTo>
                  <a:lnTo>
                    <a:pt x="132" y="434"/>
                  </a:lnTo>
                  <a:lnTo>
                    <a:pt x="122" y="417"/>
                  </a:lnTo>
                  <a:lnTo>
                    <a:pt x="8" y="141"/>
                  </a:lnTo>
                  <a:lnTo>
                    <a:pt x="1" y="118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2" y="53"/>
                  </a:lnTo>
                  <a:lnTo>
                    <a:pt x="25" y="34"/>
                  </a:lnTo>
                  <a:lnTo>
                    <a:pt x="42" y="20"/>
                  </a:lnTo>
                  <a:lnTo>
                    <a:pt x="62" y="8"/>
                  </a:lnTo>
                  <a:lnTo>
                    <a:pt x="85" y="1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6121" y="3138"/>
              <a:ext cx="53" cy="80"/>
            </a:xfrm>
            <a:custGeom>
              <a:avLst/>
              <a:gdLst>
                <a:gd name="T0" fmla="*/ 210 w 318"/>
                <a:gd name="T1" fmla="*/ 0 h 480"/>
                <a:gd name="T2" fmla="*/ 232 w 318"/>
                <a:gd name="T3" fmla="*/ 1 h 480"/>
                <a:gd name="T4" fmla="*/ 255 w 318"/>
                <a:gd name="T5" fmla="*/ 8 h 480"/>
                <a:gd name="T6" fmla="*/ 275 w 318"/>
                <a:gd name="T7" fmla="*/ 20 h 480"/>
                <a:gd name="T8" fmla="*/ 292 w 318"/>
                <a:gd name="T9" fmla="*/ 34 h 480"/>
                <a:gd name="T10" fmla="*/ 304 w 318"/>
                <a:gd name="T11" fmla="*/ 53 h 480"/>
                <a:gd name="T12" fmla="*/ 313 w 318"/>
                <a:gd name="T13" fmla="*/ 74 h 480"/>
                <a:gd name="T14" fmla="*/ 318 w 318"/>
                <a:gd name="T15" fmla="*/ 96 h 480"/>
                <a:gd name="T16" fmla="*/ 317 w 318"/>
                <a:gd name="T17" fmla="*/ 118 h 480"/>
                <a:gd name="T18" fmla="*/ 310 w 318"/>
                <a:gd name="T19" fmla="*/ 141 h 480"/>
                <a:gd name="T20" fmla="*/ 195 w 318"/>
                <a:gd name="T21" fmla="*/ 417 h 480"/>
                <a:gd name="T22" fmla="*/ 185 w 318"/>
                <a:gd name="T23" fmla="*/ 434 h 480"/>
                <a:gd name="T24" fmla="*/ 172 w 318"/>
                <a:gd name="T25" fmla="*/ 450 h 480"/>
                <a:gd name="T26" fmla="*/ 157 w 318"/>
                <a:gd name="T27" fmla="*/ 463 h 480"/>
                <a:gd name="T28" fmla="*/ 139 w 318"/>
                <a:gd name="T29" fmla="*/ 472 h 480"/>
                <a:gd name="T30" fmla="*/ 120 w 318"/>
                <a:gd name="T31" fmla="*/ 477 h 480"/>
                <a:gd name="T32" fmla="*/ 100 w 318"/>
                <a:gd name="T33" fmla="*/ 480 h 480"/>
                <a:gd name="T34" fmla="*/ 82 w 318"/>
                <a:gd name="T35" fmla="*/ 477 h 480"/>
                <a:gd name="T36" fmla="*/ 62 w 318"/>
                <a:gd name="T37" fmla="*/ 472 h 480"/>
                <a:gd name="T38" fmla="*/ 42 w 318"/>
                <a:gd name="T39" fmla="*/ 460 h 480"/>
                <a:gd name="T40" fmla="*/ 24 w 318"/>
                <a:gd name="T41" fmla="*/ 444 h 480"/>
                <a:gd name="T42" fmla="*/ 12 w 318"/>
                <a:gd name="T43" fmla="*/ 427 h 480"/>
                <a:gd name="T44" fmla="*/ 3 w 318"/>
                <a:gd name="T45" fmla="*/ 406 h 480"/>
                <a:gd name="T46" fmla="*/ 0 w 318"/>
                <a:gd name="T47" fmla="*/ 384 h 480"/>
                <a:gd name="T48" fmla="*/ 1 w 318"/>
                <a:gd name="T49" fmla="*/ 362 h 480"/>
                <a:gd name="T50" fmla="*/ 6 w 318"/>
                <a:gd name="T51" fmla="*/ 339 h 480"/>
                <a:gd name="T52" fmla="*/ 122 w 318"/>
                <a:gd name="T53" fmla="*/ 63 h 480"/>
                <a:gd name="T54" fmla="*/ 133 w 318"/>
                <a:gd name="T55" fmla="*/ 43 h 480"/>
                <a:gd name="T56" fmla="*/ 149 w 318"/>
                <a:gd name="T57" fmla="*/ 25 h 480"/>
                <a:gd name="T58" fmla="*/ 167 w 318"/>
                <a:gd name="T59" fmla="*/ 13 h 480"/>
                <a:gd name="T60" fmla="*/ 187 w 318"/>
                <a:gd name="T61" fmla="*/ 5 h 480"/>
                <a:gd name="T62" fmla="*/ 210 w 318"/>
                <a:gd name="T6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8" h="480">
                  <a:moveTo>
                    <a:pt x="210" y="0"/>
                  </a:moveTo>
                  <a:lnTo>
                    <a:pt x="232" y="1"/>
                  </a:lnTo>
                  <a:lnTo>
                    <a:pt x="255" y="8"/>
                  </a:lnTo>
                  <a:lnTo>
                    <a:pt x="275" y="20"/>
                  </a:lnTo>
                  <a:lnTo>
                    <a:pt x="292" y="34"/>
                  </a:lnTo>
                  <a:lnTo>
                    <a:pt x="304" y="53"/>
                  </a:lnTo>
                  <a:lnTo>
                    <a:pt x="313" y="74"/>
                  </a:lnTo>
                  <a:lnTo>
                    <a:pt x="318" y="96"/>
                  </a:lnTo>
                  <a:lnTo>
                    <a:pt x="317" y="118"/>
                  </a:lnTo>
                  <a:lnTo>
                    <a:pt x="310" y="141"/>
                  </a:lnTo>
                  <a:lnTo>
                    <a:pt x="195" y="417"/>
                  </a:lnTo>
                  <a:lnTo>
                    <a:pt x="185" y="434"/>
                  </a:lnTo>
                  <a:lnTo>
                    <a:pt x="172" y="450"/>
                  </a:lnTo>
                  <a:lnTo>
                    <a:pt x="157" y="463"/>
                  </a:lnTo>
                  <a:lnTo>
                    <a:pt x="139" y="472"/>
                  </a:lnTo>
                  <a:lnTo>
                    <a:pt x="120" y="477"/>
                  </a:lnTo>
                  <a:lnTo>
                    <a:pt x="100" y="480"/>
                  </a:lnTo>
                  <a:lnTo>
                    <a:pt x="82" y="477"/>
                  </a:lnTo>
                  <a:lnTo>
                    <a:pt x="62" y="472"/>
                  </a:lnTo>
                  <a:lnTo>
                    <a:pt x="42" y="460"/>
                  </a:lnTo>
                  <a:lnTo>
                    <a:pt x="24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1" y="362"/>
                  </a:lnTo>
                  <a:lnTo>
                    <a:pt x="6" y="339"/>
                  </a:lnTo>
                  <a:lnTo>
                    <a:pt x="122" y="63"/>
                  </a:lnTo>
                  <a:lnTo>
                    <a:pt x="133" y="43"/>
                  </a:lnTo>
                  <a:lnTo>
                    <a:pt x="149" y="25"/>
                  </a:lnTo>
                  <a:lnTo>
                    <a:pt x="167" y="13"/>
                  </a:lnTo>
                  <a:lnTo>
                    <a:pt x="187" y="5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238" y="3098"/>
              <a:ext cx="80" cy="53"/>
            </a:xfrm>
            <a:custGeom>
              <a:avLst/>
              <a:gdLst>
                <a:gd name="T0" fmla="*/ 96 w 480"/>
                <a:gd name="T1" fmla="*/ 0 h 317"/>
                <a:gd name="T2" fmla="*/ 118 w 480"/>
                <a:gd name="T3" fmla="*/ 1 h 317"/>
                <a:gd name="T4" fmla="*/ 141 w 480"/>
                <a:gd name="T5" fmla="*/ 8 h 317"/>
                <a:gd name="T6" fmla="*/ 418 w 480"/>
                <a:gd name="T7" fmla="*/ 122 h 317"/>
                <a:gd name="T8" fmla="*/ 438 w 480"/>
                <a:gd name="T9" fmla="*/ 133 h 317"/>
                <a:gd name="T10" fmla="*/ 456 w 480"/>
                <a:gd name="T11" fmla="*/ 149 h 317"/>
                <a:gd name="T12" fmla="*/ 468 w 480"/>
                <a:gd name="T13" fmla="*/ 166 h 317"/>
                <a:gd name="T14" fmla="*/ 477 w 480"/>
                <a:gd name="T15" fmla="*/ 187 h 317"/>
                <a:gd name="T16" fmla="*/ 480 w 480"/>
                <a:gd name="T17" fmla="*/ 209 h 317"/>
                <a:gd name="T18" fmla="*/ 479 w 480"/>
                <a:gd name="T19" fmla="*/ 232 h 317"/>
                <a:gd name="T20" fmla="*/ 473 w 480"/>
                <a:gd name="T21" fmla="*/ 254 h 317"/>
                <a:gd name="T22" fmla="*/ 463 w 480"/>
                <a:gd name="T23" fmla="*/ 273 h 317"/>
                <a:gd name="T24" fmla="*/ 450 w 480"/>
                <a:gd name="T25" fmla="*/ 288 h 317"/>
                <a:gd name="T26" fmla="*/ 435 w 480"/>
                <a:gd name="T27" fmla="*/ 300 h 317"/>
                <a:gd name="T28" fmla="*/ 417 w 480"/>
                <a:gd name="T29" fmla="*/ 309 h 317"/>
                <a:gd name="T30" fmla="*/ 398 w 480"/>
                <a:gd name="T31" fmla="*/ 315 h 317"/>
                <a:gd name="T32" fmla="*/ 378 w 480"/>
                <a:gd name="T33" fmla="*/ 317 h 317"/>
                <a:gd name="T34" fmla="*/ 360 w 480"/>
                <a:gd name="T35" fmla="*/ 315 h 317"/>
                <a:gd name="T36" fmla="*/ 340 w 480"/>
                <a:gd name="T37" fmla="*/ 309 h 317"/>
                <a:gd name="T38" fmla="*/ 63 w 480"/>
                <a:gd name="T39" fmla="*/ 195 h 317"/>
                <a:gd name="T40" fmla="*/ 42 w 480"/>
                <a:gd name="T41" fmla="*/ 183 h 317"/>
                <a:gd name="T42" fmla="*/ 25 w 480"/>
                <a:gd name="T43" fmla="*/ 169 h 317"/>
                <a:gd name="T44" fmla="*/ 13 w 480"/>
                <a:gd name="T45" fmla="*/ 150 h 317"/>
                <a:gd name="T46" fmla="*/ 4 w 480"/>
                <a:gd name="T47" fmla="*/ 129 h 317"/>
                <a:gd name="T48" fmla="*/ 0 w 480"/>
                <a:gd name="T49" fmla="*/ 107 h 317"/>
                <a:gd name="T50" fmla="*/ 1 w 480"/>
                <a:gd name="T51" fmla="*/ 85 h 317"/>
                <a:gd name="T52" fmla="*/ 8 w 480"/>
                <a:gd name="T53" fmla="*/ 62 h 317"/>
                <a:gd name="T54" fmla="*/ 20 w 480"/>
                <a:gd name="T55" fmla="*/ 42 h 317"/>
                <a:gd name="T56" fmla="*/ 34 w 480"/>
                <a:gd name="T57" fmla="*/ 26 h 317"/>
                <a:gd name="T58" fmla="*/ 53 w 480"/>
                <a:gd name="T59" fmla="*/ 12 h 317"/>
                <a:gd name="T60" fmla="*/ 74 w 480"/>
                <a:gd name="T61" fmla="*/ 4 h 317"/>
                <a:gd name="T62" fmla="*/ 96 w 480"/>
                <a:gd name="T6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0" h="317">
                  <a:moveTo>
                    <a:pt x="96" y="0"/>
                  </a:moveTo>
                  <a:lnTo>
                    <a:pt x="118" y="1"/>
                  </a:lnTo>
                  <a:lnTo>
                    <a:pt x="141" y="8"/>
                  </a:lnTo>
                  <a:lnTo>
                    <a:pt x="418" y="122"/>
                  </a:lnTo>
                  <a:lnTo>
                    <a:pt x="438" y="133"/>
                  </a:lnTo>
                  <a:lnTo>
                    <a:pt x="456" y="149"/>
                  </a:lnTo>
                  <a:lnTo>
                    <a:pt x="468" y="166"/>
                  </a:lnTo>
                  <a:lnTo>
                    <a:pt x="477" y="187"/>
                  </a:lnTo>
                  <a:lnTo>
                    <a:pt x="480" y="209"/>
                  </a:lnTo>
                  <a:lnTo>
                    <a:pt x="479" y="232"/>
                  </a:lnTo>
                  <a:lnTo>
                    <a:pt x="473" y="254"/>
                  </a:lnTo>
                  <a:lnTo>
                    <a:pt x="463" y="273"/>
                  </a:lnTo>
                  <a:lnTo>
                    <a:pt x="450" y="288"/>
                  </a:lnTo>
                  <a:lnTo>
                    <a:pt x="435" y="300"/>
                  </a:lnTo>
                  <a:lnTo>
                    <a:pt x="417" y="309"/>
                  </a:lnTo>
                  <a:lnTo>
                    <a:pt x="398" y="315"/>
                  </a:lnTo>
                  <a:lnTo>
                    <a:pt x="378" y="317"/>
                  </a:lnTo>
                  <a:lnTo>
                    <a:pt x="360" y="315"/>
                  </a:lnTo>
                  <a:lnTo>
                    <a:pt x="340" y="309"/>
                  </a:lnTo>
                  <a:lnTo>
                    <a:pt x="63" y="195"/>
                  </a:lnTo>
                  <a:lnTo>
                    <a:pt x="42" y="183"/>
                  </a:lnTo>
                  <a:lnTo>
                    <a:pt x="25" y="169"/>
                  </a:lnTo>
                  <a:lnTo>
                    <a:pt x="13" y="150"/>
                  </a:lnTo>
                  <a:lnTo>
                    <a:pt x="4" y="129"/>
                  </a:lnTo>
                  <a:lnTo>
                    <a:pt x="0" y="107"/>
                  </a:lnTo>
                  <a:lnTo>
                    <a:pt x="1" y="85"/>
                  </a:lnTo>
                  <a:lnTo>
                    <a:pt x="8" y="62"/>
                  </a:lnTo>
                  <a:lnTo>
                    <a:pt x="20" y="42"/>
                  </a:lnTo>
                  <a:lnTo>
                    <a:pt x="34" y="26"/>
                  </a:lnTo>
                  <a:lnTo>
                    <a:pt x="53" y="12"/>
                  </a:lnTo>
                  <a:lnTo>
                    <a:pt x="74" y="4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4905703" y="3251001"/>
            <a:ext cx="687388" cy="842963"/>
          </a:xfrm>
          <a:custGeom>
            <a:avLst/>
            <a:gdLst>
              <a:gd name="T0" fmla="*/ 1473 w 3028"/>
              <a:gd name="T1" fmla="*/ 3564 h 3715"/>
              <a:gd name="T2" fmla="*/ 2081 w 3028"/>
              <a:gd name="T3" fmla="*/ 3166 h 3715"/>
              <a:gd name="T4" fmla="*/ 906 w 3028"/>
              <a:gd name="T5" fmla="*/ 2567 h 3715"/>
              <a:gd name="T6" fmla="*/ 2195 w 3028"/>
              <a:gd name="T7" fmla="*/ 2920 h 3715"/>
              <a:gd name="T8" fmla="*/ 2391 w 3028"/>
              <a:gd name="T9" fmla="*/ 2510 h 3715"/>
              <a:gd name="T10" fmla="*/ 1997 w 3028"/>
              <a:gd name="T11" fmla="*/ 2251 h 3715"/>
              <a:gd name="T12" fmla="*/ 1939 w 3028"/>
              <a:gd name="T13" fmla="*/ 1992 h 3715"/>
              <a:gd name="T14" fmla="*/ 2688 w 3028"/>
              <a:gd name="T15" fmla="*/ 1872 h 3715"/>
              <a:gd name="T16" fmla="*/ 2813 w 3028"/>
              <a:gd name="T17" fmla="*/ 1988 h 3715"/>
              <a:gd name="T18" fmla="*/ 2835 w 3028"/>
              <a:gd name="T19" fmla="*/ 1816 h 3715"/>
              <a:gd name="T20" fmla="*/ 1095 w 3028"/>
              <a:gd name="T21" fmla="*/ 460 h 3715"/>
              <a:gd name="T22" fmla="*/ 1178 w 3028"/>
              <a:gd name="T23" fmla="*/ 1357 h 3715"/>
              <a:gd name="T24" fmla="*/ 1130 w 3028"/>
              <a:gd name="T25" fmla="*/ 1689 h 3715"/>
              <a:gd name="T26" fmla="*/ 969 w 3028"/>
              <a:gd name="T27" fmla="*/ 1634 h 3715"/>
              <a:gd name="T28" fmla="*/ 751 w 3028"/>
              <a:gd name="T29" fmla="*/ 952 h 3715"/>
              <a:gd name="T30" fmla="*/ 612 w 3028"/>
              <a:gd name="T31" fmla="*/ 562 h 3715"/>
              <a:gd name="T32" fmla="*/ 551 w 3028"/>
              <a:gd name="T33" fmla="*/ 678 h 3715"/>
              <a:gd name="T34" fmla="*/ 621 w 3028"/>
              <a:gd name="T35" fmla="*/ 1285 h 3715"/>
              <a:gd name="T36" fmla="*/ 633 w 3028"/>
              <a:gd name="T37" fmla="*/ 1790 h 3715"/>
              <a:gd name="T38" fmla="*/ 401 w 3028"/>
              <a:gd name="T39" fmla="*/ 1617 h 3715"/>
              <a:gd name="T40" fmla="*/ 170 w 3028"/>
              <a:gd name="T41" fmla="*/ 1039 h 3715"/>
              <a:gd name="T42" fmla="*/ 145 w 3028"/>
              <a:gd name="T43" fmla="*/ 1144 h 3715"/>
              <a:gd name="T44" fmla="*/ 317 w 3028"/>
              <a:gd name="T45" fmla="*/ 2001 h 3715"/>
              <a:gd name="T46" fmla="*/ 967 w 3028"/>
              <a:gd name="T47" fmla="*/ 2385 h 3715"/>
              <a:gd name="T48" fmla="*/ 1892 w 3028"/>
              <a:gd name="T49" fmla="*/ 1604 h 3715"/>
              <a:gd name="T50" fmla="*/ 1833 w 3028"/>
              <a:gd name="T51" fmla="*/ 694 h 3715"/>
              <a:gd name="T52" fmla="*/ 1689 w 3028"/>
              <a:gd name="T53" fmla="*/ 542 h 3715"/>
              <a:gd name="T54" fmla="*/ 1656 w 3028"/>
              <a:gd name="T55" fmla="*/ 1247 h 3715"/>
              <a:gd name="T56" fmla="*/ 1572 w 3028"/>
              <a:gd name="T57" fmla="*/ 1733 h 3715"/>
              <a:gd name="T58" fmla="*/ 1435 w 3028"/>
              <a:gd name="T59" fmla="*/ 1636 h 3715"/>
              <a:gd name="T60" fmla="*/ 1336 w 3028"/>
              <a:gd name="T61" fmla="*/ 1007 h 3715"/>
              <a:gd name="T62" fmla="*/ 1252 w 3028"/>
              <a:gd name="T63" fmla="*/ 203 h 3715"/>
              <a:gd name="T64" fmla="*/ 1341 w 3028"/>
              <a:gd name="T65" fmla="*/ 101 h 3715"/>
              <a:gd name="T66" fmla="*/ 1447 w 3028"/>
              <a:gd name="T67" fmla="*/ 801 h 3715"/>
              <a:gd name="T68" fmla="*/ 1531 w 3028"/>
              <a:gd name="T69" fmla="*/ 1072 h 3715"/>
              <a:gd name="T70" fmla="*/ 1597 w 3028"/>
              <a:gd name="T71" fmla="*/ 419 h 3715"/>
              <a:gd name="T72" fmla="*/ 1891 w 3028"/>
              <a:gd name="T73" fmla="*/ 470 h 3715"/>
              <a:gd name="T74" fmla="*/ 2005 w 3028"/>
              <a:gd name="T75" fmla="*/ 1245 h 3715"/>
              <a:gd name="T76" fmla="*/ 2040 w 3028"/>
              <a:gd name="T77" fmla="*/ 1826 h 3715"/>
              <a:gd name="T78" fmla="*/ 2347 w 3028"/>
              <a:gd name="T79" fmla="*/ 1939 h 3715"/>
              <a:gd name="T80" fmla="*/ 2797 w 3028"/>
              <a:gd name="T81" fmla="*/ 1687 h 3715"/>
              <a:gd name="T82" fmla="*/ 3012 w 3028"/>
              <a:gd name="T83" fmla="*/ 1936 h 3715"/>
              <a:gd name="T84" fmla="*/ 2704 w 3028"/>
              <a:gd name="T85" fmla="*/ 2322 h 3715"/>
              <a:gd name="T86" fmla="*/ 2432 w 3028"/>
              <a:gd name="T87" fmla="*/ 2682 h 3715"/>
              <a:gd name="T88" fmla="*/ 2350 w 3028"/>
              <a:gd name="T89" fmla="*/ 2859 h 3715"/>
              <a:gd name="T90" fmla="*/ 2211 w 3028"/>
              <a:gd name="T91" fmla="*/ 3203 h 3715"/>
              <a:gd name="T92" fmla="*/ 1645 w 3028"/>
              <a:gd name="T93" fmla="*/ 3652 h 3715"/>
              <a:gd name="T94" fmla="*/ 848 w 3028"/>
              <a:gd name="T95" fmla="*/ 3569 h 3715"/>
              <a:gd name="T96" fmla="*/ 518 w 3028"/>
              <a:gd name="T97" fmla="*/ 3117 h 3715"/>
              <a:gd name="T98" fmla="*/ 276 w 3028"/>
              <a:gd name="T99" fmla="*/ 2386 h 3715"/>
              <a:gd name="T100" fmla="*/ 53 w 3028"/>
              <a:gd name="T101" fmla="*/ 1378 h 3715"/>
              <a:gd name="T102" fmla="*/ 40 w 3028"/>
              <a:gd name="T103" fmla="*/ 931 h 3715"/>
              <a:gd name="T104" fmla="*/ 295 w 3028"/>
              <a:gd name="T105" fmla="*/ 986 h 3715"/>
              <a:gd name="T106" fmla="*/ 512 w 3028"/>
              <a:gd name="T107" fmla="*/ 1463 h 3715"/>
              <a:gd name="T108" fmla="*/ 422 w 3028"/>
              <a:gd name="T109" fmla="*/ 650 h 3715"/>
              <a:gd name="T110" fmla="*/ 578 w 3028"/>
              <a:gd name="T111" fmla="*/ 424 h 3715"/>
              <a:gd name="T112" fmla="*/ 819 w 3028"/>
              <a:gd name="T113" fmla="*/ 713 h 3715"/>
              <a:gd name="T114" fmla="*/ 1029 w 3028"/>
              <a:gd name="T115" fmla="*/ 1432 h 3715"/>
              <a:gd name="T116" fmla="*/ 985 w 3028"/>
              <a:gd name="T117" fmla="*/ 715 h 3715"/>
              <a:gd name="T118" fmla="*/ 1000 w 3028"/>
              <a:gd name="T119" fmla="*/ 84 h 3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28" h="3715">
                <a:moveTo>
                  <a:pt x="2125" y="3089"/>
                </a:moveTo>
                <a:lnTo>
                  <a:pt x="871" y="3413"/>
                </a:lnTo>
                <a:lnTo>
                  <a:pt x="920" y="3457"/>
                </a:lnTo>
                <a:lnTo>
                  <a:pt x="970" y="3494"/>
                </a:lnTo>
                <a:lnTo>
                  <a:pt x="1022" y="3525"/>
                </a:lnTo>
                <a:lnTo>
                  <a:pt x="1074" y="3549"/>
                </a:lnTo>
                <a:lnTo>
                  <a:pt x="1128" y="3566"/>
                </a:lnTo>
                <a:lnTo>
                  <a:pt x="1183" y="3577"/>
                </a:lnTo>
                <a:lnTo>
                  <a:pt x="1238" y="3584"/>
                </a:lnTo>
                <a:lnTo>
                  <a:pt x="1296" y="3585"/>
                </a:lnTo>
                <a:lnTo>
                  <a:pt x="1353" y="3582"/>
                </a:lnTo>
                <a:lnTo>
                  <a:pt x="1412" y="3574"/>
                </a:lnTo>
                <a:lnTo>
                  <a:pt x="1473" y="3564"/>
                </a:lnTo>
                <a:lnTo>
                  <a:pt x="1545" y="3545"/>
                </a:lnTo>
                <a:lnTo>
                  <a:pt x="1612" y="3526"/>
                </a:lnTo>
                <a:lnTo>
                  <a:pt x="1675" y="3502"/>
                </a:lnTo>
                <a:lnTo>
                  <a:pt x="1732" y="3476"/>
                </a:lnTo>
                <a:lnTo>
                  <a:pt x="1785" y="3448"/>
                </a:lnTo>
                <a:lnTo>
                  <a:pt x="1835" y="3417"/>
                </a:lnTo>
                <a:lnTo>
                  <a:pt x="1880" y="3385"/>
                </a:lnTo>
                <a:lnTo>
                  <a:pt x="1921" y="3351"/>
                </a:lnTo>
                <a:lnTo>
                  <a:pt x="1960" y="3316"/>
                </a:lnTo>
                <a:lnTo>
                  <a:pt x="1995" y="3280"/>
                </a:lnTo>
                <a:lnTo>
                  <a:pt x="2026" y="3242"/>
                </a:lnTo>
                <a:lnTo>
                  <a:pt x="2054" y="3204"/>
                </a:lnTo>
                <a:lnTo>
                  <a:pt x="2081" y="3166"/>
                </a:lnTo>
                <a:lnTo>
                  <a:pt x="2103" y="3128"/>
                </a:lnTo>
                <a:lnTo>
                  <a:pt x="2125" y="3089"/>
                </a:lnTo>
                <a:close/>
                <a:moveTo>
                  <a:pt x="1920" y="1892"/>
                </a:moveTo>
                <a:lnTo>
                  <a:pt x="1841" y="1956"/>
                </a:lnTo>
                <a:lnTo>
                  <a:pt x="1756" y="2021"/>
                </a:lnTo>
                <a:lnTo>
                  <a:pt x="1666" y="2088"/>
                </a:lnTo>
                <a:lnTo>
                  <a:pt x="1571" y="2156"/>
                </a:lnTo>
                <a:lnTo>
                  <a:pt x="1471" y="2226"/>
                </a:lnTo>
                <a:lnTo>
                  <a:pt x="1367" y="2296"/>
                </a:lnTo>
                <a:lnTo>
                  <a:pt x="1257" y="2365"/>
                </a:lnTo>
                <a:lnTo>
                  <a:pt x="1144" y="2433"/>
                </a:lnTo>
                <a:lnTo>
                  <a:pt x="1027" y="2501"/>
                </a:lnTo>
                <a:lnTo>
                  <a:pt x="906" y="2567"/>
                </a:lnTo>
                <a:lnTo>
                  <a:pt x="780" y="2631"/>
                </a:lnTo>
                <a:lnTo>
                  <a:pt x="650" y="2692"/>
                </a:lnTo>
                <a:lnTo>
                  <a:pt x="518" y="2751"/>
                </a:lnTo>
                <a:lnTo>
                  <a:pt x="553" y="2852"/>
                </a:lnTo>
                <a:lnTo>
                  <a:pt x="589" y="2945"/>
                </a:lnTo>
                <a:lnTo>
                  <a:pt x="625" y="3030"/>
                </a:lnTo>
                <a:lnTo>
                  <a:pt x="663" y="3109"/>
                </a:lnTo>
                <a:lnTo>
                  <a:pt x="700" y="3179"/>
                </a:lnTo>
                <a:lnTo>
                  <a:pt x="738" y="3244"/>
                </a:lnTo>
                <a:lnTo>
                  <a:pt x="777" y="3301"/>
                </a:lnTo>
                <a:lnTo>
                  <a:pt x="2189" y="2937"/>
                </a:lnTo>
                <a:lnTo>
                  <a:pt x="2191" y="2929"/>
                </a:lnTo>
                <a:lnTo>
                  <a:pt x="2195" y="2920"/>
                </a:lnTo>
                <a:lnTo>
                  <a:pt x="2208" y="2878"/>
                </a:lnTo>
                <a:lnTo>
                  <a:pt x="2214" y="2858"/>
                </a:lnTo>
                <a:lnTo>
                  <a:pt x="2224" y="2823"/>
                </a:lnTo>
                <a:lnTo>
                  <a:pt x="2226" y="2817"/>
                </a:lnTo>
                <a:lnTo>
                  <a:pt x="2227" y="2810"/>
                </a:lnTo>
                <a:lnTo>
                  <a:pt x="2234" y="2785"/>
                </a:lnTo>
                <a:lnTo>
                  <a:pt x="2246" y="2754"/>
                </a:lnTo>
                <a:lnTo>
                  <a:pt x="2259" y="2723"/>
                </a:lnTo>
                <a:lnTo>
                  <a:pt x="2277" y="2688"/>
                </a:lnTo>
                <a:lnTo>
                  <a:pt x="2300" y="2648"/>
                </a:lnTo>
                <a:lnTo>
                  <a:pt x="2326" y="2606"/>
                </a:lnTo>
                <a:lnTo>
                  <a:pt x="2356" y="2560"/>
                </a:lnTo>
                <a:lnTo>
                  <a:pt x="2391" y="2510"/>
                </a:lnTo>
                <a:lnTo>
                  <a:pt x="2431" y="2456"/>
                </a:lnTo>
                <a:lnTo>
                  <a:pt x="2475" y="2398"/>
                </a:lnTo>
                <a:lnTo>
                  <a:pt x="2256" y="2169"/>
                </a:lnTo>
                <a:lnTo>
                  <a:pt x="2227" y="2190"/>
                </a:lnTo>
                <a:lnTo>
                  <a:pt x="2200" y="2211"/>
                </a:lnTo>
                <a:lnTo>
                  <a:pt x="2177" y="2229"/>
                </a:lnTo>
                <a:lnTo>
                  <a:pt x="2156" y="2246"/>
                </a:lnTo>
                <a:lnTo>
                  <a:pt x="2138" y="2260"/>
                </a:lnTo>
                <a:lnTo>
                  <a:pt x="2123" y="2271"/>
                </a:lnTo>
                <a:lnTo>
                  <a:pt x="2102" y="2288"/>
                </a:lnTo>
                <a:lnTo>
                  <a:pt x="2022" y="2352"/>
                </a:lnTo>
                <a:lnTo>
                  <a:pt x="1998" y="2252"/>
                </a:lnTo>
                <a:lnTo>
                  <a:pt x="1997" y="2251"/>
                </a:lnTo>
                <a:lnTo>
                  <a:pt x="1997" y="2247"/>
                </a:lnTo>
                <a:lnTo>
                  <a:pt x="1993" y="2236"/>
                </a:lnTo>
                <a:lnTo>
                  <a:pt x="1990" y="2219"/>
                </a:lnTo>
                <a:lnTo>
                  <a:pt x="1984" y="2196"/>
                </a:lnTo>
                <a:lnTo>
                  <a:pt x="1979" y="2170"/>
                </a:lnTo>
                <a:lnTo>
                  <a:pt x="1972" y="2139"/>
                </a:lnTo>
                <a:lnTo>
                  <a:pt x="1964" y="2106"/>
                </a:lnTo>
                <a:lnTo>
                  <a:pt x="1956" y="2070"/>
                </a:lnTo>
                <a:lnTo>
                  <a:pt x="1955" y="2066"/>
                </a:lnTo>
                <a:lnTo>
                  <a:pt x="1952" y="2047"/>
                </a:lnTo>
                <a:lnTo>
                  <a:pt x="1947" y="2029"/>
                </a:lnTo>
                <a:lnTo>
                  <a:pt x="1945" y="2015"/>
                </a:lnTo>
                <a:lnTo>
                  <a:pt x="1939" y="1992"/>
                </a:lnTo>
                <a:lnTo>
                  <a:pt x="1937" y="1981"/>
                </a:lnTo>
                <a:lnTo>
                  <a:pt x="1930" y="1945"/>
                </a:lnTo>
                <a:lnTo>
                  <a:pt x="1930" y="1943"/>
                </a:lnTo>
                <a:lnTo>
                  <a:pt x="1923" y="1911"/>
                </a:lnTo>
                <a:lnTo>
                  <a:pt x="1922" y="1904"/>
                </a:lnTo>
                <a:lnTo>
                  <a:pt x="1920" y="1892"/>
                </a:lnTo>
                <a:close/>
                <a:moveTo>
                  <a:pt x="2835" y="1816"/>
                </a:moveTo>
                <a:lnTo>
                  <a:pt x="2811" y="1817"/>
                </a:lnTo>
                <a:lnTo>
                  <a:pt x="2794" y="1821"/>
                </a:lnTo>
                <a:lnTo>
                  <a:pt x="2774" y="1828"/>
                </a:lnTo>
                <a:lnTo>
                  <a:pt x="2748" y="1840"/>
                </a:lnTo>
                <a:lnTo>
                  <a:pt x="2719" y="1855"/>
                </a:lnTo>
                <a:lnTo>
                  <a:pt x="2688" y="1872"/>
                </a:lnTo>
                <a:lnTo>
                  <a:pt x="2653" y="1892"/>
                </a:lnTo>
                <a:lnTo>
                  <a:pt x="2615" y="1916"/>
                </a:lnTo>
                <a:lnTo>
                  <a:pt x="2577" y="1941"/>
                </a:lnTo>
                <a:lnTo>
                  <a:pt x="2535" y="1968"/>
                </a:lnTo>
                <a:lnTo>
                  <a:pt x="2493" y="1996"/>
                </a:lnTo>
                <a:lnTo>
                  <a:pt x="2449" y="2027"/>
                </a:lnTo>
                <a:lnTo>
                  <a:pt x="2405" y="2059"/>
                </a:lnTo>
                <a:lnTo>
                  <a:pt x="2361" y="2091"/>
                </a:lnTo>
                <a:lnTo>
                  <a:pt x="2558" y="2295"/>
                </a:lnTo>
                <a:lnTo>
                  <a:pt x="2633" y="2203"/>
                </a:lnTo>
                <a:lnTo>
                  <a:pt x="2711" y="2108"/>
                </a:lnTo>
                <a:lnTo>
                  <a:pt x="2793" y="2012"/>
                </a:lnTo>
                <a:lnTo>
                  <a:pt x="2813" y="1988"/>
                </a:lnTo>
                <a:lnTo>
                  <a:pt x="2831" y="1967"/>
                </a:lnTo>
                <a:lnTo>
                  <a:pt x="2847" y="1949"/>
                </a:lnTo>
                <a:lnTo>
                  <a:pt x="2861" y="1933"/>
                </a:lnTo>
                <a:lnTo>
                  <a:pt x="2871" y="1919"/>
                </a:lnTo>
                <a:lnTo>
                  <a:pt x="2886" y="1899"/>
                </a:lnTo>
                <a:lnTo>
                  <a:pt x="2893" y="1881"/>
                </a:lnTo>
                <a:lnTo>
                  <a:pt x="2898" y="1864"/>
                </a:lnTo>
                <a:lnTo>
                  <a:pt x="2898" y="1850"/>
                </a:lnTo>
                <a:lnTo>
                  <a:pt x="2895" y="1839"/>
                </a:lnTo>
                <a:lnTo>
                  <a:pt x="2887" y="1830"/>
                </a:lnTo>
                <a:lnTo>
                  <a:pt x="2873" y="1822"/>
                </a:lnTo>
                <a:lnTo>
                  <a:pt x="2856" y="1817"/>
                </a:lnTo>
                <a:lnTo>
                  <a:pt x="2835" y="1816"/>
                </a:lnTo>
                <a:close/>
                <a:moveTo>
                  <a:pt x="1147" y="132"/>
                </a:moveTo>
                <a:lnTo>
                  <a:pt x="1134" y="134"/>
                </a:lnTo>
                <a:lnTo>
                  <a:pt x="1124" y="139"/>
                </a:lnTo>
                <a:lnTo>
                  <a:pt x="1117" y="144"/>
                </a:lnTo>
                <a:lnTo>
                  <a:pt x="1113" y="149"/>
                </a:lnTo>
                <a:lnTo>
                  <a:pt x="1105" y="162"/>
                </a:lnTo>
                <a:lnTo>
                  <a:pt x="1099" y="184"/>
                </a:lnTo>
                <a:lnTo>
                  <a:pt x="1095" y="214"/>
                </a:lnTo>
                <a:lnTo>
                  <a:pt x="1091" y="249"/>
                </a:lnTo>
                <a:lnTo>
                  <a:pt x="1090" y="291"/>
                </a:lnTo>
                <a:lnTo>
                  <a:pt x="1090" y="341"/>
                </a:lnTo>
                <a:lnTo>
                  <a:pt x="1091" y="397"/>
                </a:lnTo>
                <a:lnTo>
                  <a:pt x="1095" y="460"/>
                </a:lnTo>
                <a:lnTo>
                  <a:pt x="1099" y="530"/>
                </a:lnTo>
                <a:lnTo>
                  <a:pt x="1106" y="607"/>
                </a:lnTo>
                <a:lnTo>
                  <a:pt x="1114" y="691"/>
                </a:lnTo>
                <a:lnTo>
                  <a:pt x="1123" y="782"/>
                </a:lnTo>
                <a:lnTo>
                  <a:pt x="1133" y="880"/>
                </a:lnTo>
                <a:lnTo>
                  <a:pt x="1145" y="984"/>
                </a:lnTo>
                <a:lnTo>
                  <a:pt x="1151" y="1028"/>
                </a:lnTo>
                <a:lnTo>
                  <a:pt x="1156" y="1066"/>
                </a:lnTo>
                <a:lnTo>
                  <a:pt x="1159" y="1096"/>
                </a:lnTo>
                <a:lnTo>
                  <a:pt x="1166" y="1171"/>
                </a:lnTo>
                <a:lnTo>
                  <a:pt x="1171" y="1239"/>
                </a:lnTo>
                <a:lnTo>
                  <a:pt x="1175" y="1302"/>
                </a:lnTo>
                <a:lnTo>
                  <a:pt x="1178" y="1357"/>
                </a:lnTo>
                <a:lnTo>
                  <a:pt x="1179" y="1409"/>
                </a:lnTo>
                <a:lnTo>
                  <a:pt x="1178" y="1453"/>
                </a:lnTo>
                <a:lnTo>
                  <a:pt x="1177" y="1494"/>
                </a:lnTo>
                <a:lnTo>
                  <a:pt x="1175" y="1529"/>
                </a:lnTo>
                <a:lnTo>
                  <a:pt x="1171" y="1561"/>
                </a:lnTo>
                <a:lnTo>
                  <a:pt x="1168" y="1587"/>
                </a:lnTo>
                <a:lnTo>
                  <a:pt x="1163" y="1611"/>
                </a:lnTo>
                <a:lnTo>
                  <a:pt x="1158" y="1631"/>
                </a:lnTo>
                <a:lnTo>
                  <a:pt x="1152" y="1647"/>
                </a:lnTo>
                <a:lnTo>
                  <a:pt x="1147" y="1660"/>
                </a:lnTo>
                <a:lnTo>
                  <a:pt x="1141" y="1672"/>
                </a:lnTo>
                <a:lnTo>
                  <a:pt x="1135" y="1681"/>
                </a:lnTo>
                <a:lnTo>
                  <a:pt x="1130" y="1689"/>
                </a:lnTo>
                <a:lnTo>
                  <a:pt x="1124" y="1693"/>
                </a:lnTo>
                <a:lnTo>
                  <a:pt x="1118" y="1698"/>
                </a:lnTo>
                <a:lnTo>
                  <a:pt x="1114" y="1701"/>
                </a:lnTo>
                <a:lnTo>
                  <a:pt x="1109" y="1704"/>
                </a:lnTo>
                <a:lnTo>
                  <a:pt x="1091" y="1712"/>
                </a:lnTo>
                <a:lnTo>
                  <a:pt x="1072" y="1714"/>
                </a:lnTo>
                <a:lnTo>
                  <a:pt x="1053" y="1713"/>
                </a:lnTo>
                <a:lnTo>
                  <a:pt x="1033" y="1706"/>
                </a:lnTo>
                <a:lnTo>
                  <a:pt x="1015" y="1696"/>
                </a:lnTo>
                <a:lnTo>
                  <a:pt x="1004" y="1685"/>
                </a:lnTo>
                <a:lnTo>
                  <a:pt x="993" y="1672"/>
                </a:lnTo>
                <a:lnTo>
                  <a:pt x="981" y="1655"/>
                </a:lnTo>
                <a:lnTo>
                  <a:pt x="969" y="1634"/>
                </a:lnTo>
                <a:lnTo>
                  <a:pt x="958" y="1609"/>
                </a:lnTo>
                <a:lnTo>
                  <a:pt x="944" y="1580"/>
                </a:lnTo>
                <a:lnTo>
                  <a:pt x="931" y="1547"/>
                </a:lnTo>
                <a:lnTo>
                  <a:pt x="917" y="1508"/>
                </a:lnTo>
                <a:lnTo>
                  <a:pt x="902" y="1465"/>
                </a:lnTo>
                <a:lnTo>
                  <a:pt x="886" y="1417"/>
                </a:lnTo>
                <a:lnTo>
                  <a:pt x="870" y="1362"/>
                </a:lnTo>
                <a:lnTo>
                  <a:pt x="851" y="1302"/>
                </a:lnTo>
                <a:lnTo>
                  <a:pt x="832" y="1236"/>
                </a:lnTo>
                <a:lnTo>
                  <a:pt x="811" y="1165"/>
                </a:lnTo>
                <a:lnTo>
                  <a:pt x="789" y="1085"/>
                </a:lnTo>
                <a:lnTo>
                  <a:pt x="764" y="1000"/>
                </a:lnTo>
                <a:lnTo>
                  <a:pt x="751" y="952"/>
                </a:lnTo>
                <a:lnTo>
                  <a:pt x="738" y="906"/>
                </a:lnTo>
                <a:lnTo>
                  <a:pt x="726" y="862"/>
                </a:lnTo>
                <a:lnTo>
                  <a:pt x="713" y="820"/>
                </a:lnTo>
                <a:lnTo>
                  <a:pt x="702" y="781"/>
                </a:lnTo>
                <a:lnTo>
                  <a:pt x="692" y="746"/>
                </a:lnTo>
                <a:lnTo>
                  <a:pt x="682" y="715"/>
                </a:lnTo>
                <a:lnTo>
                  <a:pt x="674" y="690"/>
                </a:lnTo>
                <a:lnTo>
                  <a:pt x="660" y="654"/>
                </a:lnTo>
                <a:lnTo>
                  <a:pt x="648" y="624"/>
                </a:lnTo>
                <a:lnTo>
                  <a:pt x="637" y="602"/>
                </a:lnTo>
                <a:lnTo>
                  <a:pt x="628" y="584"/>
                </a:lnTo>
                <a:lnTo>
                  <a:pt x="618" y="571"/>
                </a:lnTo>
                <a:lnTo>
                  <a:pt x="612" y="562"/>
                </a:lnTo>
                <a:lnTo>
                  <a:pt x="607" y="556"/>
                </a:lnTo>
                <a:lnTo>
                  <a:pt x="604" y="553"/>
                </a:lnTo>
                <a:lnTo>
                  <a:pt x="602" y="552"/>
                </a:lnTo>
                <a:lnTo>
                  <a:pt x="600" y="553"/>
                </a:lnTo>
                <a:lnTo>
                  <a:pt x="596" y="554"/>
                </a:lnTo>
                <a:lnTo>
                  <a:pt x="590" y="559"/>
                </a:lnTo>
                <a:lnTo>
                  <a:pt x="582" y="564"/>
                </a:lnTo>
                <a:lnTo>
                  <a:pt x="571" y="574"/>
                </a:lnTo>
                <a:lnTo>
                  <a:pt x="557" y="588"/>
                </a:lnTo>
                <a:lnTo>
                  <a:pt x="553" y="602"/>
                </a:lnTo>
                <a:lnTo>
                  <a:pt x="551" y="621"/>
                </a:lnTo>
                <a:lnTo>
                  <a:pt x="551" y="647"/>
                </a:lnTo>
                <a:lnTo>
                  <a:pt x="551" y="678"/>
                </a:lnTo>
                <a:lnTo>
                  <a:pt x="552" y="713"/>
                </a:lnTo>
                <a:lnTo>
                  <a:pt x="555" y="751"/>
                </a:lnTo>
                <a:lnTo>
                  <a:pt x="559" y="793"/>
                </a:lnTo>
                <a:lnTo>
                  <a:pt x="563" y="838"/>
                </a:lnTo>
                <a:lnTo>
                  <a:pt x="568" y="884"/>
                </a:lnTo>
                <a:lnTo>
                  <a:pt x="573" y="932"/>
                </a:lnTo>
                <a:lnTo>
                  <a:pt x="579" y="980"/>
                </a:lnTo>
                <a:lnTo>
                  <a:pt x="586" y="1027"/>
                </a:lnTo>
                <a:lnTo>
                  <a:pt x="591" y="1075"/>
                </a:lnTo>
                <a:lnTo>
                  <a:pt x="598" y="1120"/>
                </a:lnTo>
                <a:lnTo>
                  <a:pt x="604" y="1165"/>
                </a:lnTo>
                <a:lnTo>
                  <a:pt x="609" y="1205"/>
                </a:lnTo>
                <a:lnTo>
                  <a:pt x="621" y="1285"/>
                </a:lnTo>
                <a:lnTo>
                  <a:pt x="630" y="1356"/>
                </a:lnTo>
                <a:lnTo>
                  <a:pt x="639" y="1422"/>
                </a:lnTo>
                <a:lnTo>
                  <a:pt x="646" y="1480"/>
                </a:lnTo>
                <a:lnTo>
                  <a:pt x="651" y="1533"/>
                </a:lnTo>
                <a:lnTo>
                  <a:pt x="656" y="1580"/>
                </a:lnTo>
                <a:lnTo>
                  <a:pt x="658" y="1622"/>
                </a:lnTo>
                <a:lnTo>
                  <a:pt x="660" y="1658"/>
                </a:lnTo>
                <a:lnTo>
                  <a:pt x="659" y="1690"/>
                </a:lnTo>
                <a:lnTo>
                  <a:pt x="658" y="1717"/>
                </a:lnTo>
                <a:lnTo>
                  <a:pt x="655" y="1740"/>
                </a:lnTo>
                <a:lnTo>
                  <a:pt x="649" y="1760"/>
                </a:lnTo>
                <a:lnTo>
                  <a:pt x="642" y="1776"/>
                </a:lnTo>
                <a:lnTo>
                  <a:pt x="633" y="1790"/>
                </a:lnTo>
                <a:lnTo>
                  <a:pt x="618" y="1806"/>
                </a:lnTo>
                <a:lnTo>
                  <a:pt x="600" y="1816"/>
                </a:lnTo>
                <a:lnTo>
                  <a:pt x="579" y="1821"/>
                </a:lnTo>
                <a:lnTo>
                  <a:pt x="552" y="1822"/>
                </a:lnTo>
                <a:lnTo>
                  <a:pt x="528" y="1816"/>
                </a:lnTo>
                <a:lnTo>
                  <a:pt x="507" y="1806"/>
                </a:lnTo>
                <a:lnTo>
                  <a:pt x="487" y="1791"/>
                </a:lnTo>
                <a:lnTo>
                  <a:pt x="469" y="1772"/>
                </a:lnTo>
                <a:lnTo>
                  <a:pt x="455" y="1748"/>
                </a:lnTo>
                <a:lnTo>
                  <a:pt x="440" y="1721"/>
                </a:lnTo>
                <a:lnTo>
                  <a:pt x="426" y="1689"/>
                </a:lnTo>
                <a:lnTo>
                  <a:pt x="414" y="1655"/>
                </a:lnTo>
                <a:lnTo>
                  <a:pt x="401" y="1617"/>
                </a:lnTo>
                <a:lnTo>
                  <a:pt x="389" y="1578"/>
                </a:lnTo>
                <a:lnTo>
                  <a:pt x="377" y="1536"/>
                </a:lnTo>
                <a:lnTo>
                  <a:pt x="360" y="1479"/>
                </a:lnTo>
                <a:lnTo>
                  <a:pt x="340" y="1418"/>
                </a:lnTo>
                <a:lnTo>
                  <a:pt x="319" y="1352"/>
                </a:lnTo>
                <a:lnTo>
                  <a:pt x="295" y="1283"/>
                </a:lnTo>
                <a:lnTo>
                  <a:pt x="267" y="1209"/>
                </a:lnTo>
                <a:lnTo>
                  <a:pt x="248" y="1165"/>
                </a:lnTo>
                <a:lnTo>
                  <a:pt x="230" y="1127"/>
                </a:lnTo>
                <a:lnTo>
                  <a:pt x="213" y="1098"/>
                </a:lnTo>
                <a:lnTo>
                  <a:pt x="197" y="1073"/>
                </a:lnTo>
                <a:lnTo>
                  <a:pt x="182" y="1053"/>
                </a:lnTo>
                <a:lnTo>
                  <a:pt x="170" y="1039"/>
                </a:lnTo>
                <a:lnTo>
                  <a:pt x="158" y="1028"/>
                </a:lnTo>
                <a:lnTo>
                  <a:pt x="149" y="1022"/>
                </a:lnTo>
                <a:lnTo>
                  <a:pt x="141" y="1018"/>
                </a:lnTo>
                <a:lnTo>
                  <a:pt x="137" y="1017"/>
                </a:lnTo>
                <a:lnTo>
                  <a:pt x="137" y="1017"/>
                </a:lnTo>
                <a:lnTo>
                  <a:pt x="135" y="1020"/>
                </a:lnTo>
                <a:lnTo>
                  <a:pt x="132" y="1027"/>
                </a:lnTo>
                <a:lnTo>
                  <a:pt x="130" y="1036"/>
                </a:lnTo>
                <a:lnTo>
                  <a:pt x="130" y="1048"/>
                </a:lnTo>
                <a:lnTo>
                  <a:pt x="131" y="1061"/>
                </a:lnTo>
                <a:lnTo>
                  <a:pt x="135" y="1082"/>
                </a:lnTo>
                <a:lnTo>
                  <a:pt x="139" y="1110"/>
                </a:lnTo>
                <a:lnTo>
                  <a:pt x="145" y="1144"/>
                </a:lnTo>
                <a:lnTo>
                  <a:pt x="152" y="1185"/>
                </a:lnTo>
                <a:lnTo>
                  <a:pt x="159" y="1230"/>
                </a:lnTo>
                <a:lnTo>
                  <a:pt x="168" y="1281"/>
                </a:lnTo>
                <a:lnTo>
                  <a:pt x="179" y="1337"/>
                </a:lnTo>
                <a:lnTo>
                  <a:pt x="190" y="1398"/>
                </a:lnTo>
                <a:lnTo>
                  <a:pt x="202" y="1463"/>
                </a:lnTo>
                <a:lnTo>
                  <a:pt x="216" y="1531"/>
                </a:lnTo>
                <a:lnTo>
                  <a:pt x="231" y="1603"/>
                </a:lnTo>
                <a:lnTo>
                  <a:pt x="245" y="1678"/>
                </a:lnTo>
                <a:lnTo>
                  <a:pt x="262" y="1756"/>
                </a:lnTo>
                <a:lnTo>
                  <a:pt x="279" y="1835"/>
                </a:lnTo>
                <a:lnTo>
                  <a:pt x="297" y="1917"/>
                </a:lnTo>
                <a:lnTo>
                  <a:pt x="317" y="2001"/>
                </a:lnTo>
                <a:lnTo>
                  <a:pt x="336" y="2085"/>
                </a:lnTo>
                <a:lnTo>
                  <a:pt x="356" y="2170"/>
                </a:lnTo>
                <a:lnTo>
                  <a:pt x="378" y="2256"/>
                </a:lnTo>
                <a:lnTo>
                  <a:pt x="399" y="2341"/>
                </a:lnTo>
                <a:lnTo>
                  <a:pt x="422" y="2428"/>
                </a:lnTo>
                <a:lnTo>
                  <a:pt x="445" y="2512"/>
                </a:lnTo>
                <a:lnTo>
                  <a:pt x="469" y="2596"/>
                </a:lnTo>
                <a:lnTo>
                  <a:pt x="469" y="2596"/>
                </a:lnTo>
                <a:lnTo>
                  <a:pt x="478" y="2625"/>
                </a:lnTo>
                <a:lnTo>
                  <a:pt x="606" y="2568"/>
                </a:lnTo>
                <a:lnTo>
                  <a:pt x="729" y="2509"/>
                </a:lnTo>
                <a:lnTo>
                  <a:pt x="850" y="2448"/>
                </a:lnTo>
                <a:lnTo>
                  <a:pt x="967" y="2385"/>
                </a:lnTo>
                <a:lnTo>
                  <a:pt x="1080" y="2320"/>
                </a:lnTo>
                <a:lnTo>
                  <a:pt x="1188" y="2253"/>
                </a:lnTo>
                <a:lnTo>
                  <a:pt x="1294" y="2187"/>
                </a:lnTo>
                <a:lnTo>
                  <a:pt x="1394" y="2120"/>
                </a:lnTo>
                <a:lnTo>
                  <a:pt x="1490" y="2053"/>
                </a:lnTo>
                <a:lnTo>
                  <a:pt x="1582" y="1987"/>
                </a:lnTo>
                <a:lnTo>
                  <a:pt x="1669" y="1923"/>
                </a:lnTo>
                <a:lnTo>
                  <a:pt x="1751" y="1860"/>
                </a:lnTo>
                <a:lnTo>
                  <a:pt x="1828" y="1799"/>
                </a:lnTo>
                <a:lnTo>
                  <a:pt x="1900" y="1740"/>
                </a:lnTo>
                <a:lnTo>
                  <a:pt x="1897" y="1701"/>
                </a:lnTo>
                <a:lnTo>
                  <a:pt x="1895" y="1655"/>
                </a:lnTo>
                <a:lnTo>
                  <a:pt x="1892" y="1604"/>
                </a:lnTo>
                <a:lnTo>
                  <a:pt x="1889" y="1546"/>
                </a:lnTo>
                <a:lnTo>
                  <a:pt x="1886" y="1483"/>
                </a:lnTo>
                <a:lnTo>
                  <a:pt x="1883" y="1410"/>
                </a:lnTo>
                <a:lnTo>
                  <a:pt x="1878" y="1333"/>
                </a:lnTo>
                <a:lnTo>
                  <a:pt x="1875" y="1253"/>
                </a:lnTo>
                <a:lnTo>
                  <a:pt x="1870" y="1173"/>
                </a:lnTo>
                <a:lnTo>
                  <a:pt x="1865" y="1091"/>
                </a:lnTo>
                <a:lnTo>
                  <a:pt x="1860" y="1011"/>
                </a:lnTo>
                <a:lnTo>
                  <a:pt x="1855" y="935"/>
                </a:lnTo>
                <a:lnTo>
                  <a:pt x="1850" y="864"/>
                </a:lnTo>
                <a:lnTo>
                  <a:pt x="1844" y="797"/>
                </a:lnTo>
                <a:lnTo>
                  <a:pt x="1839" y="738"/>
                </a:lnTo>
                <a:lnTo>
                  <a:pt x="1833" y="694"/>
                </a:lnTo>
                <a:lnTo>
                  <a:pt x="1826" y="657"/>
                </a:lnTo>
                <a:lnTo>
                  <a:pt x="1819" y="626"/>
                </a:lnTo>
                <a:lnTo>
                  <a:pt x="1811" y="599"/>
                </a:lnTo>
                <a:lnTo>
                  <a:pt x="1802" y="578"/>
                </a:lnTo>
                <a:lnTo>
                  <a:pt x="1793" y="561"/>
                </a:lnTo>
                <a:lnTo>
                  <a:pt x="1785" y="547"/>
                </a:lnTo>
                <a:lnTo>
                  <a:pt x="1776" y="537"/>
                </a:lnTo>
                <a:lnTo>
                  <a:pt x="1768" y="530"/>
                </a:lnTo>
                <a:lnTo>
                  <a:pt x="1754" y="522"/>
                </a:lnTo>
                <a:lnTo>
                  <a:pt x="1737" y="518"/>
                </a:lnTo>
                <a:lnTo>
                  <a:pt x="1718" y="517"/>
                </a:lnTo>
                <a:lnTo>
                  <a:pt x="1695" y="518"/>
                </a:lnTo>
                <a:lnTo>
                  <a:pt x="1689" y="542"/>
                </a:lnTo>
                <a:lnTo>
                  <a:pt x="1685" y="574"/>
                </a:lnTo>
                <a:lnTo>
                  <a:pt x="1680" y="612"/>
                </a:lnTo>
                <a:lnTo>
                  <a:pt x="1677" y="656"/>
                </a:lnTo>
                <a:lnTo>
                  <a:pt x="1673" y="704"/>
                </a:lnTo>
                <a:lnTo>
                  <a:pt x="1671" y="755"/>
                </a:lnTo>
                <a:lnTo>
                  <a:pt x="1669" y="808"/>
                </a:lnTo>
                <a:lnTo>
                  <a:pt x="1667" y="863"/>
                </a:lnTo>
                <a:lnTo>
                  <a:pt x="1664" y="918"/>
                </a:lnTo>
                <a:lnTo>
                  <a:pt x="1663" y="972"/>
                </a:lnTo>
                <a:lnTo>
                  <a:pt x="1662" y="1025"/>
                </a:lnTo>
                <a:lnTo>
                  <a:pt x="1661" y="1074"/>
                </a:lnTo>
                <a:lnTo>
                  <a:pt x="1659" y="1166"/>
                </a:lnTo>
                <a:lnTo>
                  <a:pt x="1656" y="1247"/>
                </a:lnTo>
                <a:lnTo>
                  <a:pt x="1654" y="1322"/>
                </a:lnTo>
                <a:lnTo>
                  <a:pt x="1651" y="1389"/>
                </a:lnTo>
                <a:lnTo>
                  <a:pt x="1647" y="1449"/>
                </a:lnTo>
                <a:lnTo>
                  <a:pt x="1644" y="1502"/>
                </a:lnTo>
                <a:lnTo>
                  <a:pt x="1640" y="1548"/>
                </a:lnTo>
                <a:lnTo>
                  <a:pt x="1635" y="1589"/>
                </a:lnTo>
                <a:lnTo>
                  <a:pt x="1629" y="1623"/>
                </a:lnTo>
                <a:lnTo>
                  <a:pt x="1623" y="1653"/>
                </a:lnTo>
                <a:lnTo>
                  <a:pt x="1615" y="1678"/>
                </a:lnTo>
                <a:lnTo>
                  <a:pt x="1606" y="1697"/>
                </a:lnTo>
                <a:lnTo>
                  <a:pt x="1597" y="1713"/>
                </a:lnTo>
                <a:lnTo>
                  <a:pt x="1585" y="1724"/>
                </a:lnTo>
                <a:lnTo>
                  <a:pt x="1572" y="1733"/>
                </a:lnTo>
                <a:lnTo>
                  <a:pt x="1558" y="1739"/>
                </a:lnTo>
                <a:lnTo>
                  <a:pt x="1542" y="1741"/>
                </a:lnTo>
                <a:lnTo>
                  <a:pt x="1521" y="1741"/>
                </a:lnTo>
                <a:lnTo>
                  <a:pt x="1502" y="1734"/>
                </a:lnTo>
                <a:lnTo>
                  <a:pt x="1483" y="1723"/>
                </a:lnTo>
                <a:lnTo>
                  <a:pt x="1478" y="1718"/>
                </a:lnTo>
                <a:lnTo>
                  <a:pt x="1472" y="1712"/>
                </a:lnTo>
                <a:lnTo>
                  <a:pt x="1467" y="1704"/>
                </a:lnTo>
                <a:lnTo>
                  <a:pt x="1460" y="1695"/>
                </a:lnTo>
                <a:lnTo>
                  <a:pt x="1454" y="1683"/>
                </a:lnTo>
                <a:lnTo>
                  <a:pt x="1447" y="1671"/>
                </a:lnTo>
                <a:lnTo>
                  <a:pt x="1442" y="1655"/>
                </a:lnTo>
                <a:lnTo>
                  <a:pt x="1435" y="1636"/>
                </a:lnTo>
                <a:lnTo>
                  <a:pt x="1429" y="1614"/>
                </a:lnTo>
                <a:lnTo>
                  <a:pt x="1422" y="1589"/>
                </a:lnTo>
                <a:lnTo>
                  <a:pt x="1416" y="1559"/>
                </a:lnTo>
                <a:lnTo>
                  <a:pt x="1409" y="1527"/>
                </a:lnTo>
                <a:lnTo>
                  <a:pt x="1401" y="1490"/>
                </a:lnTo>
                <a:lnTo>
                  <a:pt x="1394" y="1448"/>
                </a:lnTo>
                <a:lnTo>
                  <a:pt x="1386" y="1403"/>
                </a:lnTo>
                <a:lnTo>
                  <a:pt x="1379" y="1351"/>
                </a:lnTo>
                <a:lnTo>
                  <a:pt x="1372" y="1294"/>
                </a:lnTo>
                <a:lnTo>
                  <a:pt x="1363" y="1232"/>
                </a:lnTo>
                <a:lnTo>
                  <a:pt x="1355" y="1163"/>
                </a:lnTo>
                <a:lnTo>
                  <a:pt x="1346" y="1089"/>
                </a:lnTo>
                <a:lnTo>
                  <a:pt x="1336" y="1007"/>
                </a:lnTo>
                <a:lnTo>
                  <a:pt x="1327" y="919"/>
                </a:lnTo>
                <a:lnTo>
                  <a:pt x="1318" y="824"/>
                </a:lnTo>
                <a:lnTo>
                  <a:pt x="1308" y="722"/>
                </a:lnTo>
                <a:lnTo>
                  <a:pt x="1298" y="611"/>
                </a:lnTo>
                <a:lnTo>
                  <a:pt x="1288" y="493"/>
                </a:lnTo>
                <a:lnTo>
                  <a:pt x="1277" y="367"/>
                </a:lnTo>
                <a:lnTo>
                  <a:pt x="1273" y="334"/>
                </a:lnTo>
                <a:lnTo>
                  <a:pt x="1271" y="305"/>
                </a:lnTo>
                <a:lnTo>
                  <a:pt x="1270" y="283"/>
                </a:lnTo>
                <a:lnTo>
                  <a:pt x="1268" y="263"/>
                </a:lnTo>
                <a:lnTo>
                  <a:pt x="1266" y="250"/>
                </a:lnTo>
                <a:lnTo>
                  <a:pt x="1261" y="226"/>
                </a:lnTo>
                <a:lnTo>
                  <a:pt x="1252" y="203"/>
                </a:lnTo>
                <a:lnTo>
                  <a:pt x="1238" y="182"/>
                </a:lnTo>
                <a:lnTo>
                  <a:pt x="1221" y="162"/>
                </a:lnTo>
                <a:lnTo>
                  <a:pt x="1202" y="148"/>
                </a:lnTo>
                <a:lnTo>
                  <a:pt x="1180" y="136"/>
                </a:lnTo>
                <a:lnTo>
                  <a:pt x="1162" y="132"/>
                </a:lnTo>
                <a:lnTo>
                  <a:pt x="1147" y="132"/>
                </a:lnTo>
                <a:close/>
                <a:moveTo>
                  <a:pt x="1165" y="0"/>
                </a:moveTo>
                <a:lnTo>
                  <a:pt x="1195" y="5"/>
                </a:lnTo>
                <a:lnTo>
                  <a:pt x="1226" y="14"/>
                </a:lnTo>
                <a:lnTo>
                  <a:pt x="1258" y="30"/>
                </a:lnTo>
                <a:lnTo>
                  <a:pt x="1289" y="49"/>
                </a:lnTo>
                <a:lnTo>
                  <a:pt x="1316" y="74"/>
                </a:lnTo>
                <a:lnTo>
                  <a:pt x="1341" y="101"/>
                </a:lnTo>
                <a:lnTo>
                  <a:pt x="1361" y="132"/>
                </a:lnTo>
                <a:lnTo>
                  <a:pt x="1377" y="166"/>
                </a:lnTo>
                <a:lnTo>
                  <a:pt x="1390" y="201"/>
                </a:lnTo>
                <a:lnTo>
                  <a:pt x="1396" y="236"/>
                </a:lnTo>
                <a:lnTo>
                  <a:pt x="1398" y="250"/>
                </a:lnTo>
                <a:lnTo>
                  <a:pt x="1399" y="269"/>
                </a:lnTo>
                <a:lnTo>
                  <a:pt x="1401" y="293"/>
                </a:lnTo>
                <a:lnTo>
                  <a:pt x="1403" y="323"/>
                </a:lnTo>
                <a:lnTo>
                  <a:pt x="1407" y="355"/>
                </a:lnTo>
                <a:lnTo>
                  <a:pt x="1417" y="478"/>
                </a:lnTo>
                <a:lnTo>
                  <a:pt x="1427" y="594"/>
                </a:lnTo>
                <a:lnTo>
                  <a:pt x="1437" y="702"/>
                </a:lnTo>
                <a:lnTo>
                  <a:pt x="1447" y="801"/>
                </a:lnTo>
                <a:lnTo>
                  <a:pt x="1456" y="894"/>
                </a:lnTo>
                <a:lnTo>
                  <a:pt x="1465" y="981"/>
                </a:lnTo>
                <a:lnTo>
                  <a:pt x="1474" y="1060"/>
                </a:lnTo>
                <a:lnTo>
                  <a:pt x="1482" y="1134"/>
                </a:lnTo>
                <a:lnTo>
                  <a:pt x="1490" y="1201"/>
                </a:lnTo>
                <a:lnTo>
                  <a:pt x="1498" y="1261"/>
                </a:lnTo>
                <a:lnTo>
                  <a:pt x="1506" y="1317"/>
                </a:lnTo>
                <a:lnTo>
                  <a:pt x="1513" y="1367"/>
                </a:lnTo>
                <a:lnTo>
                  <a:pt x="1520" y="1411"/>
                </a:lnTo>
                <a:lnTo>
                  <a:pt x="1523" y="1328"/>
                </a:lnTo>
                <a:lnTo>
                  <a:pt x="1526" y="1242"/>
                </a:lnTo>
                <a:lnTo>
                  <a:pt x="1529" y="1154"/>
                </a:lnTo>
                <a:lnTo>
                  <a:pt x="1531" y="1072"/>
                </a:lnTo>
                <a:lnTo>
                  <a:pt x="1533" y="978"/>
                </a:lnTo>
                <a:lnTo>
                  <a:pt x="1536" y="893"/>
                </a:lnTo>
                <a:lnTo>
                  <a:pt x="1538" y="817"/>
                </a:lnTo>
                <a:lnTo>
                  <a:pt x="1541" y="749"/>
                </a:lnTo>
                <a:lnTo>
                  <a:pt x="1543" y="688"/>
                </a:lnTo>
                <a:lnTo>
                  <a:pt x="1548" y="635"/>
                </a:lnTo>
                <a:lnTo>
                  <a:pt x="1552" y="587"/>
                </a:lnTo>
                <a:lnTo>
                  <a:pt x="1557" y="546"/>
                </a:lnTo>
                <a:lnTo>
                  <a:pt x="1563" y="511"/>
                </a:lnTo>
                <a:lnTo>
                  <a:pt x="1569" y="480"/>
                </a:lnTo>
                <a:lnTo>
                  <a:pt x="1577" y="455"/>
                </a:lnTo>
                <a:lnTo>
                  <a:pt x="1586" y="435"/>
                </a:lnTo>
                <a:lnTo>
                  <a:pt x="1597" y="419"/>
                </a:lnTo>
                <a:lnTo>
                  <a:pt x="1608" y="408"/>
                </a:lnTo>
                <a:lnTo>
                  <a:pt x="1621" y="399"/>
                </a:lnTo>
                <a:lnTo>
                  <a:pt x="1636" y="393"/>
                </a:lnTo>
                <a:lnTo>
                  <a:pt x="1652" y="389"/>
                </a:lnTo>
                <a:lnTo>
                  <a:pt x="1677" y="387"/>
                </a:lnTo>
                <a:lnTo>
                  <a:pt x="1703" y="386"/>
                </a:lnTo>
                <a:lnTo>
                  <a:pt x="1731" y="386"/>
                </a:lnTo>
                <a:lnTo>
                  <a:pt x="1759" y="388"/>
                </a:lnTo>
                <a:lnTo>
                  <a:pt x="1789" y="395"/>
                </a:lnTo>
                <a:lnTo>
                  <a:pt x="1817" y="406"/>
                </a:lnTo>
                <a:lnTo>
                  <a:pt x="1845" y="425"/>
                </a:lnTo>
                <a:lnTo>
                  <a:pt x="1869" y="445"/>
                </a:lnTo>
                <a:lnTo>
                  <a:pt x="1891" y="470"/>
                </a:lnTo>
                <a:lnTo>
                  <a:pt x="1910" y="501"/>
                </a:lnTo>
                <a:lnTo>
                  <a:pt x="1926" y="535"/>
                </a:lnTo>
                <a:lnTo>
                  <a:pt x="1940" y="574"/>
                </a:lnTo>
                <a:lnTo>
                  <a:pt x="1952" y="619"/>
                </a:lnTo>
                <a:lnTo>
                  <a:pt x="1961" y="669"/>
                </a:lnTo>
                <a:lnTo>
                  <a:pt x="1969" y="724"/>
                </a:lnTo>
                <a:lnTo>
                  <a:pt x="1974" y="784"/>
                </a:lnTo>
                <a:lnTo>
                  <a:pt x="1980" y="851"/>
                </a:lnTo>
                <a:lnTo>
                  <a:pt x="1986" y="925"/>
                </a:lnTo>
                <a:lnTo>
                  <a:pt x="1990" y="1002"/>
                </a:lnTo>
                <a:lnTo>
                  <a:pt x="1995" y="1082"/>
                </a:lnTo>
                <a:lnTo>
                  <a:pt x="2000" y="1163"/>
                </a:lnTo>
                <a:lnTo>
                  <a:pt x="2005" y="1245"/>
                </a:lnTo>
                <a:lnTo>
                  <a:pt x="2008" y="1326"/>
                </a:lnTo>
                <a:lnTo>
                  <a:pt x="2013" y="1403"/>
                </a:lnTo>
                <a:lnTo>
                  <a:pt x="2016" y="1477"/>
                </a:lnTo>
                <a:lnTo>
                  <a:pt x="2019" y="1533"/>
                </a:lnTo>
                <a:lnTo>
                  <a:pt x="2022" y="1588"/>
                </a:lnTo>
                <a:lnTo>
                  <a:pt x="2024" y="1637"/>
                </a:lnTo>
                <a:lnTo>
                  <a:pt x="2027" y="1681"/>
                </a:lnTo>
                <a:lnTo>
                  <a:pt x="2030" y="1720"/>
                </a:lnTo>
                <a:lnTo>
                  <a:pt x="2031" y="1750"/>
                </a:lnTo>
                <a:lnTo>
                  <a:pt x="2033" y="1776"/>
                </a:lnTo>
                <a:lnTo>
                  <a:pt x="2033" y="1777"/>
                </a:lnTo>
                <a:lnTo>
                  <a:pt x="2036" y="1799"/>
                </a:lnTo>
                <a:lnTo>
                  <a:pt x="2040" y="1826"/>
                </a:lnTo>
                <a:lnTo>
                  <a:pt x="2045" y="1857"/>
                </a:lnTo>
                <a:lnTo>
                  <a:pt x="2052" y="1890"/>
                </a:lnTo>
                <a:lnTo>
                  <a:pt x="2059" y="1925"/>
                </a:lnTo>
                <a:lnTo>
                  <a:pt x="2067" y="1962"/>
                </a:lnTo>
                <a:lnTo>
                  <a:pt x="2082" y="2032"/>
                </a:lnTo>
                <a:lnTo>
                  <a:pt x="2092" y="2079"/>
                </a:lnTo>
                <a:lnTo>
                  <a:pt x="2102" y="2122"/>
                </a:lnTo>
                <a:lnTo>
                  <a:pt x="2138" y="2094"/>
                </a:lnTo>
                <a:lnTo>
                  <a:pt x="2179" y="2062"/>
                </a:lnTo>
                <a:lnTo>
                  <a:pt x="2224" y="2029"/>
                </a:lnTo>
                <a:lnTo>
                  <a:pt x="2270" y="1994"/>
                </a:lnTo>
                <a:lnTo>
                  <a:pt x="2320" y="1959"/>
                </a:lnTo>
                <a:lnTo>
                  <a:pt x="2347" y="1939"/>
                </a:lnTo>
                <a:lnTo>
                  <a:pt x="2347" y="1939"/>
                </a:lnTo>
                <a:lnTo>
                  <a:pt x="2390" y="1909"/>
                </a:lnTo>
                <a:lnTo>
                  <a:pt x="2434" y="1878"/>
                </a:lnTo>
                <a:lnTo>
                  <a:pt x="2477" y="1849"/>
                </a:lnTo>
                <a:lnTo>
                  <a:pt x="2520" y="1822"/>
                </a:lnTo>
                <a:lnTo>
                  <a:pt x="2562" y="1796"/>
                </a:lnTo>
                <a:lnTo>
                  <a:pt x="2603" y="1771"/>
                </a:lnTo>
                <a:lnTo>
                  <a:pt x="2642" y="1749"/>
                </a:lnTo>
                <a:lnTo>
                  <a:pt x="2680" y="1729"/>
                </a:lnTo>
                <a:lnTo>
                  <a:pt x="2714" y="1713"/>
                </a:lnTo>
                <a:lnTo>
                  <a:pt x="2745" y="1700"/>
                </a:lnTo>
                <a:lnTo>
                  <a:pt x="2774" y="1691"/>
                </a:lnTo>
                <a:lnTo>
                  <a:pt x="2797" y="1687"/>
                </a:lnTo>
                <a:lnTo>
                  <a:pt x="2834" y="1684"/>
                </a:lnTo>
                <a:lnTo>
                  <a:pt x="2867" y="1687"/>
                </a:lnTo>
                <a:lnTo>
                  <a:pt x="2898" y="1692"/>
                </a:lnTo>
                <a:lnTo>
                  <a:pt x="2926" y="1702"/>
                </a:lnTo>
                <a:lnTo>
                  <a:pt x="2952" y="1715"/>
                </a:lnTo>
                <a:lnTo>
                  <a:pt x="2975" y="1732"/>
                </a:lnTo>
                <a:lnTo>
                  <a:pt x="2994" y="1752"/>
                </a:lnTo>
                <a:lnTo>
                  <a:pt x="3009" y="1776"/>
                </a:lnTo>
                <a:lnTo>
                  <a:pt x="3021" y="1806"/>
                </a:lnTo>
                <a:lnTo>
                  <a:pt x="3028" y="1838"/>
                </a:lnTo>
                <a:lnTo>
                  <a:pt x="3028" y="1869"/>
                </a:lnTo>
                <a:lnTo>
                  <a:pt x="3022" y="1903"/>
                </a:lnTo>
                <a:lnTo>
                  <a:pt x="3012" y="1936"/>
                </a:lnTo>
                <a:lnTo>
                  <a:pt x="2995" y="1969"/>
                </a:lnTo>
                <a:lnTo>
                  <a:pt x="2973" y="2002"/>
                </a:lnTo>
                <a:lnTo>
                  <a:pt x="2962" y="2015"/>
                </a:lnTo>
                <a:lnTo>
                  <a:pt x="2948" y="2032"/>
                </a:lnTo>
                <a:lnTo>
                  <a:pt x="2932" y="2051"/>
                </a:lnTo>
                <a:lnTo>
                  <a:pt x="2913" y="2072"/>
                </a:lnTo>
                <a:lnTo>
                  <a:pt x="2892" y="2097"/>
                </a:lnTo>
                <a:lnTo>
                  <a:pt x="2866" y="2128"/>
                </a:lnTo>
                <a:lnTo>
                  <a:pt x="2838" y="2161"/>
                </a:lnTo>
                <a:lnTo>
                  <a:pt x="2806" y="2198"/>
                </a:lnTo>
                <a:lnTo>
                  <a:pt x="2774" y="2237"/>
                </a:lnTo>
                <a:lnTo>
                  <a:pt x="2739" y="2279"/>
                </a:lnTo>
                <a:lnTo>
                  <a:pt x="2704" y="2322"/>
                </a:lnTo>
                <a:lnTo>
                  <a:pt x="2667" y="2368"/>
                </a:lnTo>
                <a:lnTo>
                  <a:pt x="2630" y="2413"/>
                </a:lnTo>
                <a:lnTo>
                  <a:pt x="2594" y="2458"/>
                </a:lnTo>
                <a:lnTo>
                  <a:pt x="2571" y="2489"/>
                </a:lnTo>
                <a:lnTo>
                  <a:pt x="2542" y="2528"/>
                </a:lnTo>
                <a:lnTo>
                  <a:pt x="2520" y="2556"/>
                </a:lnTo>
                <a:lnTo>
                  <a:pt x="2501" y="2582"/>
                </a:lnTo>
                <a:lnTo>
                  <a:pt x="2497" y="2588"/>
                </a:lnTo>
                <a:lnTo>
                  <a:pt x="2493" y="2593"/>
                </a:lnTo>
                <a:lnTo>
                  <a:pt x="2474" y="2621"/>
                </a:lnTo>
                <a:lnTo>
                  <a:pt x="2457" y="2646"/>
                </a:lnTo>
                <a:lnTo>
                  <a:pt x="2455" y="2649"/>
                </a:lnTo>
                <a:lnTo>
                  <a:pt x="2432" y="2682"/>
                </a:lnTo>
                <a:lnTo>
                  <a:pt x="2414" y="2713"/>
                </a:lnTo>
                <a:lnTo>
                  <a:pt x="2398" y="2739"/>
                </a:lnTo>
                <a:lnTo>
                  <a:pt x="2397" y="2741"/>
                </a:lnTo>
                <a:lnTo>
                  <a:pt x="2389" y="2754"/>
                </a:lnTo>
                <a:lnTo>
                  <a:pt x="2382" y="2768"/>
                </a:lnTo>
                <a:lnTo>
                  <a:pt x="2377" y="2779"/>
                </a:lnTo>
                <a:lnTo>
                  <a:pt x="2373" y="2789"/>
                </a:lnTo>
                <a:lnTo>
                  <a:pt x="2370" y="2795"/>
                </a:lnTo>
                <a:lnTo>
                  <a:pt x="2364" y="2809"/>
                </a:lnTo>
                <a:lnTo>
                  <a:pt x="2360" y="2821"/>
                </a:lnTo>
                <a:lnTo>
                  <a:pt x="2353" y="2845"/>
                </a:lnTo>
                <a:lnTo>
                  <a:pt x="2352" y="2852"/>
                </a:lnTo>
                <a:lnTo>
                  <a:pt x="2350" y="2859"/>
                </a:lnTo>
                <a:lnTo>
                  <a:pt x="2342" y="2885"/>
                </a:lnTo>
                <a:lnTo>
                  <a:pt x="2339" y="2895"/>
                </a:lnTo>
                <a:lnTo>
                  <a:pt x="2327" y="2933"/>
                </a:lnTo>
                <a:lnTo>
                  <a:pt x="2325" y="2943"/>
                </a:lnTo>
                <a:lnTo>
                  <a:pt x="2309" y="2987"/>
                </a:lnTo>
                <a:lnTo>
                  <a:pt x="2308" y="2993"/>
                </a:lnTo>
                <a:lnTo>
                  <a:pt x="2300" y="3016"/>
                </a:lnTo>
                <a:lnTo>
                  <a:pt x="2287" y="3047"/>
                </a:lnTo>
                <a:lnTo>
                  <a:pt x="2287" y="3047"/>
                </a:lnTo>
                <a:lnTo>
                  <a:pt x="2270" y="3085"/>
                </a:lnTo>
                <a:lnTo>
                  <a:pt x="2254" y="3123"/>
                </a:lnTo>
                <a:lnTo>
                  <a:pt x="2233" y="3163"/>
                </a:lnTo>
                <a:lnTo>
                  <a:pt x="2211" y="3203"/>
                </a:lnTo>
                <a:lnTo>
                  <a:pt x="2187" y="3242"/>
                </a:lnTo>
                <a:lnTo>
                  <a:pt x="2160" y="3283"/>
                </a:lnTo>
                <a:lnTo>
                  <a:pt x="2129" y="3323"/>
                </a:lnTo>
                <a:lnTo>
                  <a:pt x="2096" y="3362"/>
                </a:lnTo>
                <a:lnTo>
                  <a:pt x="2061" y="3400"/>
                </a:lnTo>
                <a:lnTo>
                  <a:pt x="2022" y="3438"/>
                </a:lnTo>
                <a:lnTo>
                  <a:pt x="1980" y="3474"/>
                </a:lnTo>
                <a:lnTo>
                  <a:pt x="1934" y="3509"/>
                </a:lnTo>
                <a:lnTo>
                  <a:pt x="1884" y="3542"/>
                </a:lnTo>
                <a:lnTo>
                  <a:pt x="1831" y="3573"/>
                </a:lnTo>
                <a:lnTo>
                  <a:pt x="1773" y="3602"/>
                </a:lnTo>
                <a:lnTo>
                  <a:pt x="1712" y="3628"/>
                </a:lnTo>
                <a:lnTo>
                  <a:pt x="1645" y="3652"/>
                </a:lnTo>
                <a:lnTo>
                  <a:pt x="1575" y="3674"/>
                </a:lnTo>
                <a:lnTo>
                  <a:pt x="1499" y="3691"/>
                </a:lnTo>
                <a:lnTo>
                  <a:pt x="1426" y="3704"/>
                </a:lnTo>
                <a:lnTo>
                  <a:pt x="1355" y="3712"/>
                </a:lnTo>
                <a:lnTo>
                  <a:pt x="1287" y="3715"/>
                </a:lnTo>
                <a:lnTo>
                  <a:pt x="1222" y="3712"/>
                </a:lnTo>
                <a:lnTo>
                  <a:pt x="1161" y="3705"/>
                </a:lnTo>
                <a:lnTo>
                  <a:pt x="1102" y="3693"/>
                </a:lnTo>
                <a:lnTo>
                  <a:pt x="1046" y="3676"/>
                </a:lnTo>
                <a:lnTo>
                  <a:pt x="993" y="3656"/>
                </a:lnTo>
                <a:lnTo>
                  <a:pt x="943" y="3631"/>
                </a:lnTo>
                <a:lnTo>
                  <a:pt x="894" y="3602"/>
                </a:lnTo>
                <a:lnTo>
                  <a:pt x="848" y="3569"/>
                </a:lnTo>
                <a:lnTo>
                  <a:pt x="805" y="3533"/>
                </a:lnTo>
                <a:lnTo>
                  <a:pt x="763" y="3493"/>
                </a:lnTo>
                <a:lnTo>
                  <a:pt x="725" y="3450"/>
                </a:lnTo>
                <a:lnTo>
                  <a:pt x="723" y="3451"/>
                </a:lnTo>
                <a:lnTo>
                  <a:pt x="697" y="3418"/>
                </a:lnTo>
                <a:lnTo>
                  <a:pt x="678" y="3392"/>
                </a:lnTo>
                <a:lnTo>
                  <a:pt x="669" y="3381"/>
                </a:lnTo>
                <a:lnTo>
                  <a:pt x="646" y="3348"/>
                </a:lnTo>
                <a:lnTo>
                  <a:pt x="623" y="3313"/>
                </a:lnTo>
                <a:lnTo>
                  <a:pt x="618" y="3306"/>
                </a:lnTo>
                <a:lnTo>
                  <a:pt x="585" y="3248"/>
                </a:lnTo>
                <a:lnTo>
                  <a:pt x="551" y="3185"/>
                </a:lnTo>
                <a:lnTo>
                  <a:pt x="518" y="3117"/>
                </a:lnTo>
                <a:lnTo>
                  <a:pt x="486" y="3044"/>
                </a:lnTo>
                <a:lnTo>
                  <a:pt x="467" y="2997"/>
                </a:lnTo>
                <a:lnTo>
                  <a:pt x="448" y="2949"/>
                </a:lnTo>
                <a:lnTo>
                  <a:pt x="415" y="2857"/>
                </a:lnTo>
                <a:lnTo>
                  <a:pt x="412" y="2846"/>
                </a:lnTo>
                <a:lnTo>
                  <a:pt x="374" y="2732"/>
                </a:lnTo>
                <a:lnTo>
                  <a:pt x="357" y="2676"/>
                </a:lnTo>
                <a:lnTo>
                  <a:pt x="357" y="2676"/>
                </a:lnTo>
                <a:lnTo>
                  <a:pt x="344" y="2633"/>
                </a:lnTo>
                <a:lnTo>
                  <a:pt x="344" y="2632"/>
                </a:lnTo>
                <a:lnTo>
                  <a:pt x="321" y="2551"/>
                </a:lnTo>
                <a:lnTo>
                  <a:pt x="299" y="2470"/>
                </a:lnTo>
                <a:lnTo>
                  <a:pt x="276" y="2386"/>
                </a:lnTo>
                <a:lnTo>
                  <a:pt x="254" y="2302"/>
                </a:lnTo>
                <a:lnTo>
                  <a:pt x="234" y="2218"/>
                </a:lnTo>
                <a:lnTo>
                  <a:pt x="214" y="2133"/>
                </a:lnTo>
                <a:lnTo>
                  <a:pt x="193" y="2049"/>
                </a:lnTo>
                <a:lnTo>
                  <a:pt x="175" y="1966"/>
                </a:lnTo>
                <a:lnTo>
                  <a:pt x="156" y="1884"/>
                </a:lnTo>
                <a:lnTo>
                  <a:pt x="139" y="1803"/>
                </a:lnTo>
                <a:lnTo>
                  <a:pt x="122" y="1726"/>
                </a:lnTo>
                <a:lnTo>
                  <a:pt x="106" y="1650"/>
                </a:lnTo>
                <a:lnTo>
                  <a:pt x="92" y="1577"/>
                </a:lnTo>
                <a:lnTo>
                  <a:pt x="78" y="1507"/>
                </a:lnTo>
                <a:lnTo>
                  <a:pt x="66" y="1440"/>
                </a:lnTo>
                <a:lnTo>
                  <a:pt x="53" y="1378"/>
                </a:lnTo>
                <a:lnTo>
                  <a:pt x="43" y="1319"/>
                </a:lnTo>
                <a:lnTo>
                  <a:pt x="33" y="1266"/>
                </a:lnTo>
                <a:lnTo>
                  <a:pt x="24" y="1217"/>
                </a:lnTo>
                <a:lnTo>
                  <a:pt x="17" y="1174"/>
                </a:lnTo>
                <a:lnTo>
                  <a:pt x="11" y="1135"/>
                </a:lnTo>
                <a:lnTo>
                  <a:pt x="6" y="1104"/>
                </a:lnTo>
                <a:lnTo>
                  <a:pt x="2" y="1079"/>
                </a:lnTo>
                <a:lnTo>
                  <a:pt x="0" y="1061"/>
                </a:lnTo>
                <a:lnTo>
                  <a:pt x="0" y="1031"/>
                </a:lnTo>
                <a:lnTo>
                  <a:pt x="3" y="1002"/>
                </a:lnTo>
                <a:lnTo>
                  <a:pt x="11" y="976"/>
                </a:lnTo>
                <a:lnTo>
                  <a:pt x="24" y="952"/>
                </a:lnTo>
                <a:lnTo>
                  <a:pt x="40" y="931"/>
                </a:lnTo>
                <a:lnTo>
                  <a:pt x="59" y="913"/>
                </a:lnTo>
                <a:lnTo>
                  <a:pt x="81" y="899"/>
                </a:lnTo>
                <a:lnTo>
                  <a:pt x="106" y="890"/>
                </a:lnTo>
                <a:lnTo>
                  <a:pt x="120" y="888"/>
                </a:lnTo>
                <a:lnTo>
                  <a:pt x="135" y="887"/>
                </a:lnTo>
                <a:lnTo>
                  <a:pt x="150" y="888"/>
                </a:lnTo>
                <a:lnTo>
                  <a:pt x="168" y="890"/>
                </a:lnTo>
                <a:lnTo>
                  <a:pt x="188" y="897"/>
                </a:lnTo>
                <a:lnTo>
                  <a:pt x="208" y="906"/>
                </a:lnTo>
                <a:lnTo>
                  <a:pt x="228" y="918"/>
                </a:lnTo>
                <a:lnTo>
                  <a:pt x="250" y="936"/>
                </a:lnTo>
                <a:lnTo>
                  <a:pt x="273" y="959"/>
                </a:lnTo>
                <a:lnTo>
                  <a:pt x="295" y="986"/>
                </a:lnTo>
                <a:lnTo>
                  <a:pt x="318" y="1019"/>
                </a:lnTo>
                <a:lnTo>
                  <a:pt x="341" y="1060"/>
                </a:lnTo>
                <a:lnTo>
                  <a:pt x="364" y="1107"/>
                </a:lnTo>
                <a:lnTo>
                  <a:pt x="388" y="1160"/>
                </a:lnTo>
                <a:lnTo>
                  <a:pt x="417" y="1236"/>
                </a:lnTo>
                <a:lnTo>
                  <a:pt x="442" y="1309"/>
                </a:lnTo>
                <a:lnTo>
                  <a:pt x="465" y="1377"/>
                </a:lnTo>
                <a:lnTo>
                  <a:pt x="484" y="1440"/>
                </a:lnTo>
                <a:lnTo>
                  <a:pt x="501" y="1498"/>
                </a:lnTo>
                <a:lnTo>
                  <a:pt x="513" y="1537"/>
                </a:lnTo>
                <a:lnTo>
                  <a:pt x="525" y="1574"/>
                </a:lnTo>
                <a:lnTo>
                  <a:pt x="519" y="1521"/>
                </a:lnTo>
                <a:lnTo>
                  <a:pt x="512" y="1463"/>
                </a:lnTo>
                <a:lnTo>
                  <a:pt x="504" y="1403"/>
                </a:lnTo>
                <a:lnTo>
                  <a:pt x="496" y="1342"/>
                </a:lnTo>
                <a:lnTo>
                  <a:pt x="488" y="1281"/>
                </a:lnTo>
                <a:lnTo>
                  <a:pt x="481" y="1224"/>
                </a:lnTo>
                <a:lnTo>
                  <a:pt x="468" y="1134"/>
                </a:lnTo>
                <a:lnTo>
                  <a:pt x="457" y="1052"/>
                </a:lnTo>
                <a:lnTo>
                  <a:pt x="448" y="977"/>
                </a:lnTo>
                <a:lnTo>
                  <a:pt x="440" y="908"/>
                </a:lnTo>
                <a:lnTo>
                  <a:pt x="433" y="846"/>
                </a:lnTo>
                <a:lnTo>
                  <a:pt x="427" y="789"/>
                </a:lnTo>
                <a:lnTo>
                  <a:pt x="424" y="737"/>
                </a:lnTo>
                <a:lnTo>
                  <a:pt x="422" y="691"/>
                </a:lnTo>
                <a:lnTo>
                  <a:pt x="422" y="650"/>
                </a:lnTo>
                <a:lnTo>
                  <a:pt x="424" y="614"/>
                </a:lnTo>
                <a:lnTo>
                  <a:pt x="427" y="582"/>
                </a:lnTo>
                <a:lnTo>
                  <a:pt x="433" y="555"/>
                </a:lnTo>
                <a:lnTo>
                  <a:pt x="441" y="532"/>
                </a:lnTo>
                <a:lnTo>
                  <a:pt x="451" y="513"/>
                </a:lnTo>
                <a:lnTo>
                  <a:pt x="464" y="497"/>
                </a:lnTo>
                <a:lnTo>
                  <a:pt x="472" y="488"/>
                </a:lnTo>
                <a:lnTo>
                  <a:pt x="484" y="477"/>
                </a:lnTo>
                <a:lnTo>
                  <a:pt x="498" y="464"/>
                </a:lnTo>
                <a:lnTo>
                  <a:pt x="514" y="452"/>
                </a:lnTo>
                <a:lnTo>
                  <a:pt x="534" y="441"/>
                </a:lnTo>
                <a:lnTo>
                  <a:pt x="555" y="430"/>
                </a:lnTo>
                <a:lnTo>
                  <a:pt x="578" y="424"/>
                </a:lnTo>
                <a:lnTo>
                  <a:pt x="603" y="421"/>
                </a:lnTo>
                <a:lnTo>
                  <a:pt x="629" y="424"/>
                </a:lnTo>
                <a:lnTo>
                  <a:pt x="656" y="433"/>
                </a:lnTo>
                <a:lnTo>
                  <a:pt x="680" y="446"/>
                </a:lnTo>
                <a:lnTo>
                  <a:pt x="701" y="466"/>
                </a:lnTo>
                <a:lnTo>
                  <a:pt x="720" y="489"/>
                </a:lnTo>
                <a:lnTo>
                  <a:pt x="738" y="515"/>
                </a:lnTo>
                <a:lnTo>
                  <a:pt x="754" y="546"/>
                </a:lnTo>
                <a:lnTo>
                  <a:pt x="770" y="578"/>
                </a:lnTo>
                <a:lnTo>
                  <a:pt x="784" y="611"/>
                </a:lnTo>
                <a:lnTo>
                  <a:pt x="796" y="646"/>
                </a:lnTo>
                <a:lnTo>
                  <a:pt x="806" y="677"/>
                </a:lnTo>
                <a:lnTo>
                  <a:pt x="819" y="713"/>
                </a:lnTo>
                <a:lnTo>
                  <a:pt x="831" y="755"/>
                </a:lnTo>
                <a:lnTo>
                  <a:pt x="845" y="803"/>
                </a:lnTo>
                <a:lnTo>
                  <a:pt x="859" y="854"/>
                </a:lnTo>
                <a:lnTo>
                  <a:pt x="874" y="908"/>
                </a:lnTo>
                <a:lnTo>
                  <a:pt x="890" y="965"/>
                </a:lnTo>
                <a:lnTo>
                  <a:pt x="905" y="1016"/>
                </a:lnTo>
                <a:lnTo>
                  <a:pt x="920" y="1073"/>
                </a:lnTo>
                <a:lnTo>
                  <a:pt x="937" y="1133"/>
                </a:lnTo>
                <a:lnTo>
                  <a:pt x="955" y="1194"/>
                </a:lnTo>
                <a:lnTo>
                  <a:pt x="974" y="1256"/>
                </a:lnTo>
                <a:lnTo>
                  <a:pt x="993" y="1319"/>
                </a:lnTo>
                <a:lnTo>
                  <a:pt x="1011" y="1378"/>
                </a:lnTo>
                <a:lnTo>
                  <a:pt x="1029" y="1432"/>
                </a:lnTo>
                <a:lnTo>
                  <a:pt x="1046" y="1482"/>
                </a:lnTo>
                <a:lnTo>
                  <a:pt x="1047" y="1430"/>
                </a:lnTo>
                <a:lnTo>
                  <a:pt x="1046" y="1372"/>
                </a:lnTo>
                <a:lnTo>
                  <a:pt x="1044" y="1310"/>
                </a:lnTo>
                <a:lnTo>
                  <a:pt x="1040" y="1244"/>
                </a:lnTo>
                <a:lnTo>
                  <a:pt x="1036" y="1177"/>
                </a:lnTo>
                <a:lnTo>
                  <a:pt x="1029" y="1110"/>
                </a:lnTo>
                <a:lnTo>
                  <a:pt x="1026" y="1079"/>
                </a:lnTo>
                <a:lnTo>
                  <a:pt x="1021" y="1043"/>
                </a:lnTo>
                <a:lnTo>
                  <a:pt x="1017" y="1000"/>
                </a:lnTo>
                <a:lnTo>
                  <a:pt x="1004" y="898"/>
                </a:lnTo>
                <a:lnTo>
                  <a:pt x="994" y="804"/>
                </a:lnTo>
                <a:lnTo>
                  <a:pt x="985" y="715"/>
                </a:lnTo>
                <a:lnTo>
                  <a:pt x="977" y="635"/>
                </a:lnTo>
                <a:lnTo>
                  <a:pt x="970" y="560"/>
                </a:lnTo>
                <a:lnTo>
                  <a:pt x="966" y="490"/>
                </a:lnTo>
                <a:lnTo>
                  <a:pt x="962" y="427"/>
                </a:lnTo>
                <a:lnTo>
                  <a:pt x="960" y="370"/>
                </a:lnTo>
                <a:lnTo>
                  <a:pt x="960" y="318"/>
                </a:lnTo>
                <a:lnTo>
                  <a:pt x="961" y="270"/>
                </a:lnTo>
                <a:lnTo>
                  <a:pt x="964" y="228"/>
                </a:lnTo>
                <a:lnTo>
                  <a:pt x="968" y="192"/>
                </a:lnTo>
                <a:lnTo>
                  <a:pt x="974" y="159"/>
                </a:lnTo>
                <a:lnTo>
                  <a:pt x="980" y="130"/>
                </a:lnTo>
                <a:lnTo>
                  <a:pt x="989" y="105"/>
                </a:lnTo>
                <a:lnTo>
                  <a:pt x="1000" y="84"/>
                </a:lnTo>
                <a:lnTo>
                  <a:pt x="1011" y="66"/>
                </a:lnTo>
                <a:lnTo>
                  <a:pt x="1023" y="52"/>
                </a:lnTo>
                <a:lnTo>
                  <a:pt x="1049" y="32"/>
                </a:lnTo>
                <a:lnTo>
                  <a:pt x="1075" y="17"/>
                </a:lnTo>
                <a:lnTo>
                  <a:pt x="1104" y="7"/>
                </a:lnTo>
                <a:lnTo>
                  <a:pt x="1134" y="1"/>
                </a:lnTo>
                <a:lnTo>
                  <a:pt x="1165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1" name="Group 19"/>
          <p:cNvGrpSpPr>
            <a:grpSpLocks noChangeAspect="1"/>
          </p:cNvGrpSpPr>
          <p:nvPr/>
        </p:nvGrpSpPr>
        <p:grpSpPr bwMode="auto">
          <a:xfrm>
            <a:off x="7228731" y="3295942"/>
            <a:ext cx="791734" cy="828492"/>
            <a:chOff x="3209" y="1008"/>
            <a:chExt cx="2197" cy="229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" name="Freeform 27"/>
            <p:cNvSpPr>
              <a:spLocks noEditPoints="1"/>
            </p:cNvSpPr>
            <p:nvPr/>
          </p:nvSpPr>
          <p:spPr bwMode="auto">
            <a:xfrm>
              <a:off x="3209" y="1008"/>
              <a:ext cx="1258" cy="1620"/>
            </a:xfrm>
            <a:custGeom>
              <a:avLst/>
              <a:gdLst>
                <a:gd name="T0" fmla="*/ 253 w 2516"/>
                <a:gd name="T1" fmla="*/ 1630 h 3241"/>
                <a:gd name="T2" fmla="*/ 234 w 2516"/>
                <a:gd name="T3" fmla="*/ 2937 h 3241"/>
                <a:gd name="T4" fmla="*/ 276 w 2516"/>
                <a:gd name="T5" fmla="*/ 3001 h 3241"/>
                <a:gd name="T6" fmla="*/ 2242 w 2516"/>
                <a:gd name="T7" fmla="*/ 3001 h 3241"/>
                <a:gd name="T8" fmla="*/ 2284 w 2516"/>
                <a:gd name="T9" fmla="*/ 2937 h 3241"/>
                <a:gd name="T10" fmla="*/ 2279 w 2516"/>
                <a:gd name="T11" fmla="*/ 1652 h 3241"/>
                <a:gd name="T12" fmla="*/ 2214 w 2516"/>
                <a:gd name="T13" fmla="*/ 1611 h 3241"/>
                <a:gd name="T14" fmla="*/ 1360 w 2516"/>
                <a:gd name="T15" fmla="*/ 5 h 3241"/>
                <a:gd name="T16" fmla="*/ 1640 w 2516"/>
                <a:gd name="T17" fmla="*/ 81 h 3241"/>
                <a:gd name="T18" fmla="*/ 1877 w 2516"/>
                <a:gd name="T19" fmla="*/ 237 h 3241"/>
                <a:gd name="T20" fmla="*/ 2056 w 2516"/>
                <a:gd name="T21" fmla="*/ 456 h 3241"/>
                <a:gd name="T22" fmla="*/ 2161 w 2516"/>
                <a:gd name="T23" fmla="*/ 723 h 3241"/>
                <a:gd name="T24" fmla="*/ 2182 w 2516"/>
                <a:gd name="T25" fmla="*/ 1379 h 3241"/>
                <a:gd name="T26" fmla="*/ 2320 w 2516"/>
                <a:gd name="T27" fmla="*/ 1398 h 3241"/>
                <a:gd name="T28" fmla="*/ 2446 w 2516"/>
                <a:gd name="T29" fmla="*/ 1487 h 3241"/>
                <a:gd name="T30" fmla="*/ 2512 w 2516"/>
                <a:gd name="T31" fmla="*/ 1626 h 3241"/>
                <a:gd name="T32" fmla="*/ 2512 w 2516"/>
                <a:gd name="T33" fmla="*/ 2992 h 3241"/>
                <a:gd name="T34" fmla="*/ 2446 w 2516"/>
                <a:gd name="T35" fmla="*/ 3132 h 3241"/>
                <a:gd name="T36" fmla="*/ 2320 w 2516"/>
                <a:gd name="T37" fmla="*/ 3222 h 3241"/>
                <a:gd name="T38" fmla="*/ 303 w 2516"/>
                <a:gd name="T39" fmla="*/ 3241 h 3241"/>
                <a:gd name="T40" fmla="*/ 150 w 2516"/>
                <a:gd name="T41" fmla="*/ 3199 h 3241"/>
                <a:gd name="T42" fmla="*/ 42 w 2516"/>
                <a:gd name="T43" fmla="*/ 3090 h 3241"/>
                <a:gd name="T44" fmla="*/ 0 w 2516"/>
                <a:gd name="T45" fmla="*/ 2938 h 3241"/>
                <a:gd name="T46" fmla="*/ 19 w 2516"/>
                <a:gd name="T47" fmla="*/ 1575 h 3241"/>
                <a:gd name="T48" fmla="*/ 109 w 2516"/>
                <a:gd name="T49" fmla="*/ 1449 h 3241"/>
                <a:gd name="T50" fmla="*/ 247 w 2516"/>
                <a:gd name="T51" fmla="*/ 1383 h 3241"/>
                <a:gd name="T52" fmla="*/ 1951 w 2516"/>
                <a:gd name="T53" fmla="*/ 921 h 3241"/>
                <a:gd name="T54" fmla="*/ 1904 w 2516"/>
                <a:gd name="T55" fmla="*/ 672 h 3241"/>
                <a:gd name="T56" fmla="*/ 1776 w 2516"/>
                <a:gd name="T57" fmla="*/ 463 h 3241"/>
                <a:gd name="T58" fmla="*/ 1584 w 2516"/>
                <a:gd name="T59" fmla="*/ 311 h 3241"/>
                <a:gd name="T60" fmla="*/ 1347 w 2516"/>
                <a:gd name="T61" fmla="*/ 237 h 3241"/>
                <a:gd name="T62" fmla="*/ 1090 w 2516"/>
                <a:gd name="T63" fmla="*/ 252 h 3241"/>
                <a:gd name="T64" fmla="*/ 866 w 2516"/>
                <a:gd name="T65" fmla="*/ 355 h 3241"/>
                <a:gd name="T66" fmla="*/ 694 w 2516"/>
                <a:gd name="T67" fmla="*/ 528 h 3241"/>
                <a:gd name="T68" fmla="*/ 592 w 2516"/>
                <a:gd name="T69" fmla="*/ 752 h 3241"/>
                <a:gd name="T70" fmla="*/ 565 w 2516"/>
                <a:gd name="T71" fmla="*/ 951 h 3241"/>
                <a:gd name="T72" fmla="*/ 512 w 2516"/>
                <a:gd name="T73" fmla="*/ 1022 h 3241"/>
                <a:gd name="T74" fmla="*/ 422 w 2516"/>
                <a:gd name="T75" fmla="*/ 1033 h 3241"/>
                <a:gd name="T76" fmla="*/ 352 w 2516"/>
                <a:gd name="T77" fmla="*/ 980 h 3241"/>
                <a:gd name="T78" fmla="*/ 343 w 2516"/>
                <a:gd name="T79" fmla="*/ 820 h 3241"/>
                <a:gd name="T80" fmla="*/ 419 w 2516"/>
                <a:gd name="T81" fmla="*/ 541 h 3241"/>
                <a:gd name="T82" fmla="*/ 575 w 2516"/>
                <a:gd name="T83" fmla="*/ 304 h 3241"/>
                <a:gd name="T84" fmla="*/ 793 w 2516"/>
                <a:gd name="T85" fmla="*/ 125 h 3241"/>
                <a:gd name="T86" fmla="*/ 1061 w 2516"/>
                <a:gd name="T87" fmla="*/ 2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6" h="3241">
                  <a:moveTo>
                    <a:pt x="303" y="1611"/>
                  </a:moveTo>
                  <a:lnTo>
                    <a:pt x="276" y="1616"/>
                  </a:lnTo>
                  <a:lnTo>
                    <a:pt x="253" y="1630"/>
                  </a:lnTo>
                  <a:lnTo>
                    <a:pt x="238" y="1652"/>
                  </a:lnTo>
                  <a:lnTo>
                    <a:pt x="234" y="1679"/>
                  </a:lnTo>
                  <a:lnTo>
                    <a:pt x="234" y="2937"/>
                  </a:lnTo>
                  <a:lnTo>
                    <a:pt x="238" y="2963"/>
                  </a:lnTo>
                  <a:lnTo>
                    <a:pt x="253" y="2986"/>
                  </a:lnTo>
                  <a:lnTo>
                    <a:pt x="276" y="3001"/>
                  </a:lnTo>
                  <a:lnTo>
                    <a:pt x="303" y="3007"/>
                  </a:lnTo>
                  <a:lnTo>
                    <a:pt x="2216" y="3007"/>
                  </a:lnTo>
                  <a:lnTo>
                    <a:pt x="2242" y="3001"/>
                  </a:lnTo>
                  <a:lnTo>
                    <a:pt x="2265" y="2986"/>
                  </a:lnTo>
                  <a:lnTo>
                    <a:pt x="2280" y="2963"/>
                  </a:lnTo>
                  <a:lnTo>
                    <a:pt x="2284" y="2937"/>
                  </a:lnTo>
                  <a:lnTo>
                    <a:pt x="2284" y="2937"/>
                  </a:lnTo>
                  <a:lnTo>
                    <a:pt x="2284" y="1679"/>
                  </a:lnTo>
                  <a:lnTo>
                    <a:pt x="2279" y="1652"/>
                  </a:lnTo>
                  <a:lnTo>
                    <a:pt x="2263" y="1630"/>
                  </a:lnTo>
                  <a:lnTo>
                    <a:pt x="2242" y="1616"/>
                  </a:lnTo>
                  <a:lnTo>
                    <a:pt x="2214" y="1611"/>
                  </a:lnTo>
                  <a:lnTo>
                    <a:pt x="303" y="1611"/>
                  </a:lnTo>
                  <a:close/>
                  <a:moveTo>
                    <a:pt x="1259" y="0"/>
                  </a:moveTo>
                  <a:lnTo>
                    <a:pt x="1360" y="5"/>
                  </a:lnTo>
                  <a:lnTo>
                    <a:pt x="1457" y="21"/>
                  </a:lnTo>
                  <a:lnTo>
                    <a:pt x="1550" y="47"/>
                  </a:lnTo>
                  <a:lnTo>
                    <a:pt x="1640" y="81"/>
                  </a:lnTo>
                  <a:lnTo>
                    <a:pt x="1725" y="125"/>
                  </a:lnTo>
                  <a:lnTo>
                    <a:pt x="1803" y="178"/>
                  </a:lnTo>
                  <a:lnTo>
                    <a:pt x="1877" y="237"/>
                  </a:lnTo>
                  <a:lnTo>
                    <a:pt x="1944" y="304"/>
                  </a:lnTo>
                  <a:lnTo>
                    <a:pt x="2003" y="378"/>
                  </a:lnTo>
                  <a:lnTo>
                    <a:pt x="2056" y="456"/>
                  </a:lnTo>
                  <a:lnTo>
                    <a:pt x="2100" y="541"/>
                  </a:lnTo>
                  <a:lnTo>
                    <a:pt x="2134" y="630"/>
                  </a:lnTo>
                  <a:lnTo>
                    <a:pt x="2161" y="723"/>
                  </a:lnTo>
                  <a:lnTo>
                    <a:pt x="2176" y="820"/>
                  </a:lnTo>
                  <a:lnTo>
                    <a:pt x="2182" y="921"/>
                  </a:lnTo>
                  <a:lnTo>
                    <a:pt x="2182" y="1379"/>
                  </a:lnTo>
                  <a:lnTo>
                    <a:pt x="2216" y="1379"/>
                  </a:lnTo>
                  <a:lnTo>
                    <a:pt x="2271" y="1383"/>
                  </a:lnTo>
                  <a:lnTo>
                    <a:pt x="2320" y="1398"/>
                  </a:lnTo>
                  <a:lnTo>
                    <a:pt x="2368" y="1421"/>
                  </a:lnTo>
                  <a:lnTo>
                    <a:pt x="2410" y="1449"/>
                  </a:lnTo>
                  <a:lnTo>
                    <a:pt x="2446" y="1487"/>
                  </a:lnTo>
                  <a:lnTo>
                    <a:pt x="2476" y="1529"/>
                  </a:lnTo>
                  <a:lnTo>
                    <a:pt x="2497" y="1575"/>
                  </a:lnTo>
                  <a:lnTo>
                    <a:pt x="2512" y="1626"/>
                  </a:lnTo>
                  <a:lnTo>
                    <a:pt x="2516" y="1681"/>
                  </a:lnTo>
                  <a:lnTo>
                    <a:pt x="2516" y="2938"/>
                  </a:lnTo>
                  <a:lnTo>
                    <a:pt x="2512" y="2992"/>
                  </a:lnTo>
                  <a:lnTo>
                    <a:pt x="2497" y="3043"/>
                  </a:lnTo>
                  <a:lnTo>
                    <a:pt x="2476" y="3090"/>
                  </a:lnTo>
                  <a:lnTo>
                    <a:pt x="2446" y="3132"/>
                  </a:lnTo>
                  <a:lnTo>
                    <a:pt x="2410" y="3168"/>
                  </a:lnTo>
                  <a:lnTo>
                    <a:pt x="2368" y="3199"/>
                  </a:lnTo>
                  <a:lnTo>
                    <a:pt x="2320" y="3222"/>
                  </a:lnTo>
                  <a:lnTo>
                    <a:pt x="2269" y="3235"/>
                  </a:lnTo>
                  <a:lnTo>
                    <a:pt x="2214" y="3241"/>
                  </a:lnTo>
                  <a:lnTo>
                    <a:pt x="303" y="3241"/>
                  </a:lnTo>
                  <a:lnTo>
                    <a:pt x="247" y="3235"/>
                  </a:lnTo>
                  <a:lnTo>
                    <a:pt x="198" y="3222"/>
                  </a:lnTo>
                  <a:lnTo>
                    <a:pt x="150" y="3199"/>
                  </a:lnTo>
                  <a:lnTo>
                    <a:pt x="109" y="3168"/>
                  </a:lnTo>
                  <a:lnTo>
                    <a:pt x="71" y="3132"/>
                  </a:lnTo>
                  <a:lnTo>
                    <a:pt x="42" y="3090"/>
                  </a:lnTo>
                  <a:lnTo>
                    <a:pt x="19" y="3043"/>
                  </a:lnTo>
                  <a:lnTo>
                    <a:pt x="6" y="2992"/>
                  </a:lnTo>
                  <a:lnTo>
                    <a:pt x="0" y="2938"/>
                  </a:lnTo>
                  <a:lnTo>
                    <a:pt x="0" y="1681"/>
                  </a:lnTo>
                  <a:lnTo>
                    <a:pt x="6" y="1626"/>
                  </a:lnTo>
                  <a:lnTo>
                    <a:pt x="19" y="1575"/>
                  </a:lnTo>
                  <a:lnTo>
                    <a:pt x="42" y="1529"/>
                  </a:lnTo>
                  <a:lnTo>
                    <a:pt x="71" y="1487"/>
                  </a:lnTo>
                  <a:lnTo>
                    <a:pt x="109" y="1449"/>
                  </a:lnTo>
                  <a:lnTo>
                    <a:pt x="150" y="1421"/>
                  </a:lnTo>
                  <a:lnTo>
                    <a:pt x="198" y="1398"/>
                  </a:lnTo>
                  <a:lnTo>
                    <a:pt x="247" y="1383"/>
                  </a:lnTo>
                  <a:lnTo>
                    <a:pt x="303" y="1379"/>
                  </a:lnTo>
                  <a:lnTo>
                    <a:pt x="1951" y="1379"/>
                  </a:lnTo>
                  <a:lnTo>
                    <a:pt x="1951" y="921"/>
                  </a:lnTo>
                  <a:lnTo>
                    <a:pt x="1946" y="834"/>
                  </a:lnTo>
                  <a:lnTo>
                    <a:pt x="1931" y="752"/>
                  </a:lnTo>
                  <a:lnTo>
                    <a:pt x="1904" y="672"/>
                  </a:lnTo>
                  <a:lnTo>
                    <a:pt x="1870" y="596"/>
                  </a:lnTo>
                  <a:lnTo>
                    <a:pt x="1828" y="528"/>
                  </a:lnTo>
                  <a:lnTo>
                    <a:pt x="1776" y="463"/>
                  </a:lnTo>
                  <a:lnTo>
                    <a:pt x="1719" y="406"/>
                  </a:lnTo>
                  <a:lnTo>
                    <a:pt x="1655" y="355"/>
                  </a:lnTo>
                  <a:lnTo>
                    <a:pt x="1584" y="311"/>
                  </a:lnTo>
                  <a:lnTo>
                    <a:pt x="1510" y="277"/>
                  </a:lnTo>
                  <a:lnTo>
                    <a:pt x="1430" y="252"/>
                  </a:lnTo>
                  <a:lnTo>
                    <a:pt x="1347" y="237"/>
                  </a:lnTo>
                  <a:lnTo>
                    <a:pt x="1261" y="231"/>
                  </a:lnTo>
                  <a:lnTo>
                    <a:pt x="1174" y="237"/>
                  </a:lnTo>
                  <a:lnTo>
                    <a:pt x="1090" y="252"/>
                  </a:lnTo>
                  <a:lnTo>
                    <a:pt x="1012" y="277"/>
                  </a:lnTo>
                  <a:lnTo>
                    <a:pt x="936" y="311"/>
                  </a:lnTo>
                  <a:lnTo>
                    <a:pt x="866" y="355"/>
                  </a:lnTo>
                  <a:lnTo>
                    <a:pt x="803" y="406"/>
                  </a:lnTo>
                  <a:lnTo>
                    <a:pt x="744" y="463"/>
                  </a:lnTo>
                  <a:lnTo>
                    <a:pt x="694" y="528"/>
                  </a:lnTo>
                  <a:lnTo>
                    <a:pt x="651" y="596"/>
                  </a:lnTo>
                  <a:lnTo>
                    <a:pt x="616" y="672"/>
                  </a:lnTo>
                  <a:lnTo>
                    <a:pt x="592" y="752"/>
                  </a:lnTo>
                  <a:lnTo>
                    <a:pt x="575" y="834"/>
                  </a:lnTo>
                  <a:lnTo>
                    <a:pt x="571" y="921"/>
                  </a:lnTo>
                  <a:lnTo>
                    <a:pt x="565" y="951"/>
                  </a:lnTo>
                  <a:lnTo>
                    <a:pt x="554" y="980"/>
                  </a:lnTo>
                  <a:lnTo>
                    <a:pt x="537" y="1003"/>
                  </a:lnTo>
                  <a:lnTo>
                    <a:pt x="512" y="1022"/>
                  </a:lnTo>
                  <a:lnTo>
                    <a:pt x="485" y="1033"/>
                  </a:lnTo>
                  <a:lnTo>
                    <a:pt x="453" y="1037"/>
                  </a:lnTo>
                  <a:lnTo>
                    <a:pt x="422" y="1033"/>
                  </a:lnTo>
                  <a:lnTo>
                    <a:pt x="396" y="1022"/>
                  </a:lnTo>
                  <a:lnTo>
                    <a:pt x="371" y="1003"/>
                  </a:lnTo>
                  <a:lnTo>
                    <a:pt x="352" y="980"/>
                  </a:lnTo>
                  <a:lnTo>
                    <a:pt x="341" y="951"/>
                  </a:lnTo>
                  <a:lnTo>
                    <a:pt x="337" y="921"/>
                  </a:lnTo>
                  <a:lnTo>
                    <a:pt x="343" y="820"/>
                  </a:lnTo>
                  <a:lnTo>
                    <a:pt x="358" y="723"/>
                  </a:lnTo>
                  <a:lnTo>
                    <a:pt x="384" y="630"/>
                  </a:lnTo>
                  <a:lnTo>
                    <a:pt x="419" y="541"/>
                  </a:lnTo>
                  <a:lnTo>
                    <a:pt x="462" y="456"/>
                  </a:lnTo>
                  <a:lnTo>
                    <a:pt x="516" y="378"/>
                  </a:lnTo>
                  <a:lnTo>
                    <a:pt x="575" y="304"/>
                  </a:lnTo>
                  <a:lnTo>
                    <a:pt x="641" y="237"/>
                  </a:lnTo>
                  <a:lnTo>
                    <a:pt x="715" y="178"/>
                  </a:lnTo>
                  <a:lnTo>
                    <a:pt x="793" y="125"/>
                  </a:lnTo>
                  <a:lnTo>
                    <a:pt x="879" y="81"/>
                  </a:lnTo>
                  <a:lnTo>
                    <a:pt x="968" y="47"/>
                  </a:lnTo>
                  <a:lnTo>
                    <a:pt x="1061" y="21"/>
                  </a:lnTo>
                  <a:lnTo>
                    <a:pt x="1158" y="5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Freeform 28"/>
            <p:cNvSpPr>
              <a:spLocks/>
            </p:cNvSpPr>
            <p:nvPr/>
          </p:nvSpPr>
          <p:spPr bwMode="auto">
            <a:xfrm>
              <a:off x="3742" y="1997"/>
              <a:ext cx="193" cy="363"/>
            </a:xfrm>
            <a:custGeom>
              <a:avLst/>
              <a:gdLst>
                <a:gd name="T0" fmla="*/ 183 w 386"/>
                <a:gd name="T1" fmla="*/ 0 h 728"/>
                <a:gd name="T2" fmla="*/ 225 w 386"/>
                <a:gd name="T3" fmla="*/ 4 h 728"/>
                <a:gd name="T4" fmla="*/ 270 w 386"/>
                <a:gd name="T5" fmla="*/ 17 h 728"/>
                <a:gd name="T6" fmla="*/ 308 w 386"/>
                <a:gd name="T7" fmla="*/ 40 h 728"/>
                <a:gd name="T8" fmla="*/ 341 w 386"/>
                <a:gd name="T9" fmla="*/ 69 h 728"/>
                <a:gd name="T10" fmla="*/ 365 w 386"/>
                <a:gd name="T11" fmla="*/ 105 h 728"/>
                <a:gd name="T12" fmla="*/ 380 w 386"/>
                <a:gd name="T13" fmla="*/ 145 h 728"/>
                <a:gd name="T14" fmla="*/ 386 w 386"/>
                <a:gd name="T15" fmla="*/ 190 h 728"/>
                <a:gd name="T16" fmla="*/ 384 w 386"/>
                <a:gd name="T17" fmla="*/ 226 h 728"/>
                <a:gd name="T18" fmla="*/ 375 w 386"/>
                <a:gd name="T19" fmla="*/ 261 h 728"/>
                <a:gd name="T20" fmla="*/ 360 w 386"/>
                <a:gd name="T21" fmla="*/ 293 h 728"/>
                <a:gd name="T22" fmla="*/ 337 w 386"/>
                <a:gd name="T23" fmla="*/ 319 h 728"/>
                <a:gd name="T24" fmla="*/ 308 w 386"/>
                <a:gd name="T25" fmla="*/ 344 h 728"/>
                <a:gd name="T26" fmla="*/ 297 w 386"/>
                <a:gd name="T27" fmla="*/ 355 h 728"/>
                <a:gd name="T28" fmla="*/ 289 w 386"/>
                <a:gd name="T29" fmla="*/ 369 h 728"/>
                <a:gd name="T30" fmla="*/ 289 w 386"/>
                <a:gd name="T31" fmla="*/ 386 h 728"/>
                <a:gd name="T32" fmla="*/ 289 w 386"/>
                <a:gd name="T33" fmla="*/ 633 h 728"/>
                <a:gd name="T34" fmla="*/ 287 w 386"/>
                <a:gd name="T35" fmla="*/ 659 h 728"/>
                <a:gd name="T36" fmla="*/ 278 w 386"/>
                <a:gd name="T37" fmla="*/ 682 h 728"/>
                <a:gd name="T38" fmla="*/ 263 w 386"/>
                <a:gd name="T39" fmla="*/ 703 h 728"/>
                <a:gd name="T40" fmla="*/ 242 w 386"/>
                <a:gd name="T41" fmla="*/ 716 h 728"/>
                <a:gd name="T42" fmla="*/ 206 w 386"/>
                <a:gd name="T43" fmla="*/ 728 h 728"/>
                <a:gd name="T44" fmla="*/ 171 w 386"/>
                <a:gd name="T45" fmla="*/ 728 h 728"/>
                <a:gd name="T46" fmla="*/ 143 w 386"/>
                <a:gd name="T47" fmla="*/ 715 h 728"/>
                <a:gd name="T48" fmla="*/ 118 w 386"/>
                <a:gd name="T49" fmla="*/ 694 h 728"/>
                <a:gd name="T50" fmla="*/ 103 w 386"/>
                <a:gd name="T51" fmla="*/ 665 h 728"/>
                <a:gd name="T52" fmla="*/ 97 w 386"/>
                <a:gd name="T53" fmla="*/ 633 h 728"/>
                <a:gd name="T54" fmla="*/ 97 w 386"/>
                <a:gd name="T55" fmla="*/ 386 h 728"/>
                <a:gd name="T56" fmla="*/ 95 w 386"/>
                <a:gd name="T57" fmla="*/ 371 h 728"/>
                <a:gd name="T58" fmla="*/ 91 w 386"/>
                <a:gd name="T59" fmla="*/ 359 h 728"/>
                <a:gd name="T60" fmla="*/ 80 w 386"/>
                <a:gd name="T61" fmla="*/ 348 h 728"/>
                <a:gd name="T62" fmla="*/ 46 w 386"/>
                <a:gd name="T63" fmla="*/ 318 h 728"/>
                <a:gd name="T64" fmla="*/ 21 w 386"/>
                <a:gd name="T65" fmla="*/ 281 h 728"/>
                <a:gd name="T66" fmla="*/ 6 w 386"/>
                <a:gd name="T67" fmla="*/ 242 h 728"/>
                <a:gd name="T68" fmla="*/ 0 w 386"/>
                <a:gd name="T69" fmla="*/ 200 h 728"/>
                <a:gd name="T70" fmla="*/ 4 w 386"/>
                <a:gd name="T71" fmla="*/ 158 h 728"/>
                <a:gd name="T72" fmla="*/ 17 w 386"/>
                <a:gd name="T73" fmla="*/ 116 h 728"/>
                <a:gd name="T74" fmla="*/ 38 w 386"/>
                <a:gd name="T75" fmla="*/ 78 h 728"/>
                <a:gd name="T76" fmla="*/ 69 w 386"/>
                <a:gd name="T77" fmla="*/ 48 h 728"/>
                <a:gd name="T78" fmla="*/ 103 w 386"/>
                <a:gd name="T79" fmla="*/ 23 h 728"/>
                <a:gd name="T80" fmla="*/ 141 w 386"/>
                <a:gd name="T81" fmla="*/ 8 h 728"/>
                <a:gd name="T82" fmla="*/ 183 w 386"/>
                <a:gd name="T8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" h="728">
                  <a:moveTo>
                    <a:pt x="183" y="0"/>
                  </a:moveTo>
                  <a:lnTo>
                    <a:pt x="225" y="4"/>
                  </a:lnTo>
                  <a:lnTo>
                    <a:pt x="270" y="17"/>
                  </a:lnTo>
                  <a:lnTo>
                    <a:pt x="308" y="40"/>
                  </a:lnTo>
                  <a:lnTo>
                    <a:pt x="341" y="69"/>
                  </a:lnTo>
                  <a:lnTo>
                    <a:pt x="365" y="105"/>
                  </a:lnTo>
                  <a:lnTo>
                    <a:pt x="380" y="145"/>
                  </a:lnTo>
                  <a:lnTo>
                    <a:pt x="386" y="190"/>
                  </a:lnTo>
                  <a:lnTo>
                    <a:pt x="384" y="226"/>
                  </a:lnTo>
                  <a:lnTo>
                    <a:pt x="375" y="261"/>
                  </a:lnTo>
                  <a:lnTo>
                    <a:pt x="360" y="293"/>
                  </a:lnTo>
                  <a:lnTo>
                    <a:pt x="337" y="319"/>
                  </a:lnTo>
                  <a:lnTo>
                    <a:pt x="308" y="344"/>
                  </a:lnTo>
                  <a:lnTo>
                    <a:pt x="297" y="355"/>
                  </a:lnTo>
                  <a:lnTo>
                    <a:pt x="289" y="369"/>
                  </a:lnTo>
                  <a:lnTo>
                    <a:pt x="289" y="386"/>
                  </a:lnTo>
                  <a:lnTo>
                    <a:pt x="289" y="633"/>
                  </a:lnTo>
                  <a:lnTo>
                    <a:pt x="287" y="659"/>
                  </a:lnTo>
                  <a:lnTo>
                    <a:pt x="278" y="682"/>
                  </a:lnTo>
                  <a:lnTo>
                    <a:pt x="263" y="703"/>
                  </a:lnTo>
                  <a:lnTo>
                    <a:pt x="242" y="716"/>
                  </a:lnTo>
                  <a:lnTo>
                    <a:pt x="206" y="728"/>
                  </a:lnTo>
                  <a:lnTo>
                    <a:pt x="171" y="728"/>
                  </a:lnTo>
                  <a:lnTo>
                    <a:pt x="143" y="715"/>
                  </a:lnTo>
                  <a:lnTo>
                    <a:pt x="118" y="694"/>
                  </a:lnTo>
                  <a:lnTo>
                    <a:pt x="103" y="665"/>
                  </a:lnTo>
                  <a:lnTo>
                    <a:pt x="97" y="633"/>
                  </a:lnTo>
                  <a:lnTo>
                    <a:pt x="97" y="386"/>
                  </a:lnTo>
                  <a:lnTo>
                    <a:pt x="95" y="371"/>
                  </a:lnTo>
                  <a:lnTo>
                    <a:pt x="91" y="359"/>
                  </a:lnTo>
                  <a:lnTo>
                    <a:pt x="80" y="348"/>
                  </a:lnTo>
                  <a:lnTo>
                    <a:pt x="46" y="318"/>
                  </a:lnTo>
                  <a:lnTo>
                    <a:pt x="21" y="281"/>
                  </a:lnTo>
                  <a:lnTo>
                    <a:pt x="6" y="242"/>
                  </a:lnTo>
                  <a:lnTo>
                    <a:pt x="0" y="200"/>
                  </a:lnTo>
                  <a:lnTo>
                    <a:pt x="4" y="158"/>
                  </a:lnTo>
                  <a:lnTo>
                    <a:pt x="17" y="116"/>
                  </a:lnTo>
                  <a:lnTo>
                    <a:pt x="38" y="78"/>
                  </a:lnTo>
                  <a:lnTo>
                    <a:pt x="69" y="48"/>
                  </a:lnTo>
                  <a:lnTo>
                    <a:pt x="103" y="23"/>
                  </a:lnTo>
                  <a:lnTo>
                    <a:pt x="141" y="8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Freeform 32"/>
            <p:cNvSpPr>
              <a:spLocks noEditPoints="1"/>
            </p:cNvSpPr>
            <p:nvPr/>
          </p:nvSpPr>
          <p:spPr bwMode="auto">
            <a:xfrm>
              <a:off x="4607" y="1975"/>
              <a:ext cx="798" cy="424"/>
            </a:xfrm>
            <a:custGeom>
              <a:avLst/>
              <a:gdLst>
                <a:gd name="T0" fmla="*/ 1126 w 1595"/>
                <a:gd name="T1" fmla="*/ 237 h 849"/>
                <a:gd name="T2" fmla="*/ 1050 w 1595"/>
                <a:gd name="T3" fmla="*/ 275 h 849"/>
                <a:gd name="T4" fmla="*/ 998 w 1595"/>
                <a:gd name="T5" fmla="*/ 340 h 849"/>
                <a:gd name="T6" fmla="*/ 977 w 1595"/>
                <a:gd name="T7" fmla="*/ 425 h 849"/>
                <a:gd name="T8" fmla="*/ 998 w 1595"/>
                <a:gd name="T9" fmla="*/ 509 h 849"/>
                <a:gd name="T10" fmla="*/ 1050 w 1595"/>
                <a:gd name="T11" fmla="*/ 575 h 849"/>
                <a:gd name="T12" fmla="*/ 1126 w 1595"/>
                <a:gd name="T13" fmla="*/ 611 h 849"/>
                <a:gd name="T14" fmla="*/ 1215 w 1595"/>
                <a:gd name="T15" fmla="*/ 611 h 849"/>
                <a:gd name="T16" fmla="*/ 1291 w 1595"/>
                <a:gd name="T17" fmla="*/ 575 h 849"/>
                <a:gd name="T18" fmla="*/ 1342 w 1595"/>
                <a:gd name="T19" fmla="*/ 509 h 849"/>
                <a:gd name="T20" fmla="*/ 1361 w 1595"/>
                <a:gd name="T21" fmla="*/ 425 h 849"/>
                <a:gd name="T22" fmla="*/ 1342 w 1595"/>
                <a:gd name="T23" fmla="*/ 340 h 849"/>
                <a:gd name="T24" fmla="*/ 1291 w 1595"/>
                <a:gd name="T25" fmla="*/ 275 h 849"/>
                <a:gd name="T26" fmla="*/ 1215 w 1595"/>
                <a:gd name="T27" fmla="*/ 237 h 849"/>
                <a:gd name="T28" fmla="*/ 1169 w 1595"/>
                <a:gd name="T29" fmla="*/ 0 h 849"/>
                <a:gd name="T30" fmla="*/ 1304 w 1595"/>
                <a:gd name="T31" fmla="*/ 22 h 849"/>
                <a:gd name="T32" fmla="*/ 1420 w 1595"/>
                <a:gd name="T33" fmla="*/ 81 h 849"/>
                <a:gd name="T34" fmla="*/ 1514 w 1595"/>
                <a:gd name="T35" fmla="*/ 174 h 849"/>
                <a:gd name="T36" fmla="*/ 1574 w 1595"/>
                <a:gd name="T37" fmla="*/ 290 h 849"/>
                <a:gd name="T38" fmla="*/ 1595 w 1595"/>
                <a:gd name="T39" fmla="*/ 425 h 849"/>
                <a:gd name="T40" fmla="*/ 1574 w 1595"/>
                <a:gd name="T41" fmla="*/ 558 h 849"/>
                <a:gd name="T42" fmla="*/ 1514 w 1595"/>
                <a:gd name="T43" fmla="*/ 676 h 849"/>
                <a:gd name="T44" fmla="*/ 1420 w 1595"/>
                <a:gd name="T45" fmla="*/ 767 h 849"/>
                <a:gd name="T46" fmla="*/ 1304 w 1595"/>
                <a:gd name="T47" fmla="*/ 828 h 849"/>
                <a:gd name="T48" fmla="*/ 1169 w 1595"/>
                <a:gd name="T49" fmla="*/ 849 h 849"/>
                <a:gd name="T50" fmla="*/ 1046 w 1595"/>
                <a:gd name="T51" fmla="*/ 832 h 849"/>
                <a:gd name="T52" fmla="*/ 937 w 1595"/>
                <a:gd name="T53" fmla="*/ 780 h 849"/>
                <a:gd name="T54" fmla="*/ 846 w 1595"/>
                <a:gd name="T55" fmla="*/ 701 h 849"/>
                <a:gd name="T56" fmla="*/ 783 w 1595"/>
                <a:gd name="T57" fmla="*/ 598 h 849"/>
                <a:gd name="T58" fmla="*/ 116 w 1595"/>
                <a:gd name="T59" fmla="*/ 541 h 849"/>
                <a:gd name="T60" fmla="*/ 57 w 1595"/>
                <a:gd name="T61" fmla="*/ 526 h 849"/>
                <a:gd name="T62" fmla="*/ 15 w 1595"/>
                <a:gd name="T63" fmla="*/ 484 h 849"/>
                <a:gd name="T64" fmla="*/ 0 w 1595"/>
                <a:gd name="T65" fmla="*/ 425 h 849"/>
                <a:gd name="T66" fmla="*/ 15 w 1595"/>
                <a:gd name="T67" fmla="*/ 366 h 849"/>
                <a:gd name="T68" fmla="*/ 57 w 1595"/>
                <a:gd name="T69" fmla="*/ 324 h 849"/>
                <a:gd name="T70" fmla="*/ 116 w 1595"/>
                <a:gd name="T71" fmla="*/ 307 h 849"/>
                <a:gd name="T72" fmla="*/ 785 w 1595"/>
                <a:gd name="T73" fmla="*/ 245 h 849"/>
                <a:gd name="T74" fmla="*/ 863 w 1595"/>
                <a:gd name="T75" fmla="*/ 133 h 849"/>
                <a:gd name="T76" fmla="*/ 970 w 1595"/>
                <a:gd name="T77" fmla="*/ 51 h 849"/>
                <a:gd name="T78" fmla="*/ 1099 w 1595"/>
                <a:gd name="T79" fmla="*/ 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95" h="849">
                  <a:moveTo>
                    <a:pt x="1169" y="233"/>
                  </a:moveTo>
                  <a:lnTo>
                    <a:pt x="1126" y="237"/>
                  </a:lnTo>
                  <a:lnTo>
                    <a:pt x="1086" y="252"/>
                  </a:lnTo>
                  <a:lnTo>
                    <a:pt x="1050" y="275"/>
                  </a:lnTo>
                  <a:lnTo>
                    <a:pt x="1021" y="305"/>
                  </a:lnTo>
                  <a:lnTo>
                    <a:pt x="998" y="340"/>
                  </a:lnTo>
                  <a:lnTo>
                    <a:pt x="983" y="381"/>
                  </a:lnTo>
                  <a:lnTo>
                    <a:pt x="977" y="425"/>
                  </a:lnTo>
                  <a:lnTo>
                    <a:pt x="983" y="469"/>
                  </a:lnTo>
                  <a:lnTo>
                    <a:pt x="998" y="509"/>
                  </a:lnTo>
                  <a:lnTo>
                    <a:pt x="1021" y="545"/>
                  </a:lnTo>
                  <a:lnTo>
                    <a:pt x="1050" y="575"/>
                  </a:lnTo>
                  <a:lnTo>
                    <a:pt x="1086" y="598"/>
                  </a:lnTo>
                  <a:lnTo>
                    <a:pt x="1126" y="611"/>
                  </a:lnTo>
                  <a:lnTo>
                    <a:pt x="1169" y="617"/>
                  </a:lnTo>
                  <a:lnTo>
                    <a:pt x="1215" y="611"/>
                  </a:lnTo>
                  <a:lnTo>
                    <a:pt x="1255" y="598"/>
                  </a:lnTo>
                  <a:lnTo>
                    <a:pt x="1291" y="575"/>
                  </a:lnTo>
                  <a:lnTo>
                    <a:pt x="1322" y="545"/>
                  </a:lnTo>
                  <a:lnTo>
                    <a:pt x="1342" y="509"/>
                  </a:lnTo>
                  <a:lnTo>
                    <a:pt x="1358" y="469"/>
                  </a:lnTo>
                  <a:lnTo>
                    <a:pt x="1361" y="425"/>
                  </a:lnTo>
                  <a:lnTo>
                    <a:pt x="1358" y="381"/>
                  </a:lnTo>
                  <a:lnTo>
                    <a:pt x="1342" y="340"/>
                  </a:lnTo>
                  <a:lnTo>
                    <a:pt x="1320" y="305"/>
                  </a:lnTo>
                  <a:lnTo>
                    <a:pt x="1291" y="275"/>
                  </a:lnTo>
                  <a:lnTo>
                    <a:pt x="1255" y="252"/>
                  </a:lnTo>
                  <a:lnTo>
                    <a:pt x="1215" y="237"/>
                  </a:lnTo>
                  <a:lnTo>
                    <a:pt x="1169" y="233"/>
                  </a:lnTo>
                  <a:close/>
                  <a:moveTo>
                    <a:pt x="1169" y="0"/>
                  </a:moveTo>
                  <a:lnTo>
                    <a:pt x="1240" y="5"/>
                  </a:lnTo>
                  <a:lnTo>
                    <a:pt x="1304" y="22"/>
                  </a:lnTo>
                  <a:lnTo>
                    <a:pt x="1365" y="47"/>
                  </a:lnTo>
                  <a:lnTo>
                    <a:pt x="1420" y="81"/>
                  </a:lnTo>
                  <a:lnTo>
                    <a:pt x="1470" y="125"/>
                  </a:lnTo>
                  <a:lnTo>
                    <a:pt x="1514" y="174"/>
                  </a:lnTo>
                  <a:lnTo>
                    <a:pt x="1548" y="229"/>
                  </a:lnTo>
                  <a:lnTo>
                    <a:pt x="1574" y="290"/>
                  </a:lnTo>
                  <a:lnTo>
                    <a:pt x="1590" y="357"/>
                  </a:lnTo>
                  <a:lnTo>
                    <a:pt x="1595" y="425"/>
                  </a:lnTo>
                  <a:lnTo>
                    <a:pt x="1590" y="493"/>
                  </a:lnTo>
                  <a:lnTo>
                    <a:pt x="1574" y="558"/>
                  </a:lnTo>
                  <a:lnTo>
                    <a:pt x="1548" y="619"/>
                  </a:lnTo>
                  <a:lnTo>
                    <a:pt x="1514" y="676"/>
                  </a:lnTo>
                  <a:lnTo>
                    <a:pt x="1470" y="725"/>
                  </a:lnTo>
                  <a:lnTo>
                    <a:pt x="1420" y="767"/>
                  </a:lnTo>
                  <a:lnTo>
                    <a:pt x="1365" y="801"/>
                  </a:lnTo>
                  <a:lnTo>
                    <a:pt x="1304" y="828"/>
                  </a:lnTo>
                  <a:lnTo>
                    <a:pt x="1240" y="843"/>
                  </a:lnTo>
                  <a:lnTo>
                    <a:pt x="1169" y="849"/>
                  </a:lnTo>
                  <a:lnTo>
                    <a:pt x="1107" y="845"/>
                  </a:lnTo>
                  <a:lnTo>
                    <a:pt x="1046" y="832"/>
                  </a:lnTo>
                  <a:lnTo>
                    <a:pt x="989" y="809"/>
                  </a:lnTo>
                  <a:lnTo>
                    <a:pt x="937" y="780"/>
                  </a:lnTo>
                  <a:lnTo>
                    <a:pt x="890" y="742"/>
                  </a:lnTo>
                  <a:lnTo>
                    <a:pt x="846" y="701"/>
                  </a:lnTo>
                  <a:lnTo>
                    <a:pt x="812" y="651"/>
                  </a:lnTo>
                  <a:lnTo>
                    <a:pt x="783" y="598"/>
                  </a:lnTo>
                  <a:lnTo>
                    <a:pt x="762" y="541"/>
                  </a:lnTo>
                  <a:lnTo>
                    <a:pt x="116" y="541"/>
                  </a:lnTo>
                  <a:lnTo>
                    <a:pt x="85" y="537"/>
                  </a:lnTo>
                  <a:lnTo>
                    <a:pt x="57" y="526"/>
                  </a:lnTo>
                  <a:lnTo>
                    <a:pt x="34" y="507"/>
                  </a:lnTo>
                  <a:lnTo>
                    <a:pt x="15" y="484"/>
                  </a:lnTo>
                  <a:lnTo>
                    <a:pt x="4" y="455"/>
                  </a:lnTo>
                  <a:lnTo>
                    <a:pt x="0" y="425"/>
                  </a:lnTo>
                  <a:lnTo>
                    <a:pt x="4" y="395"/>
                  </a:lnTo>
                  <a:lnTo>
                    <a:pt x="15" y="366"/>
                  </a:lnTo>
                  <a:lnTo>
                    <a:pt x="34" y="343"/>
                  </a:lnTo>
                  <a:lnTo>
                    <a:pt x="57" y="324"/>
                  </a:lnTo>
                  <a:lnTo>
                    <a:pt x="85" y="313"/>
                  </a:lnTo>
                  <a:lnTo>
                    <a:pt x="116" y="307"/>
                  </a:lnTo>
                  <a:lnTo>
                    <a:pt x="762" y="307"/>
                  </a:lnTo>
                  <a:lnTo>
                    <a:pt x="785" y="245"/>
                  </a:lnTo>
                  <a:lnTo>
                    <a:pt x="819" y="186"/>
                  </a:lnTo>
                  <a:lnTo>
                    <a:pt x="863" y="133"/>
                  </a:lnTo>
                  <a:lnTo>
                    <a:pt x="913" y="87"/>
                  </a:lnTo>
                  <a:lnTo>
                    <a:pt x="970" y="51"/>
                  </a:lnTo>
                  <a:lnTo>
                    <a:pt x="1032" y="22"/>
                  </a:lnTo>
                  <a:lnTo>
                    <a:pt x="1099" y="5"/>
                  </a:lnTo>
                  <a:lnTo>
                    <a:pt x="11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33"/>
            <p:cNvSpPr>
              <a:spLocks noEditPoints="1"/>
            </p:cNvSpPr>
            <p:nvPr/>
          </p:nvSpPr>
          <p:spPr bwMode="auto">
            <a:xfrm>
              <a:off x="4608" y="2470"/>
              <a:ext cx="798" cy="837"/>
            </a:xfrm>
            <a:custGeom>
              <a:avLst/>
              <a:gdLst>
                <a:gd name="T0" fmla="*/ 1124 w 1595"/>
                <a:gd name="T1" fmla="*/ 1064 h 1676"/>
                <a:gd name="T2" fmla="*/ 1048 w 1595"/>
                <a:gd name="T3" fmla="*/ 1102 h 1676"/>
                <a:gd name="T4" fmla="*/ 996 w 1595"/>
                <a:gd name="T5" fmla="*/ 1167 h 1676"/>
                <a:gd name="T6" fmla="*/ 975 w 1595"/>
                <a:gd name="T7" fmla="*/ 1250 h 1676"/>
                <a:gd name="T8" fmla="*/ 996 w 1595"/>
                <a:gd name="T9" fmla="*/ 1336 h 1676"/>
                <a:gd name="T10" fmla="*/ 1048 w 1595"/>
                <a:gd name="T11" fmla="*/ 1400 h 1676"/>
                <a:gd name="T12" fmla="*/ 1124 w 1595"/>
                <a:gd name="T13" fmla="*/ 1438 h 1676"/>
                <a:gd name="T14" fmla="*/ 1213 w 1595"/>
                <a:gd name="T15" fmla="*/ 1438 h 1676"/>
                <a:gd name="T16" fmla="*/ 1289 w 1595"/>
                <a:gd name="T17" fmla="*/ 1400 h 1676"/>
                <a:gd name="T18" fmla="*/ 1340 w 1595"/>
                <a:gd name="T19" fmla="*/ 1336 h 1676"/>
                <a:gd name="T20" fmla="*/ 1359 w 1595"/>
                <a:gd name="T21" fmla="*/ 1250 h 1676"/>
                <a:gd name="T22" fmla="*/ 1340 w 1595"/>
                <a:gd name="T23" fmla="*/ 1167 h 1676"/>
                <a:gd name="T24" fmla="*/ 1289 w 1595"/>
                <a:gd name="T25" fmla="*/ 1102 h 1676"/>
                <a:gd name="T26" fmla="*/ 1213 w 1595"/>
                <a:gd name="T27" fmla="*/ 1064 h 1676"/>
                <a:gd name="T28" fmla="*/ 116 w 1595"/>
                <a:gd name="T29" fmla="*/ 0 h 1676"/>
                <a:gd name="T30" fmla="*/ 890 w 1595"/>
                <a:gd name="T31" fmla="*/ 6 h 1676"/>
                <a:gd name="T32" fmla="*/ 1017 w 1595"/>
                <a:gd name="T33" fmla="*/ 44 h 1676"/>
                <a:gd name="T34" fmla="*/ 1126 w 1595"/>
                <a:gd name="T35" fmla="*/ 114 h 1676"/>
                <a:gd name="T36" fmla="*/ 1209 w 1595"/>
                <a:gd name="T37" fmla="*/ 211 h 1676"/>
                <a:gd name="T38" fmla="*/ 1264 w 1595"/>
                <a:gd name="T39" fmla="*/ 329 h 1676"/>
                <a:gd name="T40" fmla="*/ 1285 w 1595"/>
                <a:gd name="T41" fmla="*/ 464 h 1676"/>
                <a:gd name="T42" fmla="*/ 1348 w 1595"/>
                <a:gd name="T43" fmla="*/ 867 h 1676"/>
                <a:gd name="T44" fmla="*/ 1460 w 1595"/>
                <a:gd name="T45" fmla="*/ 943 h 1676"/>
                <a:gd name="T46" fmla="*/ 1542 w 1595"/>
                <a:gd name="T47" fmla="*/ 1049 h 1676"/>
                <a:gd name="T48" fmla="*/ 1588 w 1595"/>
                <a:gd name="T49" fmla="*/ 1180 h 1676"/>
                <a:gd name="T50" fmla="*/ 1590 w 1595"/>
                <a:gd name="T51" fmla="*/ 1321 h 1676"/>
                <a:gd name="T52" fmla="*/ 1548 w 1595"/>
                <a:gd name="T53" fmla="*/ 1446 h 1676"/>
                <a:gd name="T54" fmla="*/ 1470 w 1595"/>
                <a:gd name="T55" fmla="*/ 1550 h 1676"/>
                <a:gd name="T56" fmla="*/ 1365 w 1595"/>
                <a:gd name="T57" fmla="*/ 1628 h 1676"/>
                <a:gd name="T58" fmla="*/ 1238 w 1595"/>
                <a:gd name="T59" fmla="*/ 1670 h 1676"/>
                <a:gd name="T60" fmla="*/ 1101 w 1595"/>
                <a:gd name="T61" fmla="*/ 1670 h 1676"/>
                <a:gd name="T62" fmla="*/ 973 w 1595"/>
                <a:gd name="T63" fmla="*/ 1628 h 1676"/>
                <a:gd name="T64" fmla="*/ 869 w 1595"/>
                <a:gd name="T65" fmla="*/ 1550 h 1676"/>
                <a:gd name="T66" fmla="*/ 791 w 1595"/>
                <a:gd name="T67" fmla="*/ 1446 h 1676"/>
                <a:gd name="T68" fmla="*/ 749 w 1595"/>
                <a:gd name="T69" fmla="*/ 1321 h 1676"/>
                <a:gd name="T70" fmla="*/ 749 w 1595"/>
                <a:gd name="T71" fmla="*/ 1188 h 1676"/>
                <a:gd name="T72" fmla="*/ 785 w 1595"/>
                <a:gd name="T73" fmla="*/ 1070 h 1676"/>
                <a:gd name="T74" fmla="*/ 852 w 1595"/>
                <a:gd name="T75" fmla="*/ 971 h 1676"/>
                <a:gd name="T76" fmla="*/ 943 w 1595"/>
                <a:gd name="T77" fmla="*/ 893 h 1676"/>
                <a:gd name="T78" fmla="*/ 1053 w 1595"/>
                <a:gd name="T79" fmla="*/ 844 h 1676"/>
                <a:gd name="T80" fmla="*/ 1048 w 1595"/>
                <a:gd name="T81" fmla="*/ 418 h 1676"/>
                <a:gd name="T82" fmla="*/ 1013 w 1595"/>
                <a:gd name="T83" fmla="*/ 337 h 1676"/>
                <a:gd name="T84" fmla="*/ 951 w 1595"/>
                <a:gd name="T85" fmla="*/ 274 h 1676"/>
                <a:gd name="T86" fmla="*/ 869 w 1595"/>
                <a:gd name="T87" fmla="*/ 240 h 1676"/>
                <a:gd name="T88" fmla="*/ 116 w 1595"/>
                <a:gd name="T89" fmla="*/ 234 h 1676"/>
                <a:gd name="T90" fmla="*/ 57 w 1595"/>
                <a:gd name="T91" fmla="*/ 219 h 1676"/>
                <a:gd name="T92" fmla="*/ 15 w 1595"/>
                <a:gd name="T93" fmla="*/ 177 h 1676"/>
                <a:gd name="T94" fmla="*/ 0 w 1595"/>
                <a:gd name="T95" fmla="*/ 118 h 1676"/>
                <a:gd name="T96" fmla="*/ 15 w 1595"/>
                <a:gd name="T97" fmla="*/ 59 h 1676"/>
                <a:gd name="T98" fmla="*/ 57 w 1595"/>
                <a:gd name="T99" fmla="*/ 17 h 1676"/>
                <a:gd name="T100" fmla="*/ 116 w 1595"/>
                <a:gd name="T101" fmla="*/ 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5" h="1676">
                  <a:moveTo>
                    <a:pt x="1167" y="1058"/>
                  </a:moveTo>
                  <a:lnTo>
                    <a:pt x="1124" y="1064"/>
                  </a:lnTo>
                  <a:lnTo>
                    <a:pt x="1084" y="1079"/>
                  </a:lnTo>
                  <a:lnTo>
                    <a:pt x="1048" y="1102"/>
                  </a:lnTo>
                  <a:lnTo>
                    <a:pt x="1019" y="1131"/>
                  </a:lnTo>
                  <a:lnTo>
                    <a:pt x="996" y="1167"/>
                  </a:lnTo>
                  <a:lnTo>
                    <a:pt x="981" y="1207"/>
                  </a:lnTo>
                  <a:lnTo>
                    <a:pt x="975" y="1250"/>
                  </a:lnTo>
                  <a:lnTo>
                    <a:pt x="981" y="1296"/>
                  </a:lnTo>
                  <a:lnTo>
                    <a:pt x="996" y="1336"/>
                  </a:lnTo>
                  <a:lnTo>
                    <a:pt x="1019" y="1372"/>
                  </a:lnTo>
                  <a:lnTo>
                    <a:pt x="1048" y="1400"/>
                  </a:lnTo>
                  <a:lnTo>
                    <a:pt x="1084" y="1423"/>
                  </a:lnTo>
                  <a:lnTo>
                    <a:pt x="1124" y="1438"/>
                  </a:lnTo>
                  <a:lnTo>
                    <a:pt x="1167" y="1442"/>
                  </a:lnTo>
                  <a:lnTo>
                    <a:pt x="1213" y="1438"/>
                  </a:lnTo>
                  <a:lnTo>
                    <a:pt x="1253" y="1423"/>
                  </a:lnTo>
                  <a:lnTo>
                    <a:pt x="1289" y="1400"/>
                  </a:lnTo>
                  <a:lnTo>
                    <a:pt x="1320" y="1370"/>
                  </a:lnTo>
                  <a:lnTo>
                    <a:pt x="1340" y="1336"/>
                  </a:lnTo>
                  <a:lnTo>
                    <a:pt x="1356" y="1294"/>
                  </a:lnTo>
                  <a:lnTo>
                    <a:pt x="1359" y="1250"/>
                  </a:lnTo>
                  <a:lnTo>
                    <a:pt x="1356" y="1207"/>
                  </a:lnTo>
                  <a:lnTo>
                    <a:pt x="1340" y="1167"/>
                  </a:lnTo>
                  <a:lnTo>
                    <a:pt x="1318" y="1131"/>
                  </a:lnTo>
                  <a:lnTo>
                    <a:pt x="1289" y="1102"/>
                  </a:lnTo>
                  <a:lnTo>
                    <a:pt x="1253" y="1079"/>
                  </a:lnTo>
                  <a:lnTo>
                    <a:pt x="1213" y="1064"/>
                  </a:lnTo>
                  <a:lnTo>
                    <a:pt x="1167" y="1058"/>
                  </a:lnTo>
                  <a:close/>
                  <a:moveTo>
                    <a:pt x="116" y="0"/>
                  </a:moveTo>
                  <a:lnTo>
                    <a:pt x="823" y="0"/>
                  </a:lnTo>
                  <a:lnTo>
                    <a:pt x="890" y="6"/>
                  </a:lnTo>
                  <a:lnTo>
                    <a:pt x="956" y="21"/>
                  </a:lnTo>
                  <a:lnTo>
                    <a:pt x="1017" y="44"/>
                  </a:lnTo>
                  <a:lnTo>
                    <a:pt x="1074" y="76"/>
                  </a:lnTo>
                  <a:lnTo>
                    <a:pt x="1126" y="114"/>
                  </a:lnTo>
                  <a:lnTo>
                    <a:pt x="1171" y="160"/>
                  </a:lnTo>
                  <a:lnTo>
                    <a:pt x="1209" y="211"/>
                  </a:lnTo>
                  <a:lnTo>
                    <a:pt x="1242" y="268"/>
                  </a:lnTo>
                  <a:lnTo>
                    <a:pt x="1264" y="329"/>
                  </a:lnTo>
                  <a:lnTo>
                    <a:pt x="1280" y="395"/>
                  </a:lnTo>
                  <a:lnTo>
                    <a:pt x="1285" y="464"/>
                  </a:lnTo>
                  <a:lnTo>
                    <a:pt x="1285" y="842"/>
                  </a:lnTo>
                  <a:lnTo>
                    <a:pt x="1348" y="867"/>
                  </a:lnTo>
                  <a:lnTo>
                    <a:pt x="1409" y="901"/>
                  </a:lnTo>
                  <a:lnTo>
                    <a:pt x="1460" y="943"/>
                  </a:lnTo>
                  <a:lnTo>
                    <a:pt x="1506" y="992"/>
                  </a:lnTo>
                  <a:lnTo>
                    <a:pt x="1542" y="1049"/>
                  </a:lnTo>
                  <a:lnTo>
                    <a:pt x="1571" y="1112"/>
                  </a:lnTo>
                  <a:lnTo>
                    <a:pt x="1588" y="1180"/>
                  </a:lnTo>
                  <a:lnTo>
                    <a:pt x="1595" y="1250"/>
                  </a:lnTo>
                  <a:lnTo>
                    <a:pt x="1590" y="1321"/>
                  </a:lnTo>
                  <a:lnTo>
                    <a:pt x="1572" y="1385"/>
                  </a:lnTo>
                  <a:lnTo>
                    <a:pt x="1548" y="1446"/>
                  </a:lnTo>
                  <a:lnTo>
                    <a:pt x="1512" y="1501"/>
                  </a:lnTo>
                  <a:lnTo>
                    <a:pt x="1470" y="1550"/>
                  </a:lnTo>
                  <a:lnTo>
                    <a:pt x="1420" y="1594"/>
                  </a:lnTo>
                  <a:lnTo>
                    <a:pt x="1365" y="1628"/>
                  </a:lnTo>
                  <a:lnTo>
                    <a:pt x="1304" y="1655"/>
                  </a:lnTo>
                  <a:lnTo>
                    <a:pt x="1238" y="1670"/>
                  </a:lnTo>
                  <a:lnTo>
                    <a:pt x="1169" y="1676"/>
                  </a:lnTo>
                  <a:lnTo>
                    <a:pt x="1101" y="1670"/>
                  </a:lnTo>
                  <a:lnTo>
                    <a:pt x="1034" y="1655"/>
                  </a:lnTo>
                  <a:lnTo>
                    <a:pt x="973" y="1628"/>
                  </a:lnTo>
                  <a:lnTo>
                    <a:pt x="918" y="1594"/>
                  </a:lnTo>
                  <a:lnTo>
                    <a:pt x="869" y="1550"/>
                  </a:lnTo>
                  <a:lnTo>
                    <a:pt x="827" y="1501"/>
                  </a:lnTo>
                  <a:lnTo>
                    <a:pt x="791" y="1446"/>
                  </a:lnTo>
                  <a:lnTo>
                    <a:pt x="766" y="1385"/>
                  </a:lnTo>
                  <a:lnTo>
                    <a:pt x="749" y="1321"/>
                  </a:lnTo>
                  <a:lnTo>
                    <a:pt x="743" y="1250"/>
                  </a:lnTo>
                  <a:lnTo>
                    <a:pt x="749" y="1188"/>
                  </a:lnTo>
                  <a:lnTo>
                    <a:pt x="762" y="1127"/>
                  </a:lnTo>
                  <a:lnTo>
                    <a:pt x="785" y="1070"/>
                  </a:lnTo>
                  <a:lnTo>
                    <a:pt x="814" y="1019"/>
                  </a:lnTo>
                  <a:lnTo>
                    <a:pt x="852" y="971"/>
                  </a:lnTo>
                  <a:lnTo>
                    <a:pt x="894" y="929"/>
                  </a:lnTo>
                  <a:lnTo>
                    <a:pt x="943" y="893"/>
                  </a:lnTo>
                  <a:lnTo>
                    <a:pt x="996" y="865"/>
                  </a:lnTo>
                  <a:lnTo>
                    <a:pt x="1053" y="844"/>
                  </a:lnTo>
                  <a:lnTo>
                    <a:pt x="1053" y="464"/>
                  </a:lnTo>
                  <a:lnTo>
                    <a:pt x="1048" y="418"/>
                  </a:lnTo>
                  <a:lnTo>
                    <a:pt x="1034" y="375"/>
                  </a:lnTo>
                  <a:lnTo>
                    <a:pt x="1013" y="337"/>
                  </a:lnTo>
                  <a:lnTo>
                    <a:pt x="985" y="302"/>
                  </a:lnTo>
                  <a:lnTo>
                    <a:pt x="951" y="274"/>
                  </a:lnTo>
                  <a:lnTo>
                    <a:pt x="913" y="253"/>
                  </a:lnTo>
                  <a:lnTo>
                    <a:pt x="869" y="240"/>
                  </a:lnTo>
                  <a:lnTo>
                    <a:pt x="823" y="234"/>
                  </a:lnTo>
                  <a:lnTo>
                    <a:pt x="116" y="234"/>
                  </a:lnTo>
                  <a:lnTo>
                    <a:pt x="85" y="230"/>
                  </a:lnTo>
                  <a:lnTo>
                    <a:pt x="57" y="219"/>
                  </a:lnTo>
                  <a:lnTo>
                    <a:pt x="34" y="200"/>
                  </a:lnTo>
                  <a:lnTo>
                    <a:pt x="15" y="177"/>
                  </a:lnTo>
                  <a:lnTo>
                    <a:pt x="3" y="148"/>
                  </a:lnTo>
                  <a:lnTo>
                    <a:pt x="0" y="118"/>
                  </a:lnTo>
                  <a:lnTo>
                    <a:pt x="3" y="88"/>
                  </a:lnTo>
                  <a:lnTo>
                    <a:pt x="15" y="59"/>
                  </a:lnTo>
                  <a:lnTo>
                    <a:pt x="34" y="34"/>
                  </a:lnTo>
                  <a:lnTo>
                    <a:pt x="57" y="17"/>
                  </a:lnTo>
                  <a:lnTo>
                    <a:pt x="85" y="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34"/>
            <p:cNvSpPr>
              <a:spLocks noEditPoints="1"/>
            </p:cNvSpPr>
            <p:nvPr/>
          </p:nvSpPr>
          <p:spPr bwMode="auto">
            <a:xfrm>
              <a:off x="4607" y="1068"/>
              <a:ext cx="798" cy="836"/>
            </a:xfrm>
            <a:custGeom>
              <a:avLst/>
              <a:gdLst>
                <a:gd name="T0" fmla="*/ 1126 w 1595"/>
                <a:gd name="T1" fmla="*/ 238 h 1672"/>
                <a:gd name="T2" fmla="*/ 1050 w 1595"/>
                <a:gd name="T3" fmla="*/ 274 h 1672"/>
                <a:gd name="T4" fmla="*/ 998 w 1595"/>
                <a:gd name="T5" fmla="*/ 340 h 1672"/>
                <a:gd name="T6" fmla="*/ 977 w 1595"/>
                <a:gd name="T7" fmla="*/ 424 h 1672"/>
                <a:gd name="T8" fmla="*/ 998 w 1595"/>
                <a:gd name="T9" fmla="*/ 509 h 1672"/>
                <a:gd name="T10" fmla="*/ 1050 w 1595"/>
                <a:gd name="T11" fmla="*/ 574 h 1672"/>
                <a:gd name="T12" fmla="*/ 1126 w 1595"/>
                <a:gd name="T13" fmla="*/ 610 h 1672"/>
                <a:gd name="T14" fmla="*/ 1215 w 1595"/>
                <a:gd name="T15" fmla="*/ 610 h 1672"/>
                <a:gd name="T16" fmla="*/ 1291 w 1595"/>
                <a:gd name="T17" fmla="*/ 574 h 1672"/>
                <a:gd name="T18" fmla="*/ 1342 w 1595"/>
                <a:gd name="T19" fmla="*/ 509 h 1672"/>
                <a:gd name="T20" fmla="*/ 1361 w 1595"/>
                <a:gd name="T21" fmla="*/ 424 h 1672"/>
                <a:gd name="T22" fmla="*/ 1342 w 1595"/>
                <a:gd name="T23" fmla="*/ 340 h 1672"/>
                <a:gd name="T24" fmla="*/ 1291 w 1595"/>
                <a:gd name="T25" fmla="*/ 274 h 1672"/>
                <a:gd name="T26" fmla="*/ 1215 w 1595"/>
                <a:gd name="T27" fmla="*/ 238 h 1672"/>
                <a:gd name="T28" fmla="*/ 1169 w 1595"/>
                <a:gd name="T29" fmla="*/ 0 h 1672"/>
                <a:gd name="T30" fmla="*/ 1304 w 1595"/>
                <a:gd name="T31" fmla="*/ 21 h 1672"/>
                <a:gd name="T32" fmla="*/ 1420 w 1595"/>
                <a:gd name="T33" fmla="*/ 82 h 1672"/>
                <a:gd name="T34" fmla="*/ 1514 w 1595"/>
                <a:gd name="T35" fmla="*/ 173 h 1672"/>
                <a:gd name="T36" fmla="*/ 1574 w 1595"/>
                <a:gd name="T37" fmla="*/ 291 h 1672"/>
                <a:gd name="T38" fmla="*/ 1595 w 1595"/>
                <a:gd name="T39" fmla="*/ 424 h 1672"/>
                <a:gd name="T40" fmla="*/ 1576 w 1595"/>
                <a:gd name="T41" fmla="*/ 547 h 1672"/>
                <a:gd name="T42" fmla="*/ 1525 w 1595"/>
                <a:gd name="T43" fmla="*/ 658 h 1672"/>
                <a:gd name="T44" fmla="*/ 1445 w 1595"/>
                <a:gd name="T45" fmla="*/ 747 h 1672"/>
                <a:gd name="T46" fmla="*/ 1344 w 1595"/>
                <a:gd name="T47" fmla="*/ 812 h 1672"/>
                <a:gd name="T48" fmla="*/ 1287 w 1595"/>
                <a:gd name="T49" fmla="*/ 1210 h 1672"/>
                <a:gd name="T50" fmla="*/ 1266 w 1595"/>
                <a:gd name="T51" fmla="*/ 1343 h 1672"/>
                <a:gd name="T52" fmla="*/ 1211 w 1595"/>
                <a:gd name="T53" fmla="*/ 1463 h 1672"/>
                <a:gd name="T54" fmla="*/ 1128 w 1595"/>
                <a:gd name="T55" fmla="*/ 1560 h 1672"/>
                <a:gd name="T56" fmla="*/ 1019 w 1595"/>
                <a:gd name="T57" fmla="*/ 1630 h 1672"/>
                <a:gd name="T58" fmla="*/ 892 w 1595"/>
                <a:gd name="T59" fmla="*/ 1668 h 1672"/>
                <a:gd name="T60" fmla="*/ 118 w 1595"/>
                <a:gd name="T61" fmla="*/ 1672 h 1672"/>
                <a:gd name="T62" fmla="*/ 59 w 1595"/>
                <a:gd name="T63" fmla="*/ 1657 h 1672"/>
                <a:gd name="T64" fmla="*/ 17 w 1595"/>
                <a:gd name="T65" fmla="*/ 1615 h 1672"/>
                <a:gd name="T66" fmla="*/ 0 w 1595"/>
                <a:gd name="T67" fmla="*/ 1558 h 1672"/>
                <a:gd name="T68" fmla="*/ 15 w 1595"/>
                <a:gd name="T69" fmla="*/ 1499 h 1672"/>
                <a:gd name="T70" fmla="*/ 57 w 1595"/>
                <a:gd name="T71" fmla="*/ 1457 h 1672"/>
                <a:gd name="T72" fmla="*/ 116 w 1595"/>
                <a:gd name="T73" fmla="*/ 1442 h 1672"/>
                <a:gd name="T74" fmla="*/ 869 w 1595"/>
                <a:gd name="T75" fmla="*/ 1437 h 1672"/>
                <a:gd name="T76" fmla="*/ 953 w 1595"/>
                <a:gd name="T77" fmla="*/ 1402 h 1672"/>
                <a:gd name="T78" fmla="*/ 1013 w 1595"/>
                <a:gd name="T79" fmla="*/ 1340 h 1672"/>
                <a:gd name="T80" fmla="*/ 1050 w 1595"/>
                <a:gd name="T81" fmla="*/ 1258 h 1672"/>
                <a:gd name="T82" fmla="*/ 1053 w 1595"/>
                <a:gd name="T83" fmla="*/ 832 h 1672"/>
                <a:gd name="T84" fmla="*/ 930 w 1595"/>
                <a:gd name="T85" fmla="*/ 774 h 1672"/>
                <a:gd name="T86" fmla="*/ 833 w 1595"/>
                <a:gd name="T87" fmla="*/ 682 h 1672"/>
                <a:gd name="T88" fmla="*/ 768 w 1595"/>
                <a:gd name="T89" fmla="*/ 563 h 1672"/>
                <a:gd name="T90" fmla="*/ 745 w 1595"/>
                <a:gd name="T91" fmla="*/ 424 h 1672"/>
                <a:gd name="T92" fmla="*/ 766 w 1595"/>
                <a:gd name="T93" fmla="*/ 291 h 1672"/>
                <a:gd name="T94" fmla="*/ 827 w 1595"/>
                <a:gd name="T95" fmla="*/ 173 h 1672"/>
                <a:gd name="T96" fmla="*/ 918 w 1595"/>
                <a:gd name="T97" fmla="*/ 82 h 1672"/>
                <a:gd name="T98" fmla="*/ 1036 w 1595"/>
                <a:gd name="T99" fmla="*/ 21 h 1672"/>
                <a:gd name="T100" fmla="*/ 1169 w 1595"/>
                <a:gd name="T101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5" h="1672">
                  <a:moveTo>
                    <a:pt x="1169" y="232"/>
                  </a:moveTo>
                  <a:lnTo>
                    <a:pt x="1126" y="238"/>
                  </a:lnTo>
                  <a:lnTo>
                    <a:pt x="1086" y="251"/>
                  </a:lnTo>
                  <a:lnTo>
                    <a:pt x="1050" y="274"/>
                  </a:lnTo>
                  <a:lnTo>
                    <a:pt x="1021" y="304"/>
                  </a:lnTo>
                  <a:lnTo>
                    <a:pt x="998" y="340"/>
                  </a:lnTo>
                  <a:lnTo>
                    <a:pt x="983" y="380"/>
                  </a:lnTo>
                  <a:lnTo>
                    <a:pt x="977" y="424"/>
                  </a:lnTo>
                  <a:lnTo>
                    <a:pt x="983" y="468"/>
                  </a:lnTo>
                  <a:lnTo>
                    <a:pt x="998" y="509"/>
                  </a:lnTo>
                  <a:lnTo>
                    <a:pt x="1021" y="544"/>
                  </a:lnTo>
                  <a:lnTo>
                    <a:pt x="1050" y="574"/>
                  </a:lnTo>
                  <a:lnTo>
                    <a:pt x="1086" y="597"/>
                  </a:lnTo>
                  <a:lnTo>
                    <a:pt x="1126" y="610"/>
                  </a:lnTo>
                  <a:lnTo>
                    <a:pt x="1169" y="616"/>
                  </a:lnTo>
                  <a:lnTo>
                    <a:pt x="1215" y="610"/>
                  </a:lnTo>
                  <a:lnTo>
                    <a:pt x="1255" y="597"/>
                  </a:lnTo>
                  <a:lnTo>
                    <a:pt x="1291" y="574"/>
                  </a:lnTo>
                  <a:lnTo>
                    <a:pt x="1320" y="544"/>
                  </a:lnTo>
                  <a:lnTo>
                    <a:pt x="1342" y="509"/>
                  </a:lnTo>
                  <a:lnTo>
                    <a:pt x="1358" y="468"/>
                  </a:lnTo>
                  <a:lnTo>
                    <a:pt x="1361" y="424"/>
                  </a:lnTo>
                  <a:lnTo>
                    <a:pt x="1358" y="380"/>
                  </a:lnTo>
                  <a:lnTo>
                    <a:pt x="1342" y="340"/>
                  </a:lnTo>
                  <a:lnTo>
                    <a:pt x="1320" y="304"/>
                  </a:lnTo>
                  <a:lnTo>
                    <a:pt x="1291" y="274"/>
                  </a:lnTo>
                  <a:lnTo>
                    <a:pt x="1255" y="251"/>
                  </a:lnTo>
                  <a:lnTo>
                    <a:pt x="1215" y="238"/>
                  </a:lnTo>
                  <a:lnTo>
                    <a:pt x="1169" y="232"/>
                  </a:lnTo>
                  <a:close/>
                  <a:moveTo>
                    <a:pt x="1169" y="0"/>
                  </a:moveTo>
                  <a:lnTo>
                    <a:pt x="1240" y="4"/>
                  </a:lnTo>
                  <a:lnTo>
                    <a:pt x="1304" y="21"/>
                  </a:lnTo>
                  <a:lnTo>
                    <a:pt x="1365" y="48"/>
                  </a:lnTo>
                  <a:lnTo>
                    <a:pt x="1420" y="82"/>
                  </a:lnTo>
                  <a:lnTo>
                    <a:pt x="1470" y="124"/>
                  </a:lnTo>
                  <a:lnTo>
                    <a:pt x="1514" y="173"/>
                  </a:lnTo>
                  <a:lnTo>
                    <a:pt x="1548" y="228"/>
                  </a:lnTo>
                  <a:lnTo>
                    <a:pt x="1574" y="291"/>
                  </a:lnTo>
                  <a:lnTo>
                    <a:pt x="1590" y="356"/>
                  </a:lnTo>
                  <a:lnTo>
                    <a:pt x="1595" y="424"/>
                  </a:lnTo>
                  <a:lnTo>
                    <a:pt x="1590" y="489"/>
                  </a:lnTo>
                  <a:lnTo>
                    <a:pt x="1576" y="547"/>
                  </a:lnTo>
                  <a:lnTo>
                    <a:pt x="1555" y="604"/>
                  </a:lnTo>
                  <a:lnTo>
                    <a:pt x="1525" y="658"/>
                  </a:lnTo>
                  <a:lnTo>
                    <a:pt x="1489" y="705"/>
                  </a:lnTo>
                  <a:lnTo>
                    <a:pt x="1445" y="747"/>
                  </a:lnTo>
                  <a:lnTo>
                    <a:pt x="1398" y="783"/>
                  </a:lnTo>
                  <a:lnTo>
                    <a:pt x="1344" y="812"/>
                  </a:lnTo>
                  <a:lnTo>
                    <a:pt x="1287" y="832"/>
                  </a:lnTo>
                  <a:lnTo>
                    <a:pt x="1287" y="1210"/>
                  </a:lnTo>
                  <a:lnTo>
                    <a:pt x="1282" y="1279"/>
                  </a:lnTo>
                  <a:lnTo>
                    <a:pt x="1266" y="1343"/>
                  </a:lnTo>
                  <a:lnTo>
                    <a:pt x="1244" y="1406"/>
                  </a:lnTo>
                  <a:lnTo>
                    <a:pt x="1211" y="1463"/>
                  </a:lnTo>
                  <a:lnTo>
                    <a:pt x="1173" y="1514"/>
                  </a:lnTo>
                  <a:lnTo>
                    <a:pt x="1128" y="1560"/>
                  </a:lnTo>
                  <a:lnTo>
                    <a:pt x="1076" y="1598"/>
                  </a:lnTo>
                  <a:lnTo>
                    <a:pt x="1019" y="1630"/>
                  </a:lnTo>
                  <a:lnTo>
                    <a:pt x="958" y="1653"/>
                  </a:lnTo>
                  <a:lnTo>
                    <a:pt x="892" y="1668"/>
                  </a:lnTo>
                  <a:lnTo>
                    <a:pt x="825" y="1672"/>
                  </a:lnTo>
                  <a:lnTo>
                    <a:pt x="118" y="1672"/>
                  </a:lnTo>
                  <a:lnTo>
                    <a:pt x="87" y="1668"/>
                  </a:lnTo>
                  <a:lnTo>
                    <a:pt x="59" y="1657"/>
                  </a:lnTo>
                  <a:lnTo>
                    <a:pt x="34" y="1640"/>
                  </a:lnTo>
                  <a:lnTo>
                    <a:pt x="17" y="1615"/>
                  </a:lnTo>
                  <a:lnTo>
                    <a:pt x="4" y="1589"/>
                  </a:lnTo>
                  <a:lnTo>
                    <a:pt x="0" y="1558"/>
                  </a:lnTo>
                  <a:lnTo>
                    <a:pt x="4" y="1528"/>
                  </a:lnTo>
                  <a:lnTo>
                    <a:pt x="15" y="1499"/>
                  </a:lnTo>
                  <a:lnTo>
                    <a:pt x="34" y="1476"/>
                  </a:lnTo>
                  <a:lnTo>
                    <a:pt x="57" y="1457"/>
                  </a:lnTo>
                  <a:lnTo>
                    <a:pt x="85" y="1446"/>
                  </a:lnTo>
                  <a:lnTo>
                    <a:pt x="116" y="1442"/>
                  </a:lnTo>
                  <a:lnTo>
                    <a:pt x="823" y="1442"/>
                  </a:lnTo>
                  <a:lnTo>
                    <a:pt x="869" y="1437"/>
                  </a:lnTo>
                  <a:lnTo>
                    <a:pt x="913" y="1423"/>
                  </a:lnTo>
                  <a:lnTo>
                    <a:pt x="953" y="1402"/>
                  </a:lnTo>
                  <a:lnTo>
                    <a:pt x="985" y="1374"/>
                  </a:lnTo>
                  <a:lnTo>
                    <a:pt x="1013" y="1340"/>
                  </a:lnTo>
                  <a:lnTo>
                    <a:pt x="1036" y="1300"/>
                  </a:lnTo>
                  <a:lnTo>
                    <a:pt x="1050" y="1258"/>
                  </a:lnTo>
                  <a:lnTo>
                    <a:pt x="1053" y="1210"/>
                  </a:lnTo>
                  <a:lnTo>
                    <a:pt x="1053" y="832"/>
                  </a:lnTo>
                  <a:lnTo>
                    <a:pt x="989" y="808"/>
                  </a:lnTo>
                  <a:lnTo>
                    <a:pt x="930" y="774"/>
                  </a:lnTo>
                  <a:lnTo>
                    <a:pt x="878" y="732"/>
                  </a:lnTo>
                  <a:lnTo>
                    <a:pt x="833" y="682"/>
                  </a:lnTo>
                  <a:lnTo>
                    <a:pt x="795" y="625"/>
                  </a:lnTo>
                  <a:lnTo>
                    <a:pt x="768" y="563"/>
                  </a:lnTo>
                  <a:lnTo>
                    <a:pt x="751" y="494"/>
                  </a:lnTo>
                  <a:lnTo>
                    <a:pt x="745" y="424"/>
                  </a:lnTo>
                  <a:lnTo>
                    <a:pt x="751" y="356"/>
                  </a:lnTo>
                  <a:lnTo>
                    <a:pt x="766" y="291"/>
                  </a:lnTo>
                  <a:lnTo>
                    <a:pt x="793" y="228"/>
                  </a:lnTo>
                  <a:lnTo>
                    <a:pt x="827" y="173"/>
                  </a:lnTo>
                  <a:lnTo>
                    <a:pt x="869" y="124"/>
                  </a:lnTo>
                  <a:lnTo>
                    <a:pt x="918" y="82"/>
                  </a:lnTo>
                  <a:lnTo>
                    <a:pt x="975" y="48"/>
                  </a:lnTo>
                  <a:lnTo>
                    <a:pt x="1036" y="21"/>
                  </a:lnTo>
                  <a:lnTo>
                    <a:pt x="1101" y="4"/>
                  </a:lnTo>
                  <a:lnTo>
                    <a:pt x="11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720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72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33" grpId="1" animBg="1"/>
      <p:bldP spid="32" grpId="0" animBg="1"/>
      <p:bldP spid="32" grpId="1" animBg="1"/>
      <p:bldP spid="13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2D941"/>
            </a:gs>
            <a:gs pos="800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229800" y="742380"/>
            <a:ext cx="5365551" cy="5358296"/>
          </a:xfrm>
          <a:custGeom>
            <a:avLst/>
            <a:gdLst>
              <a:gd name="T0" fmla="*/ 1869 w 4438"/>
              <a:gd name="T1" fmla="*/ 1571 h 4433"/>
              <a:gd name="T2" fmla="*/ 1572 w 4438"/>
              <a:gd name="T3" fmla="*/ 1870 h 4433"/>
              <a:gd name="T4" fmla="*/ 1486 w 4438"/>
              <a:gd name="T5" fmla="*/ 2296 h 4433"/>
              <a:gd name="T6" fmla="*/ 1651 w 4438"/>
              <a:gd name="T7" fmla="*/ 2691 h 4433"/>
              <a:gd name="T8" fmla="*/ 2002 w 4438"/>
              <a:gd name="T9" fmla="*/ 2927 h 4433"/>
              <a:gd name="T10" fmla="*/ 2442 w 4438"/>
              <a:gd name="T11" fmla="*/ 2927 h 4433"/>
              <a:gd name="T12" fmla="*/ 2794 w 4438"/>
              <a:gd name="T13" fmla="*/ 2691 h 4433"/>
              <a:gd name="T14" fmla="*/ 2959 w 4438"/>
              <a:gd name="T15" fmla="*/ 2296 h 4433"/>
              <a:gd name="T16" fmla="*/ 2872 w 4438"/>
              <a:gd name="T17" fmla="*/ 1870 h 4433"/>
              <a:gd name="T18" fmla="*/ 2575 w 4438"/>
              <a:gd name="T19" fmla="*/ 1571 h 4433"/>
              <a:gd name="T20" fmla="*/ 2228 w 4438"/>
              <a:gd name="T21" fmla="*/ 0 h 4433"/>
              <a:gd name="T22" fmla="*/ 2548 w 4438"/>
              <a:gd name="T23" fmla="*/ 49 h 4433"/>
              <a:gd name="T24" fmla="*/ 2593 w 4438"/>
              <a:gd name="T25" fmla="*/ 255 h 4433"/>
              <a:gd name="T26" fmla="*/ 2746 w 4438"/>
              <a:gd name="T27" fmla="*/ 537 h 4433"/>
              <a:gd name="T28" fmla="*/ 3045 w 4438"/>
              <a:gd name="T29" fmla="*/ 660 h 4433"/>
              <a:gd name="T30" fmla="*/ 3357 w 4438"/>
              <a:gd name="T31" fmla="*/ 572 h 4433"/>
              <a:gd name="T32" fmla="*/ 3534 w 4438"/>
              <a:gd name="T33" fmla="*/ 461 h 4433"/>
              <a:gd name="T34" fmla="*/ 3878 w 4438"/>
              <a:gd name="T35" fmla="*/ 746 h 4433"/>
              <a:gd name="T36" fmla="*/ 3976 w 4438"/>
              <a:gd name="T37" fmla="*/ 967 h 4433"/>
              <a:gd name="T38" fmla="*/ 3823 w 4438"/>
              <a:gd name="T39" fmla="*/ 1188 h 4433"/>
              <a:gd name="T40" fmla="*/ 3804 w 4438"/>
              <a:gd name="T41" fmla="*/ 1505 h 4433"/>
              <a:gd name="T42" fmla="*/ 4003 w 4438"/>
              <a:gd name="T43" fmla="*/ 1779 h 4433"/>
              <a:gd name="T44" fmla="*/ 4309 w 4438"/>
              <a:gd name="T45" fmla="*/ 1864 h 4433"/>
              <a:gd name="T46" fmla="*/ 4424 w 4438"/>
              <a:gd name="T47" fmla="*/ 1970 h 4433"/>
              <a:gd name="T48" fmla="*/ 4405 w 4438"/>
              <a:gd name="T49" fmla="*/ 2526 h 4433"/>
              <a:gd name="T50" fmla="*/ 4265 w 4438"/>
              <a:gd name="T51" fmla="*/ 2582 h 4433"/>
              <a:gd name="T52" fmla="*/ 3948 w 4438"/>
              <a:gd name="T53" fmla="*/ 2699 h 4433"/>
              <a:gd name="T54" fmla="*/ 3781 w 4438"/>
              <a:gd name="T55" fmla="*/ 2989 h 4433"/>
              <a:gd name="T56" fmla="*/ 3834 w 4438"/>
              <a:gd name="T57" fmla="*/ 3305 h 4433"/>
              <a:gd name="T58" fmla="*/ 3975 w 4438"/>
              <a:gd name="T59" fmla="*/ 3504 h 4433"/>
              <a:gd name="T60" fmla="*/ 3781 w 4438"/>
              <a:gd name="T61" fmla="*/ 3792 h 4433"/>
              <a:gd name="T62" fmla="*/ 3491 w 4438"/>
              <a:gd name="T63" fmla="*/ 3983 h 4433"/>
              <a:gd name="T64" fmla="*/ 3295 w 4438"/>
              <a:gd name="T65" fmla="*/ 3847 h 4433"/>
              <a:gd name="T66" fmla="*/ 2977 w 4438"/>
              <a:gd name="T67" fmla="*/ 3792 h 4433"/>
              <a:gd name="T68" fmla="*/ 2682 w 4438"/>
              <a:gd name="T69" fmla="*/ 3960 h 4433"/>
              <a:gd name="T70" fmla="*/ 2570 w 4438"/>
              <a:gd name="T71" fmla="*/ 4292 h 4433"/>
              <a:gd name="T72" fmla="*/ 2460 w 4438"/>
              <a:gd name="T73" fmla="*/ 4419 h 4433"/>
              <a:gd name="T74" fmla="*/ 1910 w 4438"/>
              <a:gd name="T75" fmla="*/ 4400 h 4433"/>
              <a:gd name="T76" fmla="*/ 1852 w 4438"/>
              <a:gd name="T77" fmla="*/ 4232 h 4433"/>
              <a:gd name="T78" fmla="*/ 1729 w 4438"/>
              <a:gd name="T79" fmla="*/ 3935 h 4433"/>
              <a:gd name="T80" fmla="*/ 1447 w 4438"/>
              <a:gd name="T81" fmla="*/ 3778 h 4433"/>
              <a:gd name="T82" fmla="*/ 1127 w 4438"/>
              <a:gd name="T83" fmla="*/ 3832 h 4433"/>
              <a:gd name="T84" fmla="*/ 929 w 4438"/>
              <a:gd name="T85" fmla="*/ 3970 h 4433"/>
              <a:gd name="T86" fmla="*/ 643 w 4438"/>
              <a:gd name="T87" fmla="*/ 3778 h 4433"/>
              <a:gd name="T88" fmla="*/ 453 w 4438"/>
              <a:gd name="T89" fmla="*/ 3491 h 4433"/>
              <a:gd name="T90" fmla="*/ 592 w 4438"/>
              <a:gd name="T91" fmla="*/ 3294 h 4433"/>
              <a:gd name="T92" fmla="*/ 645 w 4438"/>
              <a:gd name="T93" fmla="*/ 2981 h 4433"/>
              <a:gd name="T94" fmla="*/ 476 w 4438"/>
              <a:gd name="T95" fmla="*/ 2685 h 4433"/>
              <a:gd name="T96" fmla="*/ 159 w 4438"/>
              <a:gd name="T97" fmla="*/ 2572 h 4433"/>
              <a:gd name="T98" fmla="*/ 20 w 4438"/>
              <a:gd name="T99" fmla="*/ 2488 h 4433"/>
              <a:gd name="T100" fmla="*/ 15 w 4438"/>
              <a:gd name="T101" fmla="*/ 1959 h 4433"/>
              <a:gd name="T102" fmla="*/ 114 w 4438"/>
              <a:gd name="T103" fmla="*/ 1852 h 4433"/>
              <a:gd name="T104" fmla="*/ 437 w 4438"/>
              <a:gd name="T105" fmla="*/ 1768 h 4433"/>
              <a:gd name="T106" fmla="*/ 643 w 4438"/>
              <a:gd name="T107" fmla="*/ 1497 h 4433"/>
              <a:gd name="T108" fmla="*/ 627 w 4438"/>
              <a:gd name="T109" fmla="*/ 1177 h 4433"/>
              <a:gd name="T110" fmla="*/ 471 w 4438"/>
              <a:gd name="T111" fmla="*/ 953 h 4433"/>
              <a:gd name="T112" fmla="*/ 570 w 4438"/>
              <a:gd name="T113" fmla="*/ 732 h 4433"/>
              <a:gd name="T114" fmla="*/ 920 w 4438"/>
              <a:gd name="T115" fmla="*/ 448 h 4433"/>
              <a:gd name="T116" fmla="*/ 1095 w 4438"/>
              <a:gd name="T117" fmla="*/ 559 h 4433"/>
              <a:gd name="T118" fmla="*/ 1406 w 4438"/>
              <a:gd name="T119" fmla="*/ 646 h 4433"/>
              <a:gd name="T120" fmla="*/ 1715 w 4438"/>
              <a:gd name="T121" fmla="*/ 515 h 4433"/>
              <a:gd name="T122" fmla="*/ 1867 w 4438"/>
              <a:gd name="T123" fmla="*/ 202 h 4433"/>
              <a:gd name="T124" fmla="*/ 1947 w 4438"/>
              <a:gd name="T125" fmla="*/ 21 h 4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8" h="4433">
                <a:moveTo>
                  <a:pt x="2222" y="1482"/>
                </a:moveTo>
                <a:lnTo>
                  <a:pt x="2146" y="1486"/>
                </a:lnTo>
                <a:lnTo>
                  <a:pt x="2073" y="1497"/>
                </a:lnTo>
                <a:lnTo>
                  <a:pt x="2002" y="1516"/>
                </a:lnTo>
                <a:lnTo>
                  <a:pt x="1934" y="1540"/>
                </a:lnTo>
                <a:lnTo>
                  <a:pt x="1869" y="1571"/>
                </a:lnTo>
                <a:lnTo>
                  <a:pt x="1808" y="1608"/>
                </a:lnTo>
                <a:lnTo>
                  <a:pt x="1751" y="1651"/>
                </a:lnTo>
                <a:lnTo>
                  <a:pt x="1700" y="1699"/>
                </a:lnTo>
                <a:lnTo>
                  <a:pt x="1651" y="1752"/>
                </a:lnTo>
                <a:lnTo>
                  <a:pt x="1609" y="1809"/>
                </a:lnTo>
                <a:lnTo>
                  <a:pt x="1572" y="1870"/>
                </a:lnTo>
                <a:lnTo>
                  <a:pt x="1541" y="1933"/>
                </a:lnTo>
                <a:lnTo>
                  <a:pt x="1515" y="2001"/>
                </a:lnTo>
                <a:lnTo>
                  <a:pt x="1497" y="2073"/>
                </a:lnTo>
                <a:lnTo>
                  <a:pt x="1486" y="2146"/>
                </a:lnTo>
                <a:lnTo>
                  <a:pt x="1482" y="2221"/>
                </a:lnTo>
                <a:lnTo>
                  <a:pt x="1486" y="2296"/>
                </a:lnTo>
                <a:lnTo>
                  <a:pt x="1497" y="2370"/>
                </a:lnTo>
                <a:lnTo>
                  <a:pt x="1515" y="2440"/>
                </a:lnTo>
                <a:lnTo>
                  <a:pt x="1541" y="2508"/>
                </a:lnTo>
                <a:lnTo>
                  <a:pt x="1572" y="2573"/>
                </a:lnTo>
                <a:lnTo>
                  <a:pt x="1609" y="2634"/>
                </a:lnTo>
                <a:lnTo>
                  <a:pt x="1651" y="2691"/>
                </a:lnTo>
                <a:lnTo>
                  <a:pt x="1700" y="2744"/>
                </a:lnTo>
                <a:lnTo>
                  <a:pt x="1751" y="2791"/>
                </a:lnTo>
                <a:lnTo>
                  <a:pt x="1808" y="2833"/>
                </a:lnTo>
                <a:lnTo>
                  <a:pt x="1869" y="2871"/>
                </a:lnTo>
                <a:lnTo>
                  <a:pt x="1934" y="2902"/>
                </a:lnTo>
                <a:lnTo>
                  <a:pt x="2002" y="2927"/>
                </a:lnTo>
                <a:lnTo>
                  <a:pt x="2073" y="2946"/>
                </a:lnTo>
                <a:lnTo>
                  <a:pt x="2146" y="2957"/>
                </a:lnTo>
                <a:lnTo>
                  <a:pt x="2222" y="2961"/>
                </a:lnTo>
                <a:lnTo>
                  <a:pt x="2298" y="2957"/>
                </a:lnTo>
                <a:lnTo>
                  <a:pt x="2372" y="2946"/>
                </a:lnTo>
                <a:lnTo>
                  <a:pt x="2442" y="2927"/>
                </a:lnTo>
                <a:lnTo>
                  <a:pt x="2510" y="2902"/>
                </a:lnTo>
                <a:lnTo>
                  <a:pt x="2575" y="2871"/>
                </a:lnTo>
                <a:lnTo>
                  <a:pt x="2636" y="2833"/>
                </a:lnTo>
                <a:lnTo>
                  <a:pt x="2693" y="2791"/>
                </a:lnTo>
                <a:lnTo>
                  <a:pt x="2745" y="2744"/>
                </a:lnTo>
                <a:lnTo>
                  <a:pt x="2794" y="2691"/>
                </a:lnTo>
                <a:lnTo>
                  <a:pt x="2836" y="2634"/>
                </a:lnTo>
                <a:lnTo>
                  <a:pt x="2872" y="2573"/>
                </a:lnTo>
                <a:lnTo>
                  <a:pt x="2904" y="2508"/>
                </a:lnTo>
                <a:lnTo>
                  <a:pt x="2929" y="2440"/>
                </a:lnTo>
                <a:lnTo>
                  <a:pt x="2947" y="2370"/>
                </a:lnTo>
                <a:lnTo>
                  <a:pt x="2959" y="2296"/>
                </a:lnTo>
                <a:lnTo>
                  <a:pt x="2962" y="2221"/>
                </a:lnTo>
                <a:lnTo>
                  <a:pt x="2959" y="2146"/>
                </a:lnTo>
                <a:lnTo>
                  <a:pt x="2947" y="2073"/>
                </a:lnTo>
                <a:lnTo>
                  <a:pt x="2929" y="2001"/>
                </a:lnTo>
                <a:lnTo>
                  <a:pt x="2904" y="1933"/>
                </a:lnTo>
                <a:lnTo>
                  <a:pt x="2872" y="1870"/>
                </a:lnTo>
                <a:lnTo>
                  <a:pt x="2836" y="1809"/>
                </a:lnTo>
                <a:lnTo>
                  <a:pt x="2794" y="1752"/>
                </a:lnTo>
                <a:lnTo>
                  <a:pt x="2745" y="1699"/>
                </a:lnTo>
                <a:lnTo>
                  <a:pt x="2693" y="1651"/>
                </a:lnTo>
                <a:lnTo>
                  <a:pt x="2636" y="1608"/>
                </a:lnTo>
                <a:lnTo>
                  <a:pt x="2575" y="1571"/>
                </a:lnTo>
                <a:lnTo>
                  <a:pt x="2510" y="1540"/>
                </a:lnTo>
                <a:lnTo>
                  <a:pt x="2442" y="1516"/>
                </a:lnTo>
                <a:lnTo>
                  <a:pt x="2372" y="1497"/>
                </a:lnTo>
                <a:lnTo>
                  <a:pt x="2298" y="1486"/>
                </a:lnTo>
                <a:lnTo>
                  <a:pt x="2222" y="1482"/>
                </a:lnTo>
                <a:close/>
                <a:moveTo>
                  <a:pt x="2228" y="0"/>
                </a:moveTo>
                <a:lnTo>
                  <a:pt x="2228" y="0"/>
                </a:lnTo>
                <a:lnTo>
                  <a:pt x="2353" y="4"/>
                </a:lnTo>
                <a:lnTo>
                  <a:pt x="2477" y="15"/>
                </a:lnTo>
                <a:lnTo>
                  <a:pt x="2503" y="21"/>
                </a:lnTo>
                <a:lnTo>
                  <a:pt x="2528" y="33"/>
                </a:lnTo>
                <a:lnTo>
                  <a:pt x="2548" y="49"/>
                </a:lnTo>
                <a:lnTo>
                  <a:pt x="2566" y="68"/>
                </a:lnTo>
                <a:lnTo>
                  <a:pt x="2578" y="91"/>
                </a:lnTo>
                <a:lnTo>
                  <a:pt x="2585" y="117"/>
                </a:lnTo>
                <a:lnTo>
                  <a:pt x="2586" y="144"/>
                </a:lnTo>
                <a:lnTo>
                  <a:pt x="2586" y="201"/>
                </a:lnTo>
                <a:lnTo>
                  <a:pt x="2593" y="255"/>
                </a:lnTo>
                <a:lnTo>
                  <a:pt x="2605" y="309"/>
                </a:lnTo>
                <a:lnTo>
                  <a:pt x="2623" y="361"/>
                </a:lnTo>
                <a:lnTo>
                  <a:pt x="2646" y="410"/>
                </a:lnTo>
                <a:lnTo>
                  <a:pt x="2674" y="456"/>
                </a:lnTo>
                <a:lnTo>
                  <a:pt x="2708" y="498"/>
                </a:lnTo>
                <a:lnTo>
                  <a:pt x="2746" y="537"/>
                </a:lnTo>
                <a:lnTo>
                  <a:pt x="2788" y="571"/>
                </a:lnTo>
                <a:lnTo>
                  <a:pt x="2836" y="601"/>
                </a:lnTo>
                <a:lnTo>
                  <a:pt x="2886" y="625"/>
                </a:lnTo>
                <a:lnTo>
                  <a:pt x="2938" y="643"/>
                </a:lnTo>
                <a:lnTo>
                  <a:pt x="2991" y="655"/>
                </a:lnTo>
                <a:lnTo>
                  <a:pt x="3045" y="660"/>
                </a:lnTo>
                <a:lnTo>
                  <a:pt x="3099" y="659"/>
                </a:lnTo>
                <a:lnTo>
                  <a:pt x="3155" y="652"/>
                </a:lnTo>
                <a:lnTo>
                  <a:pt x="3209" y="640"/>
                </a:lnTo>
                <a:lnTo>
                  <a:pt x="3261" y="622"/>
                </a:lnTo>
                <a:lnTo>
                  <a:pt x="3311" y="599"/>
                </a:lnTo>
                <a:lnTo>
                  <a:pt x="3357" y="572"/>
                </a:lnTo>
                <a:lnTo>
                  <a:pt x="3401" y="538"/>
                </a:lnTo>
                <a:lnTo>
                  <a:pt x="3440" y="502"/>
                </a:lnTo>
                <a:lnTo>
                  <a:pt x="3460" y="483"/>
                </a:lnTo>
                <a:lnTo>
                  <a:pt x="3483" y="471"/>
                </a:lnTo>
                <a:lnTo>
                  <a:pt x="3508" y="463"/>
                </a:lnTo>
                <a:lnTo>
                  <a:pt x="3534" y="461"/>
                </a:lnTo>
                <a:lnTo>
                  <a:pt x="3561" y="464"/>
                </a:lnTo>
                <a:lnTo>
                  <a:pt x="3585" y="473"/>
                </a:lnTo>
                <a:lnTo>
                  <a:pt x="3608" y="488"/>
                </a:lnTo>
                <a:lnTo>
                  <a:pt x="3703" y="568"/>
                </a:lnTo>
                <a:lnTo>
                  <a:pt x="3793" y="655"/>
                </a:lnTo>
                <a:lnTo>
                  <a:pt x="3878" y="746"/>
                </a:lnTo>
                <a:lnTo>
                  <a:pt x="3960" y="842"/>
                </a:lnTo>
                <a:lnTo>
                  <a:pt x="3973" y="865"/>
                </a:lnTo>
                <a:lnTo>
                  <a:pt x="3983" y="890"/>
                </a:lnTo>
                <a:lnTo>
                  <a:pt x="3986" y="915"/>
                </a:lnTo>
                <a:lnTo>
                  <a:pt x="3984" y="941"/>
                </a:lnTo>
                <a:lnTo>
                  <a:pt x="3976" y="967"/>
                </a:lnTo>
                <a:lnTo>
                  <a:pt x="3964" y="990"/>
                </a:lnTo>
                <a:lnTo>
                  <a:pt x="3946" y="1010"/>
                </a:lnTo>
                <a:lnTo>
                  <a:pt x="3907" y="1049"/>
                </a:lnTo>
                <a:lnTo>
                  <a:pt x="3873" y="1093"/>
                </a:lnTo>
                <a:lnTo>
                  <a:pt x="3846" y="1139"/>
                </a:lnTo>
                <a:lnTo>
                  <a:pt x="3823" y="1188"/>
                </a:lnTo>
                <a:lnTo>
                  <a:pt x="3805" y="1239"/>
                </a:lnTo>
                <a:lnTo>
                  <a:pt x="3793" y="1291"/>
                </a:lnTo>
                <a:lnTo>
                  <a:pt x="3787" y="1345"/>
                </a:lnTo>
                <a:lnTo>
                  <a:pt x="3786" y="1398"/>
                </a:lnTo>
                <a:lnTo>
                  <a:pt x="3793" y="1452"/>
                </a:lnTo>
                <a:lnTo>
                  <a:pt x="3804" y="1505"/>
                </a:lnTo>
                <a:lnTo>
                  <a:pt x="3821" y="1558"/>
                </a:lnTo>
                <a:lnTo>
                  <a:pt x="3847" y="1611"/>
                </a:lnTo>
                <a:lnTo>
                  <a:pt x="3880" y="1659"/>
                </a:lnTo>
                <a:lnTo>
                  <a:pt x="3916" y="1704"/>
                </a:lnTo>
                <a:lnTo>
                  <a:pt x="3958" y="1743"/>
                </a:lnTo>
                <a:lnTo>
                  <a:pt x="4003" y="1779"/>
                </a:lnTo>
                <a:lnTo>
                  <a:pt x="4053" y="1807"/>
                </a:lnTo>
                <a:lnTo>
                  <a:pt x="4106" y="1830"/>
                </a:lnTo>
                <a:lnTo>
                  <a:pt x="4163" y="1848"/>
                </a:lnTo>
                <a:lnTo>
                  <a:pt x="4222" y="1857"/>
                </a:lnTo>
                <a:lnTo>
                  <a:pt x="4282" y="1861"/>
                </a:lnTo>
                <a:lnTo>
                  <a:pt x="4309" y="1864"/>
                </a:lnTo>
                <a:lnTo>
                  <a:pt x="4336" y="1872"/>
                </a:lnTo>
                <a:lnTo>
                  <a:pt x="4362" y="1884"/>
                </a:lnTo>
                <a:lnTo>
                  <a:pt x="4385" y="1901"/>
                </a:lnTo>
                <a:lnTo>
                  <a:pt x="4404" y="1921"/>
                </a:lnTo>
                <a:lnTo>
                  <a:pt x="4417" y="1944"/>
                </a:lnTo>
                <a:lnTo>
                  <a:pt x="4424" y="1970"/>
                </a:lnTo>
                <a:lnTo>
                  <a:pt x="4435" y="2096"/>
                </a:lnTo>
                <a:lnTo>
                  <a:pt x="4438" y="2223"/>
                </a:lnTo>
                <a:lnTo>
                  <a:pt x="4434" y="2349"/>
                </a:lnTo>
                <a:lnTo>
                  <a:pt x="4423" y="2474"/>
                </a:lnTo>
                <a:lnTo>
                  <a:pt x="4417" y="2501"/>
                </a:lnTo>
                <a:lnTo>
                  <a:pt x="4405" y="2526"/>
                </a:lnTo>
                <a:lnTo>
                  <a:pt x="4389" y="2546"/>
                </a:lnTo>
                <a:lnTo>
                  <a:pt x="4368" y="2562"/>
                </a:lnTo>
                <a:lnTo>
                  <a:pt x="4345" y="2574"/>
                </a:lnTo>
                <a:lnTo>
                  <a:pt x="4320" y="2582"/>
                </a:lnTo>
                <a:lnTo>
                  <a:pt x="4294" y="2582"/>
                </a:lnTo>
                <a:lnTo>
                  <a:pt x="4265" y="2582"/>
                </a:lnTo>
                <a:lnTo>
                  <a:pt x="4207" y="2585"/>
                </a:lnTo>
                <a:lnTo>
                  <a:pt x="4150" y="2596"/>
                </a:lnTo>
                <a:lnTo>
                  <a:pt x="4096" y="2614"/>
                </a:lnTo>
                <a:lnTo>
                  <a:pt x="4043" y="2637"/>
                </a:lnTo>
                <a:lnTo>
                  <a:pt x="3994" y="2665"/>
                </a:lnTo>
                <a:lnTo>
                  <a:pt x="3948" y="2699"/>
                </a:lnTo>
                <a:lnTo>
                  <a:pt x="3906" y="2738"/>
                </a:lnTo>
                <a:lnTo>
                  <a:pt x="3869" y="2782"/>
                </a:lnTo>
                <a:lnTo>
                  <a:pt x="3838" y="2831"/>
                </a:lnTo>
                <a:lnTo>
                  <a:pt x="3812" y="2882"/>
                </a:lnTo>
                <a:lnTo>
                  <a:pt x="3793" y="2935"/>
                </a:lnTo>
                <a:lnTo>
                  <a:pt x="3781" y="2989"/>
                </a:lnTo>
                <a:lnTo>
                  <a:pt x="3775" y="3043"/>
                </a:lnTo>
                <a:lnTo>
                  <a:pt x="3775" y="3098"/>
                </a:lnTo>
                <a:lnTo>
                  <a:pt x="3781" y="3152"/>
                </a:lnTo>
                <a:lnTo>
                  <a:pt x="3793" y="3205"/>
                </a:lnTo>
                <a:lnTo>
                  <a:pt x="3810" y="3256"/>
                </a:lnTo>
                <a:lnTo>
                  <a:pt x="3834" y="3305"/>
                </a:lnTo>
                <a:lnTo>
                  <a:pt x="3862" y="3352"/>
                </a:lnTo>
                <a:lnTo>
                  <a:pt x="3896" y="3396"/>
                </a:lnTo>
                <a:lnTo>
                  <a:pt x="3937" y="3435"/>
                </a:lnTo>
                <a:lnTo>
                  <a:pt x="3954" y="3455"/>
                </a:lnTo>
                <a:lnTo>
                  <a:pt x="3967" y="3478"/>
                </a:lnTo>
                <a:lnTo>
                  <a:pt x="3975" y="3504"/>
                </a:lnTo>
                <a:lnTo>
                  <a:pt x="3976" y="3530"/>
                </a:lnTo>
                <a:lnTo>
                  <a:pt x="3973" y="3556"/>
                </a:lnTo>
                <a:lnTo>
                  <a:pt x="3964" y="3581"/>
                </a:lnTo>
                <a:lnTo>
                  <a:pt x="3949" y="3604"/>
                </a:lnTo>
                <a:lnTo>
                  <a:pt x="3867" y="3699"/>
                </a:lnTo>
                <a:lnTo>
                  <a:pt x="3781" y="3792"/>
                </a:lnTo>
                <a:lnTo>
                  <a:pt x="3687" y="3877"/>
                </a:lnTo>
                <a:lnTo>
                  <a:pt x="3591" y="3958"/>
                </a:lnTo>
                <a:lnTo>
                  <a:pt x="3567" y="3972"/>
                </a:lnTo>
                <a:lnTo>
                  <a:pt x="3543" y="3981"/>
                </a:lnTo>
                <a:lnTo>
                  <a:pt x="3517" y="3984"/>
                </a:lnTo>
                <a:lnTo>
                  <a:pt x="3491" y="3983"/>
                </a:lnTo>
                <a:lnTo>
                  <a:pt x="3466" y="3975"/>
                </a:lnTo>
                <a:lnTo>
                  <a:pt x="3444" y="3962"/>
                </a:lnTo>
                <a:lnTo>
                  <a:pt x="3422" y="3945"/>
                </a:lnTo>
                <a:lnTo>
                  <a:pt x="3384" y="3907"/>
                </a:lnTo>
                <a:lnTo>
                  <a:pt x="3342" y="3874"/>
                </a:lnTo>
                <a:lnTo>
                  <a:pt x="3295" y="3847"/>
                </a:lnTo>
                <a:lnTo>
                  <a:pt x="3246" y="3824"/>
                </a:lnTo>
                <a:lnTo>
                  <a:pt x="3194" y="3806"/>
                </a:lnTo>
                <a:lnTo>
                  <a:pt x="3140" y="3794"/>
                </a:lnTo>
                <a:lnTo>
                  <a:pt x="3086" y="3787"/>
                </a:lnTo>
                <a:lnTo>
                  <a:pt x="3031" y="3786"/>
                </a:lnTo>
                <a:lnTo>
                  <a:pt x="2977" y="3792"/>
                </a:lnTo>
                <a:lnTo>
                  <a:pt x="2924" y="3802"/>
                </a:lnTo>
                <a:lnTo>
                  <a:pt x="2874" y="3820"/>
                </a:lnTo>
                <a:lnTo>
                  <a:pt x="2818" y="3846"/>
                </a:lnTo>
                <a:lnTo>
                  <a:pt x="2768" y="3878"/>
                </a:lnTo>
                <a:lnTo>
                  <a:pt x="2723" y="3916"/>
                </a:lnTo>
                <a:lnTo>
                  <a:pt x="2682" y="3960"/>
                </a:lnTo>
                <a:lnTo>
                  <a:pt x="2647" y="4007"/>
                </a:lnTo>
                <a:lnTo>
                  <a:pt x="2619" y="4059"/>
                </a:lnTo>
                <a:lnTo>
                  <a:pt x="2596" y="4114"/>
                </a:lnTo>
                <a:lnTo>
                  <a:pt x="2581" y="4171"/>
                </a:lnTo>
                <a:lnTo>
                  <a:pt x="2571" y="4231"/>
                </a:lnTo>
                <a:lnTo>
                  <a:pt x="2570" y="4292"/>
                </a:lnTo>
                <a:lnTo>
                  <a:pt x="2567" y="4323"/>
                </a:lnTo>
                <a:lnTo>
                  <a:pt x="2556" y="4351"/>
                </a:lnTo>
                <a:lnTo>
                  <a:pt x="2540" y="4377"/>
                </a:lnTo>
                <a:lnTo>
                  <a:pt x="2517" y="4397"/>
                </a:lnTo>
                <a:lnTo>
                  <a:pt x="2491" y="4411"/>
                </a:lnTo>
                <a:lnTo>
                  <a:pt x="2460" y="4419"/>
                </a:lnTo>
                <a:lnTo>
                  <a:pt x="2338" y="4429"/>
                </a:lnTo>
                <a:lnTo>
                  <a:pt x="2215" y="4433"/>
                </a:lnTo>
                <a:lnTo>
                  <a:pt x="2088" y="4429"/>
                </a:lnTo>
                <a:lnTo>
                  <a:pt x="1960" y="4418"/>
                </a:lnTo>
                <a:lnTo>
                  <a:pt x="1933" y="4411"/>
                </a:lnTo>
                <a:lnTo>
                  <a:pt x="1910" y="4400"/>
                </a:lnTo>
                <a:lnTo>
                  <a:pt x="1890" y="4384"/>
                </a:lnTo>
                <a:lnTo>
                  <a:pt x="1872" y="4364"/>
                </a:lnTo>
                <a:lnTo>
                  <a:pt x="1860" y="4340"/>
                </a:lnTo>
                <a:lnTo>
                  <a:pt x="1853" y="4315"/>
                </a:lnTo>
                <a:lnTo>
                  <a:pt x="1852" y="4288"/>
                </a:lnTo>
                <a:lnTo>
                  <a:pt x="1852" y="4232"/>
                </a:lnTo>
                <a:lnTo>
                  <a:pt x="1845" y="4176"/>
                </a:lnTo>
                <a:lnTo>
                  <a:pt x="1833" y="4124"/>
                </a:lnTo>
                <a:lnTo>
                  <a:pt x="1815" y="4072"/>
                </a:lnTo>
                <a:lnTo>
                  <a:pt x="1792" y="4023"/>
                </a:lnTo>
                <a:lnTo>
                  <a:pt x="1762" y="3977"/>
                </a:lnTo>
                <a:lnTo>
                  <a:pt x="1729" y="3935"/>
                </a:lnTo>
                <a:lnTo>
                  <a:pt x="1691" y="3896"/>
                </a:lnTo>
                <a:lnTo>
                  <a:pt x="1648" y="3862"/>
                </a:lnTo>
                <a:lnTo>
                  <a:pt x="1602" y="3832"/>
                </a:lnTo>
                <a:lnTo>
                  <a:pt x="1552" y="3808"/>
                </a:lnTo>
                <a:lnTo>
                  <a:pt x="1500" y="3789"/>
                </a:lnTo>
                <a:lnTo>
                  <a:pt x="1447" y="3778"/>
                </a:lnTo>
                <a:lnTo>
                  <a:pt x="1393" y="3773"/>
                </a:lnTo>
                <a:lnTo>
                  <a:pt x="1337" y="3774"/>
                </a:lnTo>
                <a:lnTo>
                  <a:pt x="1283" y="3781"/>
                </a:lnTo>
                <a:lnTo>
                  <a:pt x="1229" y="3793"/>
                </a:lnTo>
                <a:lnTo>
                  <a:pt x="1177" y="3811"/>
                </a:lnTo>
                <a:lnTo>
                  <a:pt x="1127" y="3832"/>
                </a:lnTo>
                <a:lnTo>
                  <a:pt x="1079" y="3861"/>
                </a:lnTo>
                <a:lnTo>
                  <a:pt x="1037" y="3893"/>
                </a:lnTo>
                <a:lnTo>
                  <a:pt x="998" y="3931"/>
                </a:lnTo>
                <a:lnTo>
                  <a:pt x="977" y="3950"/>
                </a:lnTo>
                <a:lnTo>
                  <a:pt x="954" y="3962"/>
                </a:lnTo>
                <a:lnTo>
                  <a:pt x="929" y="3970"/>
                </a:lnTo>
                <a:lnTo>
                  <a:pt x="903" y="3972"/>
                </a:lnTo>
                <a:lnTo>
                  <a:pt x="877" y="3969"/>
                </a:lnTo>
                <a:lnTo>
                  <a:pt x="853" y="3960"/>
                </a:lnTo>
                <a:lnTo>
                  <a:pt x="829" y="3945"/>
                </a:lnTo>
                <a:lnTo>
                  <a:pt x="734" y="3863"/>
                </a:lnTo>
                <a:lnTo>
                  <a:pt x="643" y="3778"/>
                </a:lnTo>
                <a:lnTo>
                  <a:pt x="558" y="3686"/>
                </a:lnTo>
                <a:lnTo>
                  <a:pt x="478" y="3590"/>
                </a:lnTo>
                <a:lnTo>
                  <a:pt x="464" y="3567"/>
                </a:lnTo>
                <a:lnTo>
                  <a:pt x="455" y="3542"/>
                </a:lnTo>
                <a:lnTo>
                  <a:pt x="452" y="3516"/>
                </a:lnTo>
                <a:lnTo>
                  <a:pt x="453" y="3491"/>
                </a:lnTo>
                <a:lnTo>
                  <a:pt x="462" y="3466"/>
                </a:lnTo>
                <a:lnTo>
                  <a:pt x="474" y="3443"/>
                </a:lnTo>
                <a:lnTo>
                  <a:pt x="491" y="3423"/>
                </a:lnTo>
                <a:lnTo>
                  <a:pt x="531" y="3384"/>
                </a:lnTo>
                <a:lnTo>
                  <a:pt x="563" y="3340"/>
                </a:lnTo>
                <a:lnTo>
                  <a:pt x="592" y="3294"/>
                </a:lnTo>
                <a:lnTo>
                  <a:pt x="615" y="3245"/>
                </a:lnTo>
                <a:lnTo>
                  <a:pt x="633" y="3194"/>
                </a:lnTo>
                <a:lnTo>
                  <a:pt x="645" y="3141"/>
                </a:lnTo>
                <a:lnTo>
                  <a:pt x="650" y="3088"/>
                </a:lnTo>
                <a:lnTo>
                  <a:pt x="652" y="3034"/>
                </a:lnTo>
                <a:lnTo>
                  <a:pt x="645" y="2981"/>
                </a:lnTo>
                <a:lnTo>
                  <a:pt x="634" y="2927"/>
                </a:lnTo>
                <a:lnTo>
                  <a:pt x="615" y="2875"/>
                </a:lnTo>
                <a:lnTo>
                  <a:pt x="589" y="2821"/>
                </a:lnTo>
                <a:lnTo>
                  <a:pt x="557" y="2771"/>
                </a:lnTo>
                <a:lnTo>
                  <a:pt x="519" y="2725"/>
                </a:lnTo>
                <a:lnTo>
                  <a:pt x="476" y="2685"/>
                </a:lnTo>
                <a:lnTo>
                  <a:pt x="430" y="2650"/>
                </a:lnTo>
                <a:lnTo>
                  <a:pt x="380" y="2622"/>
                </a:lnTo>
                <a:lnTo>
                  <a:pt x="329" y="2599"/>
                </a:lnTo>
                <a:lnTo>
                  <a:pt x="273" y="2582"/>
                </a:lnTo>
                <a:lnTo>
                  <a:pt x="217" y="2574"/>
                </a:lnTo>
                <a:lnTo>
                  <a:pt x="159" y="2572"/>
                </a:lnTo>
                <a:lnTo>
                  <a:pt x="132" y="2569"/>
                </a:lnTo>
                <a:lnTo>
                  <a:pt x="103" y="2561"/>
                </a:lnTo>
                <a:lnTo>
                  <a:pt x="77" y="2549"/>
                </a:lnTo>
                <a:lnTo>
                  <a:pt x="53" y="2532"/>
                </a:lnTo>
                <a:lnTo>
                  <a:pt x="34" y="2512"/>
                </a:lnTo>
                <a:lnTo>
                  <a:pt x="20" y="2488"/>
                </a:lnTo>
                <a:lnTo>
                  <a:pt x="14" y="2462"/>
                </a:lnTo>
                <a:lnTo>
                  <a:pt x="3" y="2336"/>
                </a:lnTo>
                <a:lnTo>
                  <a:pt x="0" y="2211"/>
                </a:lnTo>
                <a:lnTo>
                  <a:pt x="0" y="2210"/>
                </a:lnTo>
                <a:lnTo>
                  <a:pt x="3" y="2084"/>
                </a:lnTo>
                <a:lnTo>
                  <a:pt x="15" y="1959"/>
                </a:lnTo>
                <a:lnTo>
                  <a:pt x="20" y="1932"/>
                </a:lnTo>
                <a:lnTo>
                  <a:pt x="31" y="1909"/>
                </a:lnTo>
                <a:lnTo>
                  <a:pt x="46" y="1888"/>
                </a:lnTo>
                <a:lnTo>
                  <a:pt x="65" y="1871"/>
                </a:lnTo>
                <a:lnTo>
                  <a:pt x="88" y="1859"/>
                </a:lnTo>
                <a:lnTo>
                  <a:pt x="114" y="1852"/>
                </a:lnTo>
                <a:lnTo>
                  <a:pt x="143" y="1849"/>
                </a:lnTo>
                <a:lnTo>
                  <a:pt x="206" y="1846"/>
                </a:lnTo>
                <a:lnTo>
                  <a:pt x="269" y="1836"/>
                </a:lnTo>
                <a:lnTo>
                  <a:pt x="329" y="1819"/>
                </a:lnTo>
                <a:lnTo>
                  <a:pt x="384" y="1796"/>
                </a:lnTo>
                <a:lnTo>
                  <a:pt x="437" y="1768"/>
                </a:lnTo>
                <a:lnTo>
                  <a:pt x="485" y="1734"/>
                </a:lnTo>
                <a:lnTo>
                  <a:pt x="528" y="1695"/>
                </a:lnTo>
                <a:lnTo>
                  <a:pt x="566" y="1651"/>
                </a:lnTo>
                <a:lnTo>
                  <a:pt x="599" y="1602"/>
                </a:lnTo>
                <a:lnTo>
                  <a:pt x="626" y="1550"/>
                </a:lnTo>
                <a:lnTo>
                  <a:pt x="643" y="1497"/>
                </a:lnTo>
                <a:lnTo>
                  <a:pt x="657" y="1444"/>
                </a:lnTo>
                <a:lnTo>
                  <a:pt x="662" y="1390"/>
                </a:lnTo>
                <a:lnTo>
                  <a:pt x="662" y="1335"/>
                </a:lnTo>
                <a:lnTo>
                  <a:pt x="657" y="1281"/>
                </a:lnTo>
                <a:lnTo>
                  <a:pt x="645" y="1228"/>
                </a:lnTo>
                <a:lnTo>
                  <a:pt x="627" y="1177"/>
                </a:lnTo>
                <a:lnTo>
                  <a:pt x="604" y="1128"/>
                </a:lnTo>
                <a:lnTo>
                  <a:pt x="576" y="1081"/>
                </a:lnTo>
                <a:lnTo>
                  <a:pt x="540" y="1037"/>
                </a:lnTo>
                <a:lnTo>
                  <a:pt x="501" y="997"/>
                </a:lnTo>
                <a:lnTo>
                  <a:pt x="483" y="976"/>
                </a:lnTo>
                <a:lnTo>
                  <a:pt x="471" y="953"/>
                </a:lnTo>
                <a:lnTo>
                  <a:pt x="463" y="929"/>
                </a:lnTo>
                <a:lnTo>
                  <a:pt x="462" y="903"/>
                </a:lnTo>
                <a:lnTo>
                  <a:pt x="464" y="877"/>
                </a:lnTo>
                <a:lnTo>
                  <a:pt x="474" y="852"/>
                </a:lnTo>
                <a:lnTo>
                  <a:pt x="489" y="829"/>
                </a:lnTo>
                <a:lnTo>
                  <a:pt x="570" y="732"/>
                </a:lnTo>
                <a:lnTo>
                  <a:pt x="657" y="641"/>
                </a:lnTo>
                <a:lnTo>
                  <a:pt x="749" y="556"/>
                </a:lnTo>
                <a:lnTo>
                  <a:pt x="847" y="475"/>
                </a:lnTo>
                <a:lnTo>
                  <a:pt x="870" y="460"/>
                </a:lnTo>
                <a:lnTo>
                  <a:pt x="895" y="452"/>
                </a:lnTo>
                <a:lnTo>
                  <a:pt x="920" y="448"/>
                </a:lnTo>
                <a:lnTo>
                  <a:pt x="946" y="450"/>
                </a:lnTo>
                <a:lnTo>
                  <a:pt x="971" y="458"/>
                </a:lnTo>
                <a:lnTo>
                  <a:pt x="994" y="471"/>
                </a:lnTo>
                <a:lnTo>
                  <a:pt x="1014" y="488"/>
                </a:lnTo>
                <a:lnTo>
                  <a:pt x="1053" y="526"/>
                </a:lnTo>
                <a:lnTo>
                  <a:pt x="1095" y="559"/>
                </a:lnTo>
                <a:lnTo>
                  <a:pt x="1143" y="586"/>
                </a:lnTo>
                <a:lnTo>
                  <a:pt x="1192" y="609"/>
                </a:lnTo>
                <a:lnTo>
                  <a:pt x="1243" y="627"/>
                </a:lnTo>
                <a:lnTo>
                  <a:pt x="1298" y="639"/>
                </a:lnTo>
                <a:lnTo>
                  <a:pt x="1352" y="646"/>
                </a:lnTo>
                <a:lnTo>
                  <a:pt x="1406" y="646"/>
                </a:lnTo>
                <a:lnTo>
                  <a:pt x="1461" y="641"/>
                </a:lnTo>
                <a:lnTo>
                  <a:pt x="1514" y="631"/>
                </a:lnTo>
                <a:lnTo>
                  <a:pt x="1564" y="613"/>
                </a:lnTo>
                <a:lnTo>
                  <a:pt x="1618" y="587"/>
                </a:lnTo>
                <a:lnTo>
                  <a:pt x="1668" y="555"/>
                </a:lnTo>
                <a:lnTo>
                  <a:pt x="1715" y="515"/>
                </a:lnTo>
                <a:lnTo>
                  <a:pt x="1755" y="473"/>
                </a:lnTo>
                <a:lnTo>
                  <a:pt x="1789" y="425"/>
                </a:lnTo>
                <a:lnTo>
                  <a:pt x="1819" y="373"/>
                </a:lnTo>
                <a:lnTo>
                  <a:pt x="1841" y="319"/>
                </a:lnTo>
                <a:lnTo>
                  <a:pt x="1857" y="262"/>
                </a:lnTo>
                <a:lnTo>
                  <a:pt x="1867" y="202"/>
                </a:lnTo>
                <a:lnTo>
                  <a:pt x="1868" y="141"/>
                </a:lnTo>
                <a:lnTo>
                  <a:pt x="1871" y="109"/>
                </a:lnTo>
                <a:lnTo>
                  <a:pt x="1881" y="80"/>
                </a:lnTo>
                <a:lnTo>
                  <a:pt x="1898" y="56"/>
                </a:lnTo>
                <a:lnTo>
                  <a:pt x="1921" y="36"/>
                </a:lnTo>
                <a:lnTo>
                  <a:pt x="1947" y="21"/>
                </a:lnTo>
                <a:lnTo>
                  <a:pt x="1978" y="14"/>
                </a:lnTo>
                <a:lnTo>
                  <a:pt x="2103" y="3"/>
                </a:lnTo>
                <a:lnTo>
                  <a:pt x="2228" y="0"/>
                </a:lnTo>
                <a:close/>
              </a:path>
            </a:pathLst>
          </a:custGeom>
          <a:solidFill>
            <a:srgbClr val="C2D9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5902034" y="5135667"/>
            <a:ext cx="4702629" cy="64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DEPLOY</a:t>
            </a:r>
          </a:p>
        </p:txBody>
      </p:sp>
      <p:sp>
        <p:nvSpPr>
          <p:cNvPr id="55" name="Down Arrow Callout 54"/>
          <p:cNvSpPr/>
          <p:nvPr/>
        </p:nvSpPr>
        <p:spPr>
          <a:xfrm>
            <a:off x="5902035" y="4318249"/>
            <a:ext cx="4702629" cy="1018402"/>
          </a:xfrm>
          <a:prstGeom prst="downArrowCallout">
            <a:avLst>
              <a:gd name="adj1" fmla="val 47669"/>
              <a:gd name="adj2" fmla="val 31997"/>
              <a:gd name="adj3" fmla="val 20336"/>
              <a:gd name="adj4" fmla="val 66143"/>
            </a:avLst>
          </a:prstGeom>
          <a:solidFill>
            <a:srgbClr val="149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FIX AND PACKAGE</a:t>
            </a:r>
          </a:p>
        </p:txBody>
      </p:sp>
      <p:sp>
        <p:nvSpPr>
          <p:cNvPr id="54" name="Down Arrow Callout 53"/>
          <p:cNvSpPr/>
          <p:nvPr/>
        </p:nvSpPr>
        <p:spPr>
          <a:xfrm>
            <a:off x="5902035" y="3500494"/>
            <a:ext cx="4702629" cy="1018402"/>
          </a:xfrm>
          <a:prstGeom prst="downArrowCallout">
            <a:avLst>
              <a:gd name="adj1" fmla="val 47669"/>
              <a:gd name="adj2" fmla="val 31997"/>
              <a:gd name="adj3" fmla="val 20336"/>
              <a:gd name="adj4" fmla="val 661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PLAN</a:t>
            </a:r>
          </a:p>
        </p:txBody>
      </p:sp>
      <p:sp>
        <p:nvSpPr>
          <p:cNvPr id="53" name="Down Arrow Callout 52"/>
          <p:cNvSpPr/>
          <p:nvPr/>
        </p:nvSpPr>
        <p:spPr>
          <a:xfrm>
            <a:off x="5902035" y="2682739"/>
            <a:ext cx="4702629" cy="1018402"/>
          </a:xfrm>
          <a:prstGeom prst="downArrowCallout">
            <a:avLst>
              <a:gd name="adj1" fmla="val 47669"/>
              <a:gd name="adj2" fmla="val 31997"/>
              <a:gd name="adj3" fmla="val 20336"/>
              <a:gd name="adj4" fmla="val 66143"/>
            </a:avLst>
          </a:prstGeom>
          <a:solidFill>
            <a:srgbClr val="149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ASSESS COMPATIBILITY</a:t>
            </a:r>
          </a:p>
        </p:txBody>
      </p:sp>
      <p:sp>
        <p:nvSpPr>
          <p:cNvPr id="51" name="Down Arrow Callout 50"/>
          <p:cNvSpPr/>
          <p:nvPr/>
        </p:nvSpPr>
        <p:spPr>
          <a:xfrm>
            <a:off x="5902036" y="1865321"/>
            <a:ext cx="4702629" cy="1018402"/>
          </a:xfrm>
          <a:prstGeom prst="downArrowCallout">
            <a:avLst>
              <a:gd name="adj1" fmla="val 47669"/>
              <a:gd name="adj2" fmla="val 31997"/>
              <a:gd name="adj3" fmla="val 20336"/>
              <a:gd name="adj4" fmla="val 6614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RATIONALIZE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8245" y="2078180"/>
            <a:ext cx="4969630" cy="2492501"/>
            <a:chOff x="925739" y="1461978"/>
            <a:chExt cx="4969630" cy="2492501"/>
          </a:xfrm>
        </p:grpSpPr>
        <p:sp>
          <p:nvSpPr>
            <p:cNvPr id="36" name="Rectangle 35"/>
            <p:cNvSpPr/>
            <p:nvPr/>
          </p:nvSpPr>
          <p:spPr>
            <a:xfrm>
              <a:off x="925739" y="1461978"/>
              <a:ext cx="4969630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7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 Light" charset="0"/>
                  <a:ea typeface="Myriad Pro Light" charset="0"/>
                  <a:cs typeface="Myriad Pro Light" charset="0"/>
                </a:rPr>
                <a:t>Application </a:t>
              </a:r>
            </a:p>
            <a:p>
              <a:r>
                <a:rPr lang="en-CA" sz="7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Pro Light" charset="0"/>
                  <a:ea typeface="Myriad Pro Light" charset="0"/>
                  <a:cs typeface="Myriad Pro Light" charset="0"/>
                </a:rPr>
                <a:t>Readiness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5028" y="3657370"/>
              <a:ext cx="1460665" cy="297109"/>
            </a:xfrm>
            <a:prstGeom prst="rect">
              <a:avLst/>
            </a:prstGeom>
            <a:solidFill>
              <a:srgbClr val="149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Down Arrow Callout 3"/>
          <p:cNvSpPr/>
          <p:nvPr/>
        </p:nvSpPr>
        <p:spPr>
          <a:xfrm>
            <a:off x="5902036" y="1059778"/>
            <a:ext cx="4702629" cy="1018402"/>
          </a:xfrm>
          <a:prstGeom prst="downArrowCallout">
            <a:avLst>
              <a:gd name="adj1" fmla="val 47669"/>
              <a:gd name="adj2" fmla="val 31997"/>
              <a:gd name="adj3" fmla="val 20336"/>
              <a:gd name="adj4" fmla="val 66143"/>
            </a:avLst>
          </a:prstGeom>
          <a:solidFill>
            <a:srgbClr val="149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spc="300" dirty="0"/>
              <a:t>IDENTIFY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687793" y="1059778"/>
            <a:ext cx="700644" cy="4723502"/>
            <a:chOff x="10521539" y="941028"/>
            <a:chExt cx="700644" cy="4723502"/>
          </a:xfrm>
        </p:grpSpPr>
        <p:sp>
          <p:nvSpPr>
            <p:cNvPr id="5" name="Rectangle 4"/>
            <p:cNvSpPr/>
            <p:nvPr/>
          </p:nvSpPr>
          <p:spPr>
            <a:xfrm>
              <a:off x="10521539" y="941028"/>
              <a:ext cx="700644" cy="4723502"/>
            </a:xfrm>
            <a:prstGeom prst="rect">
              <a:avLst/>
            </a:prstGeom>
            <a:solidFill>
              <a:srgbClr val="FF5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734577" y="3148890"/>
              <a:ext cx="42745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CA" sz="1400" b="1" spc="300" dirty="0">
                  <a:solidFill>
                    <a:prstClr val="white"/>
                  </a:solidFill>
                </a:rPr>
                <a:t>PROCESS MANAGEMENT &amp; REPORTING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0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repeatCount="indefinite" accel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6" grpId="0" animBg="1"/>
      <p:bldP spid="55" grpId="0" animBg="1"/>
      <p:bldP spid="54" grpId="0" animBg="1"/>
      <p:bldP spid="53" grpId="0" animBg="1"/>
      <p:bldP spid="51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273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Gothic Std B</vt:lpstr>
      <vt:lpstr>Arial</vt:lpstr>
      <vt:lpstr>Calibri</vt:lpstr>
      <vt:lpstr>Calibri Light</vt:lpstr>
      <vt:lpstr>FontAwesome</vt:lpstr>
      <vt:lpstr>Myriad Pro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PIXIBOX</dc:creator>
  <cp:lastModifiedBy>Adam Bertram</cp:lastModifiedBy>
  <cp:revision>63</cp:revision>
  <dcterms:created xsi:type="dcterms:W3CDTF">2016-10-28T21:56:10Z</dcterms:created>
  <dcterms:modified xsi:type="dcterms:W3CDTF">2016-10-29T15:22:06Z</dcterms:modified>
</cp:coreProperties>
</file>