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8" r:id="rId2"/>
    <p:sldId id="270" r:id="rId3"/>
    <p:sldId id="272" r:id="rId4"/>
    <p:sldId id="269" r:id="rId5"/>
    <p:sldId id="273" r:id="rId6"/>
    <p:sldId id="271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386F9-09D1-4F1C-AB14-0916F90B739C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BA140-EFA6-4BCB-BA8E-57271BBB7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5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58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91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1437B-3AA8-43CB-B57A-495CDFDB73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6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6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6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7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3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8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2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2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9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4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1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810ED-9C2B-4EDA-87AB-B63184EDB160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15CBC-E18C-4E2F-9D31-990C846C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5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7750" y="78146"/>
            <a:ext cx="1152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231F20"/>
                </a:solidFill>
                <a:latin typeface="Myriad Pro" panose="020B0503030403020204" pitchFamily="34" charset="0"/>
              </a:rPr>
              <a:t>The Power of PowerShell</a:t>
            </a:r>
            <a:endParaRPr lang="en-US" sz="36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17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31F20"/>
                </a:solidFill>
                <a:latin typeface="Courier New"/>
                <a:cs typeface="Courier New"/>
              </a:rPr>
              <a:t>PS&gt;</a:t>
            </a:r>
            <a:r>
              <a:rPr lang="en-US" dirty="0" err="1" smtClean="0">
                <a:solidFill>
                  <a:srgbClr val="231F20"/>
                </a:solidFill>
                <a:latin typeface="Courier New"/>
                <a:cs typeface="Courier New"/>
              </a:rPr>
              <a:t>Whoami</a:t>
            </a:r>
            <a:endParaRPr lang="en-US" dirty="0">
              <a:solidFill>
                <a:srgbClr val="231F20"/>
              </a:solidFill>
              <a:latin typeface="Courier New"/>
              <a:cs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64000" y="1931123"/>
            <a:ext cx="7823200" cy="30469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anchor="t">
            <a:spAutoFit/>
          </a:bodyPr>
          <a:lstStyle/>
          <a:p>
            <a:pPr marL="380990" indent="-380990" fontAlgn="base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333333"/>
                </a:solidFill>
                <a:latin typeface="Myriad Pro Light" panose="020B0403030403020204" pitchFamily="34" charset="0"/>
              </a:rPr>
              <a:t>PowerShell MVP</a:t>
            </a:r>
          </a:p>
          <a:p>
            <a:pPr marL="380990" indent="-380990" fontAlgn="base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333333"/>
                </a:solidFill>
                <a:latin typeface="Myriad Pro Light" panose="020B0403030403020204" pitchFamily="34" charset="0"/>
              </a:rPr>
              <a:t>Consultant</a:t>
            </a:r>
          </a:p>
          <a:p>
            <a:pPr marL="380990" indent="-380990" fontAlgn="base">
              <a:buFont typeface="Arial" panose="020B0604020202020204" pitchFamily="34" charset="0"/>
              <a:buChar char="•"/>
            </a:pPr>
            <a:r>
              <a:rPr lang="en-IN" sz="3200" dirty="0" err="1">
                <a:solidFill>
                  <a:srgbClr val="333333"/>
                </a:solidFill>
                <a:latin typeface="Myriad Pro Light" panose="020B0403030403020204" pitchFamily="34" charset="0"/>
              </a:rPr>
              <a:t>Pluralsight</a:t>
            </a:r>
            <a:r>
              <a:rPr lang="en-IN" sz="3200" dirty="0">
                <a:solidFill>
                  <a:srgbClr val="333333"/>
                </a:solidFill>
                <a:latin typeface="Myriad Pro Light" panose="020B0403030403020204" pitchFamily="34" charset="0"/>
              </a:rPr>
              <a:t> </a:t>
            </a:r>
            <a:r>
              <a:rPr lang="en-IN" sz="3200" dirty="0" smtClean="0">
                <a:solidFill>
                  <a:srgbClr val="333333"/>
                </a:solidFill>
                <a:latin typeface="Myriad Pro Light" panose="020B0403030403020204" pitchFamily="34" charset="0"/>
              </a:rPr>
              <a:t>Author</a:t>
            </a:r>
            <a:endParaRPr lang="en-IN" sz="3200" dirty="0">
              <a:solidFill>
                <a:srgbClr val="333333"/>
              </a:solidFill>
              <a:latin typeface="Myriad Pro Light" panose="020B0403030403020204" pitchFamily="34" charset="0"/>
            </a:endParaRPr>
          </a:p>
          <a:p>
            <a:pPr marL="380990" indent="-380990" fontAlgn="base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333333"/>
                </a:solidFill>
                <a:latin typeface="Myriad Pro Light" panose="020B0403030403020204" pitchFamily="34" charset="0"/>
              </a:rPr>
              <a:t>Freelance Writer</a:t>
            </a:r>
          </a:p>
          <a:p>
            <a:pPr marL="380990" indent="-380990" fontAlgn="base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333333"/>
                </a:solidFill>
                <a:latin typeface="Myriad Pro Light" panose="020B0403030403020204" pitchFamily="34" charset="0"/>
              </a:rPr>
              <a:t>Blog: adamtheautomator.com</a:t>
            </a:r>
          </a:p>
          <a:p>
            <a:pPr marL="380990" indent="-380990" fontAlgn="base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333333"/>
                </a:solidFill>
                <a:latin typeface="Myriad Pro Light" panose="020B0403030403020204" pitchFamily="34" charset="0"/>
              </a:rPr>
              <a:t>Twitter: @adbertram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49" y="2529857"/>
            <a:ext cx="2108754" cy="200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 Light" panose="020B0403030403020204" pitchFamily="34" charset="0"/>
              </a:rPr>
              <a:t>Automating Software Installs</a:t>
            </a:r>
            <a:endParaRPr lang="en-US" dirty="0">
              <a:latin typeface="Myriad Pro Light" panose="020B04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920318" cy="107894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>
                <a:latin typeface="Myriad Pro Light" panose="020B0403030403020204" pitchFamily="34" charset="0"/>
              </a:rPr>
              <a:t>Using PowerShell to deploy software</a:t>
            </a:r>
          </a:p>
          <a:p>
            <a:r>
              <a:rPr lang="en-US" dirty="0" smtClean="0">
                <a:latin typeface="Myriad Pro Light" panose="020B0403030403020204" pitchFamily="34" charset="0"/>
              </a:rPr>
              <a:t>Software deployment script and PowerShell module</a:t>
            </a:r>
            <a:endParaRPr lang="en-US" dirty="0">
              <a:latin typeface="Myriad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0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31F20"/>
                </a:solidFill>
                <a:latin typeface="Myriad Pro Light" panose="020B0403030403020204" pitchFamily="34" charset="0"/>
              </a:rPr>
              <a:t>Well, There's Your Problem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358" y="1905000"/>
            <a:ext cx="5202041" cy="314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859" y="2694970"/>
            <a:ext cx="5641544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Myriad Pro Light" panose="020B0403030403020204" pitchFamily="34" charset="0"/>
              </a:rPr>
              <a:t>Lack of Package Standardization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Myriad Pro Light" panose="020B0403030403020204" pitchFamily="34" charset="0"/>
              </a:rPr>
              <a:t>Hard to define “installed” and “uninstalled</a:t>
            </a:r>
            <a:r>
              <a:rPr lang="en-US" sz="2400" dirty="0" smtClean="0">
                <a:latin typeface="Myriad Pro Light" panose="020B0403030403020204" pitchFamily="34" charset="0"/>
              </a:rPr>
              <a:t>”</a:t>
            </a:r>
            <a:endParaRPr lang="en-US" sz="2400" dirty="0">
              <a:latin typeface="Myriad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7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 Light" panose="020B0403030403020204" pitchFamily="34" charset="0"/>
              </a:rPr>
              <a:t>Why Use PowerShell? The Three Fs</a:t>
            </a:r>
            <a:endParaRPr lang="en-US" dirty="0">
              <a:latin typeface="Myriad Pro Light" panose="020B04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17259" cy="254018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5400" dirty="0" smtClean="0">
                <a:latin typeface="Myriad Pro Light" panose="020B0403030403020204" pitchFamily="34" charset="0"/>
              </a:rPr>
              <a:t>It’s Free</a:t>
            </a:r>
          </a:p>
          <a:p>
            <a:r>
              <a:rPr lang="en-US" sz="5400" dirty="0" smtClean="0">
                <a:latin typeface="Myriad Pro Light" panose="020B0403030403020204" pitchFamily="34" charset="0"/>
              </a:rPr>
              <a:t>It’s Flexible</a:t>
            </a:r>
          </a:p>
          <a:p>
            <a:r>
              <a:rPr lang="en-US" sz="5400" dirty="0" smtClean="0">
                <a:latin typeface="Myriad Pro Light" panose="020B0403030403020204" pitchFamily="34" charset="0"/>
              </a:rPr>
              <a:t>It’s Fun!</a:t>
            </a:r>
            <a:endParaRPr lang="en-US" sz="5400" dirty="0">
              <a:latin typeface="Myriad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17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31F20"/>
                </a:solidFill>
                <a:latin typeface="Myriad Pro Light" panose="020B0403030403020204" pitchFamily="34" charset="0"/>
              </a:rPr>
              <a:t>Demo Environment</a:t>
            </a:r>
            <a:endParaRPr lang="en-US" dirty="0">
              <a:solidFill>
                <a:srgbClr val="231F20"/>
              </a:solidFill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497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yriad Pro Light" panose="020B0403030403020204" pitchFamily="34" charset="0"/>
              </a:rPr>
              <a:t>Demo Workflow</a:t>
            </a:r>
            <a:endParaRPr lang="en-US" dirty="0">
              <a:latin typeface="Myriad Pro Light" panose="020B04030304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02271" cy="397454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Myriad Pro Light" panose="020B0403030403020204" pitchFamily="34" charset="0"/>
              </a:rPr>
              <a:t>Take input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 smtClean="0">
                <a:latin typeface="Myriad Pro Light" panose="020B0403030403020204" pitchFamily="34" charset="0"/>
              </a:rPr>
              <a:t>Client names, software package folder…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Myriad Pro Light" panose="020B0403030403020204" pitchFamily="34" charset="0"/>
              </a:rPr>
              <a:t>Test </a:t>
            </a:r>
            <a:r>
              <a:rPr lang="en-US" sz="4000" dirty="0">
                <a:latin typeface="Myriad Pro Light" panose="020B0403030403020204" pitchFamily="34" charset="0"/>
              </a:rPr>
              <a:t>client for connectivity </a:t>
            </a:r>
            <a:r>
              <a:rPr lang="en-US" sz="4000" dirty="0" err="1">
                <a:latin typeface="Myriad Pro Light" panose="020B0403030403020204" pitchFamily="34" charset="0"/>
              </a:rPr>
              <a:t>prereqs</a:t>
            </a:r>
            <a:r>
              <a:rPr lang="en-US" sz="4000" dirty="0" smtClean="0">
                <a:latin typeface="Myriad Pro Light" panose="020B0403030403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latin typeface="Myriad Pro Light" panose="020B0403030403020204" pitchFamily="34" charset="0"/>
              </a:rPr>
              <a:t>Copy module locally to each client</a:t>
            </a:r>
            <a:r>
              <a:rPr lang="en-US" sz="4000" dirty="0" smtClean="0">
                <a:latin typeface="Myriad Pro Light" panose="020B0403030403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Myriad Pro Light" panose="020B0403030403020204" pitchFamily="34" charset="0"/>
              </a:rPr>
              <a:t>Execute software installer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Myriad Pro Light" panose="020B0403030403020204" pitchFamily="34" charset="0"/>
              </a:rPr>
              <a:t>Cleanup</a:t>
            </a:r>
            <a:endParaRPr lang="en-US" sz="4000" dirty="0">
              <a:latin typeface="Myriad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83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and Slide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64506" cy="487269"/>
          </a:xfrm>
        </p:spPr>
        <p:txBody>
          <a:bodyPr/>
          <a:lstStyle/>
          <a:p>
            <a:r>
              <a:rPr lang="en-US" dirty="0">
                <a:latin typeface="Myriad Pro Light" panose="020B0403030403020204" pitchFamily="34" charset="0"/>
              </a:rPr>
              <a:t>https://github.com/adbertram/Session-Content</a:t>
            </a:r>
          </a:p>
        </p:txBody>
      </p:sp>
    </p:spTree>
    <p:extLst>
      <p:ext uri="{BB962C8B-B14F-4D97-AF65-F5344CB8AC3E}">
        <p14:creationId xmlns:p14="http://schemas.microsoft.com/office/powerpoint/2010/main" val="284058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106</Words>
  <Application>Microsoft Office PowerPoint</Application>
  <PresentationFormat>Widescreen</PresentationFormat>
  <Paragraphs>31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Helvetica Neue</vt:lpstr>
      <vt:lpstr>Myriad Pro</vt:lpstr>
      <vt:lpstr>Myriad Pro Light</vt:lpstr>
      <vt:lpstr>Office Theme</vt:lpstr>
      <vt:lpstr>PowerPoint Presentation</vt:lpstr>
      <vt:lpstr>PS&gt;Whoami</vt:lpstr>
      <vt:lpstr>Automating Software Installs</vt:lpstr>
      <vt:lpstr>Well, There's Your Problem</vt:lpstr>
      <vt:lpstr>Why Use PowerShell? The Three Fs</vt:lpstr>
      <vt:lpstr>Demo Environment</vt:lpstr>
      <vt:lpstr>Demo Workflow</vt:lpstr>
      <vt:lpstr>Demo and Slide Download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Trond Eirik Håvarstein</dc:creator>
  <cp:lastModifiedBy>Adam Bertram</cp:lastModifiedBy>
  <cp:revision>12</cp:revision>
  <dcterms:created xsi:type="dcterms:W3CDTF">2015-08-20T20:05:21Z</dcterms:created>
  <dcterms:modified xsi:type="dcterms:W3CDTF">2015-09-12T17:50:09Z</dcterms:modified>
</cp:coreProperties>
</file>