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8" r:id="rId2"/>
    <p:sldId id="261" r:id="rId3"/>
    <p:sldId id="262" r:id="rId4"/>
    <p:sldId id="263"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4" r:id="rId24"/>
    <p:sldId id="285" r:id="rId25"/>
    <p:sldId id="286" r:id="rId26"/>
    <p:sldId id="287" r:id="rId27"/>
    <p:sldId id="289" r:id="rId28"/>
    <p:sldId id="290" r:id="rId29"/>
    <p:sldId id="291" r:id="rId30"/>
    <p:sldId id="292" r:id="rId31"/>
    <p:sldId id="293" r:id="rId32"/>
    <p:sldId id="294" r:id="rId33"/>
    <p:sldId id="295" r:id="rId3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1" autoAdjust="0"/>
    <p:restoredTop sz="80254" autoAdjust="0"/>
  </p:normalViewPr>
  <p:slideViewPr>
    <p:cSldViewPr>
      <p:cViewPr>
        <p:scale>
          <a:sx n="134" d="100"/>
          <a:sy n="134" d="100"/>
        </p:scale>
        <p:origin x="464" y="8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1" d="100"/>
          <a:sy n="71" d="100"/>
        </p:scale>
        <p:origin x="4736"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smtClean="0"/>
              <a:t>TechMentor Las Vegas 2016</a:t>
            </a:r>
            <a:endParaRPr lang="en-US" dirty="0"/>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1/25/16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79357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13</a:t>
            </a:fld>
            <a:endParaRPr lang="en-US"/>
          </a:p>
        </p:txBody>
      </p:sp>
    </p:spTree>
    <p:extLst>
      <p:ext uri="{BB962C8B-B14F-4D97-AF65-F5344CB8AC3E}">
        <p14:creationId xmlns:p14="http://schemas.microsoft.com/office/powerpoint/2010/main" val="76064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a:p>
        </p:txBody>
      </p:sp>
    </p:spTree>
    <p:extLst>
      <p:ext uri="{BB962C8B-B14F-4D97-AF65-F5344CB8AC3E}">
        <p14:creationId xmlns:p14="http://schemas.microsoft.com/office/powerpoint/2010/main" val="14352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16</a:t>
            </a:fld>
            <a:endParaRPr lang="en-US"/>
          </a:p>
        </p:txBody>
      </p:sp>
    </p:spTree>
    <p:extLst>
      <p:ext uri="{BB962C8B-B14F-4D97-AF65-F5344CB8AC3E}">
        <p14:creationId xmlns:p14="http://schemas.microsoft.com/office/powerpoint/2010/main" val="45351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17</a:t>
            </a:fld>
            <a:endParaRPr lang="en-US"/>
          </a:p>
        </p:txBody>
      </p:sp>
    </p:spTree>
    <p:extLst>
      <p:ext uri="{BB962C8B-B14F-4D97-AF65-F5344CB8AC3E}">
        <p14:creationId xmlns:p14="http://schemas.microsoft.com/office/powerpoint/2010/main" val="39178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18</a:t>
            </a:fld>
            <a:endParaRPr lang="en-US"/>
          </a:p>
        </p:txBody>
      </p:sp>
    </p:spTree>
    <p:extLst>
      <p:ext uri="{BB962C8B-B14F-4D97-AF65-F5344CB8AC3E}">
        <p14:creationId xmlns:p14="http://schemas.microsoft.com/office/powerpoint/2010/main" val="169283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20</a:t>
            </a:fld>
            <a:endParaRPr lang="en-US"/>
          </a:p>
        </p:txBody>
      </p:sp>
    </p:spTree>
    <p:extLst>
      <p:ext uri="{BB962C8B-B14F-4D97-AF65-F5344CB8AC3E}">
        <p14:creationId xmlns:p14="http://schemas.microsoft.com/office/powerpoint/2010/main" val="142355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21</a:t>
            </a:fld>
            <a:endParaRPr lang="en-US"/>
          </a:p>
        </p:txBody>
      </p:sp>
    </p:spTree>
    <p:extLst>
      <p:ext uri="{BB962C8B-B14F-4D97-AF65-F5344CB8AC3E}">
        <p14:creationId xmlns:p14="http://schemas.microsoft.com/office/powerpoint/2010/main" val="963013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22</a:t>
            </a:fld>
            <a:endParaRPr lang="en-US"/>
          </a:p>
        </p:txBody>
      </p:sp>
    </p:spTree>
    <p:extLst>
      <p:ext uri="{BB962C8B-B14F-4D97-AF65-F5344CB8AC3E}">
        <p14:creationId xmlns:p14="http://schemas.microsoft.com/office/powerpoint/2010/main" val="1191471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23</a:t>
            </a:fld>
            <a:endParaRPr lang="en-US"/>
          </a:p>
        </p:txBody>
      </p:sp>
    </p:spTree>
    <p:extLst>
      <p:ext uri="{BB962C8B-B14F-4D97-AF65-F5344CB8AC3E}">
        <p14:creationId xmlns:p14="http://schemas.microsoft.com/office/powerpoint/2010/main" val="2026230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24</a:t>
            </a:fld>
            <a:endParaRPr lang="en-US"/>
          </a:p>
        </p:txBody>
      </p:sp>
    </p:spTree>
    <p:extLst>
      <p:ext uri="{BB962C8B-B14F-4D97-AF65-F5344CB8AC3E}">
        <p14:creationId xmlns:p14="http://schemas.microsoft.com/office/powerpoint/2010/main" val="199186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get too far into this course, I thought I'd take an opportunity to explain what a tool is and what I mean by toolmaking in the PowerShell scripting context. I'm defining a tool as an entire script, a code snippet, a function, really whatever helps you solve an immediate problem. It's a piece of code that's reusable and can be shared with the community if you choose to do so. It is robust enough to be ran in multiple situations and not error out. If an error does occur, it will fail gracefully, instead of with some obscure error message. A tool is created in response to a particular problem. Perhaps you need it to provision new Active Directory users or perhaps a function that automatically pings a server before running other code to ensure it's online. Both of those are tools. Toolmaking is a process you go through while building this tool. It's about breaking a particular problem down into tiny, manageable chunks using PowerShell to solve those little problems and then putting all that back together to finally come up with a final solution. </a:t>
            </a: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a:t>
            </a:fld>
            <a:endParaRPr lang="en-US"/>
          </a:p>
        </p:txBody>
      </p:sp>
    </p:spTree>
    <p:extLst>
      <p:ext uri="{BB962C8B-B14F-4D97-AF65-F5344CB8AC3E}">
        <p14:creationId xmlns:p14="http://schemas.microsoft.com/office/powerpoint/2010/main" val="946235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25</a:t>
            </a:fld>
            <a:endParaRPr lang="en-US"/>
          </a:p>
        </p:txBody>
      </p:sp>
    </p:spTree>
    <p:extLst>
      <p:ext uri="{BB962C8B-B14F-4D97-AF65-F5344CB8AC3E}">
        <p14:creationId xmlns:p14="http://schemas.microsoft.com/office/powerpoint/2010/main" val="55770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26</a:t>
            </a:fld>
            <a:endParaRPr lang="en-US"/>
          </a:p>
        </p:txBody>
      </p:sp>
    </p:spTree>
    <p:extLst>
      <p:ext uri="{BB962C8B-B14F-4D97-AF65-F5344CB8AC3E}">
        <p14:creationId xmlns:p14="http://schemas.microsoft.com/office/powerpoint/2010/main" val="94966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27</a:t>
            </a:fld>
            <a:endParaRPr lang="en-US"/>
          </a:p>
        </p:txBody>
      </p:sp>
    </p:spTree>
    <p:extLst>
      <p:ext uri="{BB962C8B-B14F-4D97-AF65-F5344CB8AC3E}">
        <p14:creationId xmlns:p14="http://schemas.microsoft.com/office/powerpoint/2010/main" val="2118947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28</a:t>
            </a:fld>
            <a:endParaRPr lang="en-US"/>
          </a:p>
        </p:txBody>
      </p:sp>
    </p:spTree>
    <p:extLst>
      <p:ext uri="{BB962C8B-B14F-4D97-AF65-F5344CB8AC3E}">
        <p14:creationId xmlns:p14="http://schemas.microsoft.com/office/powerpoint/2010/main" val="1880782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29</a:t>
            </a:fld>
            <a:endParaRPr lang="en-US"/>
          </a:p>
        </p:txBody>
      </p:sp>
    </p:spTree>
    <p:extLst>
      <p:ext uri="{BB962C8B-B14F-4D97-AF65-F5344CB8AC3E}">
        <p14:creationId xmlns:p14="http://schemas.microsoft.com/office/powerpoint/2010/main" val="1102027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30</a:t>
            </a:fld>
            <a:endParaRPr lang="en-US"/>
          </a:p>
        </p:txBody>
      </p:sp>
    </p:spTree>
    <p:extLst>
      <p:ext uri="{BB962C8B-B14F-4D97-AF65-F5344CB8AC3E}">
        <p14:creationId xmlns:p14="http://schemas.microsoft.com/office/powerpoint/2010/main" val="1951588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31</a:t>
            </a:fld>
            <a:endParaRPr lang="en-US"/>
          </a:p>
        </p:txBody>
      </p:sp>
    </p:spTree>
    <p:extLst>
      <p:ext uri="{BB962C8B-B14F-4D97-AF65-F5344CB8AC3E}">
        <p14:creationId xmlns:p14="http://schemas.microsoft.com/office/powerpoint/2010/main" val="1591567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32</a:t>
            </a:fld>
            <a:endParaRPr lang="en-US"/>
          </a:p>
        </p:txBody>
      </p:sp>
    </p:spTree>
    <p:extLst>
      <p:ext uri="{BB962C8B-B14F-4D97-AF65-F5344CB8AC3E}">
        <p14:creationId xmlns:p14="http://schemas.microsoft.com/office/powerpoint/2010/main" val="12866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use the word toolmaking anyway? This word is used because it's very similar to how a tradesman has his tools. Think about a pipefitter with a tool belt. In his tool belt, he's got a tool to turn the pipe, a tool to apply adhesive to the pipe, and a tool to seal the pipe. The situation may be different, but the concept is the same. As an IT pro, you've got a tool to create Active Directory users, a tool to set a foul permissions, a tool to apply Windows updates, and so on. The tool concept is the same, but the situation is different. This course will be focusing on toolmaking fundamentals.</a:t>
            </a:r>
            <a:endParaRPr lang="en-US" dirty="0"/>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181777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refer to the fundamentals as the bare minimum it might take to create a useful tool. It will not be a course that will cover advanced topics. We'll maybe save that one for another time. I intend this course to teach you to fish, rather than showing you everything. I fully intend for you to take the concept you learn here and create your own tools because we all have unique problems we need to solve. The first couple modules will prime you for creating your first tool if you're fairly new to PowerShell. If you've been writing scripts on your own for a while now, feel free to skip directly to module three where we create our first tool. To demonstrate some real examples, modules three through five will go over a few example tools that I've created in the past. This isn't going to be some practice tools that some courses might give you, but a script that you can use in your environment today. Then in module six we'll go over some common problems I've run across and some tips on how to debug any error that you receive. No tool is perfect the first time around, and no one wants to get frustrated and give up that they can't figure out what's going on, so debugging is an important skill to learn. Finally, in module seven, we'll go over PowerShell modules, which I'm calling your tool belt, because the concept again, very similar to the actual physical tool belt of a tradesman. Once you finish this course, you'll have the skills to build nearly any basic tool you need, and I hope that you can share your work with the community when you're done.</a:t>
            </a:r>
            <a:endParaRPr lang="en-US" dirty="0"/>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5</a:t>
            </a:fld>
            <a:endParaRPr lang="en-US"/>
          </a:p>
        </p:txBody>
      </p:sp>
    </p:spTree>
    <p:extLst>
      <p:ext uri="{BB962C8B-B14F-4D97-AF65-F5344CB8AC3E}">
        <p14:creationId xmlns:p14="http://schemas.microsoft.com/office/powerpoint/2010/main" val="130710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6</a:t>
            </a:fld>
            <a:endParaRPr lang="en-US"/>
          </a:p>
        </p:txBody>
      </p:sp>
    </p:spTree>
    <p:extLst>
      <p:ext uri="{BB962C8B-B14F-4D97-AF65-F5344CB8AC3E}">
        <p14:creationId xmlns:p14="http://schemas.microsoft.com/office/powerpoint/2010/main" val="23170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7</a:t>
            </a:fld>
            <a:endParaRPr lang="en-US"/>
          </a:p>
        </p:txBody>
      </p:sp>
    </p:spTree>
    <p:extLst>
      <p:ext uri="{BB962C8B-B14F-4D97-AF65-F5344CB8AC3E}">
        <p14:creationId xmlns:p14="http://schemas.microsoft.com/office/powerpoint/2010/main" val="15731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9</a:t>
            </a:fld>
            <a:endParaRPr lang="en-US"/>
          </a:p>
        </p:txBody>
      </p:sp>
    </p:spTree>
    <p:extLst>
      <p:ext uri="{BB962C8B-B14F-4D97-AF65-F5344CB8AC3E}">
        <p14:creationId xmlns:p14="http://schemas.microsoft.com/office/powerpoint/2010/main" val="30105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10</a:t>
            </a:fld>
            <a:endParaRPr lang="en-US"/>
          </a:p>
        </p:txBody>
      </p:sp>
    </p:spTree>
    <p:extLst>
      <p:ext uri="{BB962C8B-B14F-4D97-AF65-F5344CB8AC3E}">
        <p14:creationId xmlns:p14="http://schemas.microsoft.com/office/powerpoint/2010/main" val="134232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2189F-35E1-4DA3-9F12-2244F84E5C30}" type="slidenum">
              <a:rPr lang="en-US" smtClean="0"/>
              <a:t>11</a:t>
            </a:fld>
            <a:endParaRPr lang="en-US"/>
          </a:p>
        </p:txBody>
      </p:sp>
    </p:spTree>
    <p:extLst>
      <p:ext uri="{BB962C8B-B14F-4D97-AF65-F5344CB8AC3E}">
        <p14:creationId xmlns:p14="http://schemas.microsoft.com/office/powerpoint/2010/main" val="212980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1/25/16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1/25/16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1/25/16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1/25/16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1/25/16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1/25/16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1/25/16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1/25/16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1/25/16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1/25/16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1/25/16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a:pPr>
                <a:defRPr/>
              </a:pPr>
              <a:t>1/25/16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l" rtl="0" fontAlgn="base">
        <a:spcBef>
          <a:spcPct val="0"/>
        </a:spcBef>
        <a:spcAft>
          <a:spcPct val="0"/>
        </a:spcAft>
        <a:defRPr sz="4400" kern="1200">
          <a:solidFill>
            <a:srgbClr val="F15B26"/>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681360" y="1615058"/>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schemeClr val="bg1"/>
                </a:solidFill>
                <a:latin typeface="Gotham Book" charset="0"/>
                <a:ea typeface="Gotham Book" charset="0"/>
                <a:cs typeface="Gotham Book" charset="0"/>
              </a:rPr>
              <a:t>Building Real PowerShell Tools for Real Ops Tasks*</a:t>
            </a:r>
          </a:p>
        </p:txBody>
      </p:sp>
      <p:sp>
        <p:nvSpPr>
          <p:cNvPr id="6" name="Rectangle 5"/>
          <p:cNvSpPr>
            <a:spLocks noChangeArrowheads="1"/>
          </p:cNvSpPr>
          <p:nvPr/>
        </p:nvSpPr>
        <p:spPr bwMode="auto">
          <a:xfrm>
            <a:off x="4283968" y="2643758"/>
            <a:ext cx="4320480" cy="1002506"/>
          </a:xfrm>
          <a:prstGeom prst="rect">
            <a:avLst/>
          </a:prstGeom>
          <a:noFill/>
          <a:ln>
            <a:noFill/>
          </a:ln>
          <a:effectLst/>
          <a:extLst/>
        </p:spPr>
        <p:txBody>
          <a:bodyPr lIns="85923" tIns="42962" rIns="85923" bIns="42962">
            <a:prstTxWarp prst="textNoShape">
              <a:avLst/>
            </a:prstTxWarp>
          </a:bodyPr>
          <a:lstStyle/>
          <a:p>
            <a:pPr algn="r"/>
            <a:r>
              <a:rPr lang="en-US" sz="2800" b="1" dirty="0" smtClean="0">
                <a:solidFill>
                  <a:srgbClr val="F15B26"/>
                </a:solidFill>
                <a:latin typeface="Gotham Book" charset="0"/>
                <a:ea typeface="Gotham Book" charset="0"/>
                <a:cs typeface="Gotham Book" charset="0"/>
              </a:rPr>
              <a:t>Adam Bertram</a:t>
            </a:r>
            <a:endParaRPr lang="en-US" sz="2800" b="1" dirty="0">
              <a:solidFill>
                <a:srgbClr val="F15B26"/>
              </a:solidFill>
              <a:latin typeface="Gotham Book" charset="0"/>
              <a:ea typeface="Gotham Book" charset="0"/>
              <a:cs typeface="Gotham Book" charset="0"/>
            </a:endParaRPr>
          </a:p>
          <a:p>
            <a:pPr algn="r"/>
            <a:r>
              <a:rPr lang="en-US" sz="2400" b="1" dirty="0" smtClean="0">
                <a:solidFill>
                  <a:schemeClr val="bg1"/>
                </a:solidFill>
                <a:latin typeface="Gotham Book" charset="0"/>
                <a:ea typeface="Gotham Book" charset="0"/>
                <a:cs typeface="Gotham Book" charset="0"/>
              </a:rPr>
              <a:t>PowerShell Consultant, </a:t>
            </a:r>
            <a:endParaRPr lang="en-US" sz="2400" b="1" dirty="0">
              <a:solidFill>
                <a:schemeClr val="bg1"/>
              </a:solidFill>
              <a:latin typeface="Gotham Book" charset="0"/>
              <a:ea typeface="Gotham Book" charset="0"/>
              <a:cs typeface="Gotham Book" charset="0"/>
            </a:endParaRPr>
          </a:p>
          <a:p>
            <a:pPr algn="r"/>
            <a:r>
              <a:rPr lang="en-US" sz="2400" b="1" dirty="0" smtClean="0">
                <a:solidFill>
                  <a:schemeClr val="bg1"/>
                </a:solidFill>
                <a:latin typeface="Gotham Book" charset="0"/>
                <a:ea typeface="Gotham Book" charset="0"/>
                <a:cs typeface="Gotham Book" charset="0"/>
              </a:rPr>
              <a:t>Adam the Automator, LLC</a:t>
            </a:r>
            <a:endParaRPr lang="en-US" b="1" dirty="0">
              <a:solidFill>
                <a:srgbClr val="FFCC00"/>
              </a:solidFill>
              <a:latin typeface="Gotham Book" charset="0"/>
              <a:ea typeface="Gotham Book" charset="0"/>
              <a:cs typeface="Gotham Book" charset="0"/>
            </a:endParaRPr>
          </a:p>
          <a:p>
            <a:endParaRPr lang="en-US" sz="1400" dirty="0">
              <a:latin typeface="Times New Roman" pitchFamily="-72" charset="0"/>
            </a:endParaRPr>
          </a:p>
        </p:txBody>
      </p:sp>
      <p:sp>
        <p:nvSpPr>
          <p:cNvPr id="15364" name="Text Box 7"/>
          <p:cNvSpPr txBox="1">
            <a:spLocks noChangeArrowheads="1"/>
          </p:cNvSpPr>
          <p:nvPr/>
        </p:nvSpPr>
        <p:spPr bwMode="auto">
          <a:xfrm>
            <a:off x="5724129" y="4011910"/>
            <a:ext cx="2880320" cy="646331"/>
          </a:xfrm>
          <a:prstGeom prst="rect">
            <a:avLst/>
          </a:prstGeom>
          <a:noFill/>
          <a:ln w="9525">
            <a:noFill/>
            <a:miter lim="800000"/>
            <a:headEnd/>
            <a:tailEnd/>
          </a:ln>
        </p:spPr>
        <p:txBody>
          <a:bodyPr wrap="square">
            <a:prstTxWarp prst="textNoShape">
              <a:avLst/>
            </a:prstTxWarp>
            <a:spAutoFit/>
          </a:bodyPr>
          <a:lstStyle/>
          <a:p>
            <a:pPr algn="r"/>
            <a:r>
              <a:rPr lang="en-US" sz="2000" dirty="0">
                <a:solidFill>
                  <a:schemeClr val="bg1"/>
                </a:solidFill>
                <a:latin typeface="Gotham Book" charset="0"/>
                <a:ea typeface="Gotham Book" charset="0"/>
                <a:cs typeface="Gotham Book" charset="0"/>
              </a:rPr>
              <a:t>Level: Intermediate</a:t>
            </a:r>
          </a:p>
          <a:p>
            <a:pPr algn="r"/>
            <a:endParaRPr lang="en-US" sz="1600" b="1" dirty="0">
              <a:latin typeface="Gotham Book" charset="0"/>
              <a:ea typeface="Gotham Book" charset="0"/>
              <a:cs typeface="Gotham Book" charset="0"/>
            </a:endParaRPr>
          </a:p>
        </p:txBody>
      </p:sp>
      <p:sp>
        <p:nvSpPr>
          <p:cNvPr id="2" name="Rectangle 1"/>
          <p:cNvSpPr/>
          <p:nvPr/>
        </p:nvSpPr>
        <p:spPr>
          <a:xfrm>
            <a:off x="251520" y="3988420"/>
            <a:ext cx="4572000" cy="646331"/>
          </a:xfrm>
          <a:prstGeom prst="rect">
            <a:avLst/>
          </a:prstGeom>
        </p:spPr>
        <p:txBody>
          <a:bodyPr>
            <a:spAutoFit/>
          </a:bodyPr>
          <a:lstStyle/>
          <a:p>
            <a:r>
              <a:rPr lang="en-US" i="1" dirty="0" smtClean="0">
                <a:solidFill>
                  <a:schemeClr val="bg1"/>
                </a:solidFill>
                <a:latin typeface="Gotham Book" charset="0"/>
                <a:ea typeface="Gotham Book" charset="0"/>
                <a:cs typeface="Gotham Book" charset="0"/>
              </a:rPr>
              <a:t>*Based </a:t>
            </a:r>
            <a:r>
              <a:rPr lang="en-US" i="1" dirty="0">
                <a:solidFill>
                  <a:schemeClr val="bg1"/>
                </a:solidFill>
                <a:latin typeface="Gotham Book" charset="0"/>
                <a:ea typeface="Gotham Book" charset="0"/>
                <a:cs typeface="Gotham Book" charset="0"/>
              </a:rPr>
              <a:t>on the Pluralsight course PowerShell Toolmaking Fundamentals.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Why ADUC Wastes Your Time</a:t>
            </a:r>
          </a:p>
        </p:txBody>
      </p:sp>
      <p:sp>
        <p:nvSpPr>
          <p:cNvPr id="3" name="Rectangle 2"/>
          <p:cNvSpPr/>
          <p:nvPr/>
        </p:nvSpPr>
        <p:spPr>
          <a:xfrm>
            <a:off x="245723" y="1651683"/>
            <a:ext cx="3817905" cy="369332"/>
          </a:xfrm>
          <a:prstGeom prst="rect">
            <a:avLst/>
          </a:prstGeom>
        </p:spPr>
        <p:txBody>
          <a:bodyPr wrap="none">
            <a:spAutoFit/>
          </a:bodyPr>
          <a:lstStyle/>
          <a:p>
            <a:pPr algn="ctr"/>
            <a:r>
              <a:rPr lang="en-IN" dirty="0">
                <a:solidFill>
                  <a:srgbClr val="9CCB42"/>
                </a:solidFill>
                <a:latin typeface="Gotham Light" charset="0"/>
                <a:ea typeface="Gotham Light" charset="0"/>
                <a:cs typeface="Gotham Light" charset="0"/>
              </a:rPr>
              <a:t>ADUC wastes an admin's time ! </a:t>
            </a:r>
          </a:p>
        </p:txBody>
      </p:sp>
      <p:sp>
        <p:nvSpPr>
          <p:cNvPr id="39" name="Freeform 38"/>
          <p:cNvSpPr/>
          <p:nvPr/>
        </p:nvSpPr>
        <p:spPr>
          <a:xfrm rot="1828094">
            <a:off x="1007664" y="2033454"/>
            <a:ext cx="2022294" cy="2087723"/>
          </a:xfrm>
          <a:custGeom>
            <a:avLst/>
            <a:gdLst>
              <a:gd name="connsiteX0" fmla="*/ 2783333 w 4458877"/>
              <a:gd name="connsiteY0" fmla="*/ 3049117 h 4603136"/>
              <a:gd name="connsiteX1" fmla="*/ 2892153 w 4458877"/>
              <a:gd name="connsiteY1" fmla="*/ 2985098 h 4603136"/>
              <a:gd name="connsiteX2" fmla="*/ 3006767 w 4458877"/>
              <a:gd name="connsiteY2" fmla="*/ 3179921 h 4603136"/>
              <a:gd name="connsiteX3" fmla="*/ 2897947 w 4458877"/>
              <a:gd name="connsiteY3" fmla="*/ 3243939 h 4603136"/>
              <a:gd name="connsiteX4" fmla="*/ 1253414 w 4458877"/>
              <a:gd name="connsiteY4" fmla="*/ 2722057 h 4603136"/>
              <a:gd name="connsiteX5" fmla="*/ 1448236 w 4458877"/>
              <a:gd name="connsiteY5" fmla="*/ 2607443 h 4603136"/>
              <a:gd name="connsiteX6" fmla="*/ 1512255 w 4458877"/>
              <a:gd name="connsiteY6" fmla="*/ 2716263 h 4603136"/>
              <a:gd name="connsiteX7" fmla="*/ 1317433 w 4458877"/>
              <a:gd name="connsiteY7" fmla="*/ 2830877 h 4603136"/>
              <a:gd name="connsiteX8" fmla="*/ 1765414 w 4458877"/>
              <a:gd name="connsiteY8" fmla="*/ 1069846 h 4603136"/>
              <a:gd name="connsiteX9" fmla="*/ 1858666 w 4458877"/>
              <a:gd name="connsiteY9" fmla="*/ 1228358 h 4603136"/>
              <a:gd name="connsiteX10" fmla="*/ 1749845 w 4458877"/>
              <a:gd name="connsiteY10" fmla="*/ 1292377 h 4603136"/>
              <a:gd name="connsiteX11" fmla="*/ 1656593 w 4458877"/>
              <a:gd name="connsiteY11" fmla="*/ 1133866 h 4603136"/>
              <a:gd name="connsiteX12" fmla="*/ 1604148 w 4458877"/>
              <a:gd name="connsiteY12" fmla="*/ 1168392 h 4603136"/>
              <a:gd name="connsiteX13" fmla="*/ 1272653 w 4458877"/>
              <a:gd name="connsiteY13" fmla="*/ 2783980 h 4603136"/>
              <a:gd name="connsiteX14" fmla="*/ 2957525 w 4458877"/>
              <a:gd name="connsiteY14" fmla="*/ 3220714 h 4603136"/>
              <a:gd name="connsiteX15" fmla="*/ 3452591 w 4458877"/>
              <a:gd name="connsiteY15" fmla="*/ 1647525 h 4603136"/>
              <a:gd name="connsiteX16" fmla="*/ 3423521 w 4458877"/>
              <a:gd name="connsiteY16" fmla="*/ 1591869 h 4603136"/>
              <a:gd name="connsiteX17" fmla="*/ 3268995 w 4458877"/>
              <a:gd name="connsiteY17" fmla="*/ 1682776 h 4603136"/>
              <a:gd name="connsiteX18" fmla="*/ 3204976 w 4458877"/>
              <a:gd name="connsiteY18" fmla="*/ 1573955 h 4603136"/>
              <a:gd name="connsiteX19" fmla="*/ 3359502 w 4458877"/>
              <a:gd name="connsiteY19" fmla="*/ 1483048 h 4603136"/>
              <a:gd name="connsiteX20" fmla="*/ 3324976 w 4458877"/>
              <a:gd name="connsiteY20" fmla="*/ 1430603 h 4603136"/>
              <a:gd name="connsiteX21" fmla="*/ 2837282 w 4458877"/>
              <a:gd name="connsiteY21" fmla="*/ 1036894 h 4603136"/>
              <a:gd name="connsiteX22" fmla="*/ 2734639 w 4458877"/>
              <a:gd name="connsiteY22" fmla="*/ 1000909 h 4603136"/>
              <a:gd name="connsiteX23" fmla="*/ 2483551 w 4458877"/>
              <a:gd name="connsiteY23" fmla="*/ 2387529 h 4603136"/>
              <a:gd name="connsiteX24" fmla="*/ 1154488 w 4458877"/>
              <a:gd name="connsiteY24" fmla="*/ 1931699 h 4603136"/>
              <a:gd name="connsiteX25" fmla="*/ 2268212 w 4458877"/>
              <a:gd name="connsiteY25" fmla="*/ 2101640 h 4603136"/>
              <a:gd name="connsiteX26" fmla="*/ 2726810 w 4458877"/>
              <a:gd name="connsiteY26" fmla="*/ 998164 h 4603136"/>
              <a:gd name="connsiteX27" fmla="*/ 2642274 w 4458877"/>
              <a:gd name="connsiteY27" fmla="*/ 968527 h 4603136"/>
              <a:gd name="connsiteX28" fmla="*/ 1821071 w 4458877"/>
              <a:gd name="connsiteY28" fmla="*/ 1040777 h 4603136"/>
              <a:gd name="connsiteX29" fmla="*/ 1621790 w 4458877"/>
              <a:gd name="connsiteY29" fmla="*/ 950209 h 4603136"/>
              <a:gd name="connsiteX30" fmla="*/ 3543159 w 4458877"/>
              <a:gd name="connsiteY30" fmla="*/ 1448245 h 4603136"/>
              <a:gd name="connsiteX31" fmla="*/ 3045123 w 4458877"/>
              <a:gd name="connsiteY31" fmla="*/ 3369614 h 4603136"/>
              <a:gd name="connsiteX32" fmla="*/ 1123754 w 4458877"/>
              <a:gd name="connsiteY32" fmla="*/ 2871577 h 4603136"/>
              <a:gd name="connsiteX33" fmla="*/ 1621790 w 4458877"/>
              <a:gd name="connsiteY33" fmla="*/ 950209 h 4603136"/>
              <a:gd name="connsiteX34" fmla="*/ 1526739 w 4458877"/>
              <a:gd name="connsiteY34" fmla="*/ 788637 h 4603136"/>
              <a:gd name="connsiteX35" fmla="*/ 962184 w 4458877"/>
              <a:gd name="connsiteY35" fmla="*/ 2966629 h 4603136"/>
              <a:gd name="connsiteX36" fmla="*/ 3140176 w 4458877"/>
              <a:gd name="connsiteY36" fmla="*/ 3531184 h 4603136"/>
              <a:gd name="connsiteX37" fmla="*/ 3704731 w 4458877"/>
              <a:gd name="connsiteY37" fmla="*/ 1353192 h 4603136"/>
              <a:gd name="connsiteX38" fmla="*/ 1526739 w 4458877"/>
              <a:gd name="connsiteY38" fmla="*/ 788637 h 4603136"/>
              <a:gd name="connsiteX39" fmla="*/ 2552694 w 4458877"/>
              <a:gd name="connsiteY39" fmla="*/ 96215 h 4603136"/>
              <a:gd name="connsiteX40" fmla="*/ 3505443 w 4458877"/>
              <a:gd name="connsiteY40" fmla="*/ 343176 h 4603136"/>
              <a:gd name="connsiteX41" fmla="*/ 3600303 w 4458877"/>
              <a:gd name="connsiteY41" fmla="*/ 738829 h 4603136"/>
              <a:gd name="connsiteX42" fmla="*/ 3597108 w 4458877"/>
              <a:gd name="connsiteY42" fmla="*/ 758877 h 4603136"/>
              <a:gd name="connsiteX43" fmla="*/ 3459339 w 4458877"/>
              <a:gd name="connsiteY43" fmla="*/ 645596 h 4603136"/>
              <a:gd name="connsiteX44" fmla="*/ 2449364 w 4458877"/>
              <a:gd name="connsiteY44" fmla="*/ 276775 h 4603136"/>
              <a:gd name="connsiteX45" fmla="*/ 2351776 w 4458877"/>
              <a:gd name="connsiteY45" fmla="*/ 275394 h 4603136"/>
              <a:gd name="connsiteX46" fmla="*/ 2438972 w 4458877"/>
              <a:gd name="connsiteY46" fmla="*/ 179522 h 4603136"/>
              <a:gd name="connsiteX47" fmla="*/ 2552694 w 4458877"/>
              <a:gd name="connsiteY47" fmla="*/ 96215 h 4603136"/>
              <a:gd name="connsiteX48" fmla="*/ 343176 w 4458877"/>
              <a:gd name="connsiteY48" fmla="*/ 1396069 h 4603136"/>
              <a:gd name="connsiteX49" fmla="*/ 604399 w 4458877"/>
              <a:gd name="connsiteY49" fmla="*/ 1305847 h 4603136"/>
              <a:gd name="connsiteX50" fmla="*/ 653867 w 4458877"/>
              <a:gd name="connsiteY50" fmla="*/ 1304140 h 4603136"/>
              <a:gd name="connsiteX51" fmla="*/ 631139 w 4458877"/>
              <a:gd name="connsiteY51" fmla="*/ 1346433 h 4603136"/>
              <a:gd name="connsiteX52" fmla="*/ 496103 w 4458877"/>
              <a:gd name="connsiteY52" fmla="*/ 2589955 h 4603136"/>
              <a:gd name="connsiteX53" fmla="*/ 518736 w 4458877"/>
              <a:gd name="connsiteY53" fmla="*/ 2668634 h 4603136"/>
              <a:gd name="connsiteX54" fmla="*/ 395967 w 4458877"/>
              <a:gd name="connsiteY54" fmla="*/ 2623934 h 4603136"/>
              <a:gd name="connsiteX55" fmla="*/ 96215 w 4458877"/>
              <a:gd name="connsiteY55" fmla="*/ 2348818 h 4603136"/>
              <a:gd name="connsiteX56" fmla="*/ 343176 w 4458877"/>
              <a:gd name="connsiteY56" fmla="*/ 1396069 h 4603136"/>
              <a:gd name="connsiteX57" fmla="*/ 1413504 w 4458877"/>
              <a:gd name="connsiteY57" fmla="*/ 596159 h 4603136"/>
              <a:gd name="connsiteX58" fmla="*/ 3897209 w 4458877"/>
              <a:gd name="connsiteY58" fmla="*/ 1239958 h 4603136"/>
              <a:gd name="connsiteX59" fmla="*/ 3970605 w 4458877"/>
              <a:gd name="connsiteY59" fmla="*/ 2942244 h 4603136"/>
              <a:gd name="connsiteX60" fmla="*/ 3962544 w 4458877"/>
              <a:gd name="connsiteY60" fmla="*/ 2957246 h 4603136"/>
              <a:gd name="connsiteX61" fmla="*/ 3990088 w 4458877"/>
              <a:gd name="connsiteY61" fmla="*/ 2967535 h 4603136"/>
              <a:gd name="connsiteX62" fmla="*/ 4390968 w 4458877"/>
              <a:gd name="connsiteY62" fmla="*/ 3190475 h 4603136"/>
              <a:gd name="connsiteX63" fmla="*/ 4442204 w 4458877"/>
              <a:gd name="connsiteY63" fmla="*/ 3370100 h 4603136"/>
              <a:gd name="connsiteX64" fmla="*/ 4262579 w 4458877"/>
              <a:gd name="connsiteY64" fmla="*/ 3421336 h 4603136"/>
              <a:gd name="connsiteX65" fmla="*/ 3861700 w 4458877"/>
              <a:gd name="connsiteY65" fmla="*/ 3198396 h 4603136"/>
              <a:gd name="connsiteX66" fmla="*/ 3834828 w 4458877"/>
              <a:gd name="connsiteY66" fmla="*/ 3175450 h 4603136"/>
              <a:gd name="connsiteX67" fmla="*/ 3789799 w 4458877"/>
              <a:gd name="connsiteY67" fmla="*/ 3242688 h 4603136"/>
              <a:gd name="connsiteX68" fmla="*/ 3253410 w 4458877"/>
              <a:gd name="connsiteY68" fmla="*/ 3723663 h 4603136"/>
              <a:gd name="connsiteX69" fmla="*/ 2572433 w 4458877"/>
              <a:gd name="connsiteY69" fmla="*/ 3958863 h 4603136"/>
              <a:gd name="connsiteX70" fmla="*/ 2481155 w 4458877"/>
              <a:gd name="connsiteY70" fmla="*/ 3966442 h 4603136"/>
              <a:gd name="connsiteX71" fmla="*/ 2487419 w 4458877"/>
              <a:gd name="connsiteY71" fmla="*/ 3997473 h 4603136"/>
              <a:gd name="connsiteX72" fmla="*/ 2487419 w 4458877"/>
              <a:gd name="connsiteY72" fmla="*/ 4471056 h 4603136"/>
              <a:gd name="connsiteX73" fmla="*/ 2355339 w 4458877"/>
              <a:gd name="connsiteY73" fmla="*/ 4603136 h 4603136"/>
              <a:gd name="connsiteX74" fmla="*/ 2223259 w 4458877"/>
              <a:gd name="connsiteY74" fmla="*/ 4471056 h 4603136"/>
              <a:gd name="connsiteX75" fmla="*/ 2223259 w 4458877"/>
              <a:gd name="connsiteY75" fmla="*/ 3997473 h 4603136"/>
              <a:gd name="connsiteX76" fmla="*/ 2227258 w 4458877"/>
              <a:gd name="connsiteY76" fmla="*/ 3971027 h 4603136"/>
              <a:gd name="connsiteX77" fmla="*/ 2221989 w 4458877"/>
              <a:gd name="connsiteY77" fmla="*/ 3970953 h 4603136"/>
              <a:gd name="connsiteX78" fmla="*/ 769705 w 4458877"/>
              <a:gd name="connsiteY78" fmla="*/ 3079864 h 4603136"/>
              <a:gd name="connsiteX79" fmla="*/ 1413504 w 4458877"/>
              <a:gd name="connsiteY79" fmla="*/ 596159 h 460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458877" h="4603136">
                <a:moveTo>
                  <a:pt x="2783333" y="3049117"/>
                </a:moveTo>
                <a:lnTo>
                  <a:pt x="2892153" y="2985098"/>
                </a:lnTo>
                <a:lnTo>
                  <a:pt x="3006767" y="3179921"/>
                </a:lnTo>
                <a:lnTo>
                  <a:pt x="2897947" y="3243939"/>
                </a:lnTo>
                <a:close/>
                <a:moveTo>
                  <a:pt x="1253414" y="2722057"/>
                </a:moveTo>
                <a:lnTo>
                  <a:pt x="1448236" y="2607443"/>
                </a:lnTo>
                <a:lnTo>
                  <a:pt x="1512255" y="2716263"/>
                </a:lnTo>
                <a:lnTo>
                  <a:pt x="1317433" y="2830877"/>
                </a:lnTo>
                <a:close/>
                <a:moveTo>
                  <a:pt x="1765414" y="1069846"/>
                </a:moveTo>
                <a:lnTo>
                  <a:pt x="1858666" y="1228358"/>
                </a:lnTo>
                <a:lnTo>
                  <a:pt x="1749845" y="1292377"/>
                </a:lnTo>
                <a:lnTo>
                  <a:pt x="1656593" y="1133866"/>
                </a:lnTo>
                <a:lnTo>
                  <a:pt x="1604148" y="1168392"/>
                </a:lnTo>
                <a:cubicBezTo>
                  <a:pt x="1101191" y="1537406"/>
                  <a:pt x="949531" y="2234731"/>
                  <a:pt x="1272653" y="2783980"/>
                </a:cubicBezTo>
                <a:cubicBezTo>
                  <a:pt x="1617317" y="3369845"/>
                  <a:pt x="2371660" y="3565378"/>
                  <a:pt x="2957525" y="3220714"/>
                </a:cubicBezTo>
                <a:cubicBezTo>
                  <a:pt x="3506774" y="2897592"/>
                  <a:pt x="3712957" y="2214400"/>
                  <a:pt x="3452591" y="1647525"/>
                </a:cubicBezTo>
                <a:lnTo>
                  <a:pt x="3423521" y="1591869"/>
                </a:lnTo>
                <a:lnTo>
                  <a:pt x="3268995" y="1682776"/>
                </a:lnTo>
                <a:lnTo>
                  <a:pt x="3204976" y="1573955"/>
                </a:lnTo>
                <a:lnTo>
                  <a:pt x="3359502" y="1483048"/>
                </a:lnTo>
                <a:lnTo>
                  <a:pt x="3324976" y="1430603"/>
                </a:lnTo>
                <a:cubicBezTo>
                  <a:pt x="3195820" y="1254568"/>
                  <a:pt x="3026448" y="1121567"/>
                  <a:pt x="2837282" y="1036894"/>
                </a:cubicBezTo>
                <a:lnTo>
                  <a:pt x="2734639" y="1000909"/>
                </a:lnTo>
                <a:lnTo>
                  <a:pt x="2483551" y="2387529"/>
                </a:lnTo>
                <a:lnTo>
                  <a:pt x="1154488" y="1931699"/>
                </a:lnTo>
                <a:lnTo>
                  <a:pt x="2268212" y="2101640"/>
                </a:lnTo>
                <a:lnTo>
                  <a:pt x="2726810" y="998164"/>
                </a:lnTo>
                <a:lnTo>
                  <a:pt x="2642274" y="968527"/>
                </a:lnTo>
                <a:cubicBezTo>
                  <a:pt x="2375486" y="899372"/>
                  <a:pt x="2085613" y="919272"/>
                  <a:pt x="1821071" y="1040777"/>
                </a:cubicBezTo>
                <a:close/>
                <a:moveTo>
                  <a:pt x="1621790" y="950209"/>
                </a:moveTo>
                <a:cubicBezTo>
                  <a:pt x="2289891" y="557166"/>
                  <a:pt x="3150117" y="780145"/>
                  <a:pt x="3543159" y="1448245"/>
                </a:cubicBezTo>
                <a:cubicBezTo>
                  <a:pt x="3936201" y="2116345"/>
                  <a:pt x="3713223" y="2976571"/>
                  <a:pt x="3045123" y="3369614"/>
                </a:cubicBezTo>
                <a:cubicBezTo>
                  <a:pt x="2377023" y="3762656"/>
                  <a:pt x="1516796" y="3539677"/>
                  <a:pt x="1123754" y="2871577"/>
                </a:cubicBezTo>
                <a:cubicBezTo>
                  <a:pt x="730712" y="2203477"/>
                  <a:pt x="953691" y="1343250"/>
                  <a:pt x="1621790" y="950209"/>
                </a:cubicBezTo>
                <a:close/>
                <a:moveTo>
                  <a:pt x="1526739" y="788637"/>
                </a:moveTo>
                <a:cubicBezTo>
                  <a:pt x="769406" y="1234175"/>
                  <a:pt x="516646" y="2209296"/>
                  <a:pt x="962184" y="2966629"/>
                </a:cubicBezTo>
                <a:cubicBezTo>
                  <a:pt x="1407722" y="3723962"/>
                  <a:pt x="2382842" y="3976722"/>
                  <a:pt x="3140176" y="3531184"/>
                </a:cubicBezTo>
                <a:cubicBezTo>
                  <a:pt x="3897509" y="3085646"/>
                  <a:pt x="4150269" y="2110526"/>
                  <a:pt x="3704731" y="1353192"/>
                </a:cubicBezTo>
                <a:cubicBezTo>
                  <a:pt x="3259193" y="595859"/>
                  <a:pt x="2284072" y="343099"/>
                  <a:pt x="1526739" y="788637"/>
                </a:cubicBezTo>
                <a:close/>
                <a:moveTo>
                  <a:pt x="2552694" y="96215"/>
                </a:moveTo>
                <a:cubicBezTo>
                  <a:pt x="2883985" y="-98683"/>
                  <a:pt x="3310545" y="11885"/>
                  <a:pt x="3505443" y="343176"/>
                </a:cubicBezTo>
                <a:cubicBezTo>
                  <a:pt x="3578530" y="467410"/>
                  <a:pt x="3608660" y="605042"/>
                  <a:pt x="3600303" y="738829"/>
                </a:cubicBezTo>
                <a:lnTo>
                  <a:pt x="3597108" y="758877"/>
                </a:lnTo>
                <a:lnTo>
                  <a:pt x="3459339" y="645596"/>
                </a:lnTo>
                <a:cubicBezTo>
                  <a:pt x="3164254" y="426406"/>
                  <a:pt x="2812018" y="299428"/>
                  <a:pt x="2449364" y="276775"/>
                </a:cubicBezTo>
                <a:lnTo>
                  <a:pt x="2351776" y="275394"/>
                </a:lnTo>
                <a:lnTo>
                  <a:pt x="2438972" y="179522"/>
                </a:lnTo>
                <a:cubicBezTo>
                  <a:pt x="2473320" y="148559"/>
                  <a:pt x="2511282" y="120577"/>
                  <a:pt x="2552694" y="96215"/>
                </a:cubicBezTo>
                <a:close/>
                <a:moveTo>
                  <a:pt x="343176" y="1396069"/>
                </a:moveTo>
                <a:cubicBezTo>
                  <a:pt x="425999" y="1347345"/>
                  <a:pt x="514777" y="1317712"/>
                  <a:pt x="604399" y="1305847"/>
                </a:cubicBezTo>
                <a:lnTo>
                  <a:pt x="653867" y="1304140"/>
                </a:lnTo>
                <a:lnTo>
                  <a:pt x="631139" y="1346433"/>
                </a:lnTo>
                <a:cubicBezTo>
                  <a:pt x="448708" y="1729092"/>
                  <a:pt x="397284" y="2168336"/>
                  <a:pt x="496103" y="2589955"/>
                </a:cubicBezTo>
                <a:lnTo>
                  <a:pt x="518736" y="2668634"/>
                </a:lnTo>
                <a:lnTo>
                  <a:pt x="395967" y="2623934"/>
                </a:lnTo>
                <a:cubicBezTo>
                  <a:pt x="274966" y="2566247"/>
                  <a:pt x="169302" y="2473052"/>
                  <a:pt x="96215" y="2348818"/>
                </a:cubicBezTo>
                <a:cubicBezTo>
                  <a:pt x="-98683" y="2017527"/>
                  <a:pt x="11885" y="1590967"/>
                  <a:pt x="343176" y="1396069"/>
                </a:cubicBezTo>
                <a:close/>
                <a:moveTo>
                  <a:pt x="1413504" y="596159"/>
                </a:moveTo>
                <a:cubicBezTo>
                  <a:pt x="2277140" y="88083"/>
                  <a:pt x="3389134" y="376322"/>
                  <a:pt x="3897209" y="1239958"/>
                </a:cubicBezTo>
                <a:cubicBezTo>
                  <a:pt x="4214757" y="1779730"/>
                  <a:pt x="4221244" y="2416517"/>
                  <a:pt x="3970605" y="2942244"/>
                </a:cubicBezTo>
                <a:lnTo>
                  <a:pt x="3962544" y="2957246"/>
                </a:lnTo>
                <a:lnTo>
                  <a:pt x="3990088" y="2967535"/>
                </a:lnTo>
                <a:lnTo>
                  <a:pt x="4390968" y="3190475"/>
                </a:lnTo>
                <a:cubicBezTo>
                  <a:pt x="4454718" y="3225929"/>
                  <a:pt x="4477658" y="3306349"/>
                  <a:pt x="4442204" y="3370100"/>
                </a:cubicBezTo>
                <a:cubicBezTo>
                  <a:pt x="4406750" y="3433850"/>
                  <a:pt x="4326330" y="3456790"/>
                  <a:pt x="4262579" y="3421336"/>
                </a:cubicBezTo>
                <a:lnTo>
                  <a:pt x="3861700" y="3198396"/>
                </a:lnTo>
                <a:lnTo>
                  <a:pt x="3834828" y="3175450"/>
                </a:lnTo>
                <a:lnTo>
                  <a:pt x="3789799" y="3242688"/>
                </a:lnTo>
                <a:cubicBezTo>
                  <a:pt x="3649266" y="3431880"/>
                  <a:pt x="3469320" y="3596644"/>
                  <a:pt x="3253410" y="3723663"/>
                </a:cubicBezTo>
                <a:cubicBezTo>
                  <a:pt x="3037502" y="3850681"/>
                  <a:pt x="2806070" y="3927931"/>
                  <a:pt x="2572433" y="3958863"/>
                </a:cubicBezTo>
                <a:lnTo>
                  <a:pt x="2481155" y="3966442"/>
                </a:lnTo>
                <a:lnTo>
                  <a:pt x="2487419" y="3997473"/>
                </a:lnTo>
                <a:lnTo>
                  <a:pt x="2487419" y="4471056"/>
                </a:lnTo>
                <a:cubicBezTo>
                  <a:pt x="2487419" y="4544002"/>
                  <a:pt x="2428285" y="4603136"/>
                  <a:pt x="2355339" y="4603136"/>
                </a:cubicBezTo>
                <a:cubicBezTo>
                  <a:pt x="2282393" y="4603136"/>
                  <a:pt x="2223259" y="4544002"/>
                  <a:pt x="2223259" y="4471056"/>
                </a:cubicBezTo>
                <a:lnTo>
                  <a:pt x="2223259" y="3997473"/>
                </a:lnTo>
                <a:lnTo>
                  <a:pt x="2227258" y="3971027"/>
                </a:lnTo>
                <a:lnTo>
                  <a:pt x="2221989" y="3970953"/>
                </a:lnTo>
                <a:cubicBezTo>
                  <a:pt x="1640705" y="3934644"/>
                  <a:pt x="1087253" y="3619636"/>
                  <a:pt x="769705" y="3079864"/>
                </a:cubicBezTo>
                <a:cubicBezTo>
                  <a:pt x="261630" y="2216228"/>
                  <a:pt x="549868" y="1104234"/>
                  <a:pt x="1413504" y="596159"/>
                </a:cubicBez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37" name="Rectangle 36"/>
          <p:cNvSpPr/>
          <p:nvPr/>
        </p:nvSpPr>
        <p:spPr>
          <a:xfrm>
            <a:off x="4223577" y="2119361"/>
            <a:ext cx="4025903" cy="1938992"/>
          </a:xfrm>
          <a:prstGeom prst="rect">
            <a:avLst/>
          </a:prstGeom>
        </p:spPr>
        <p:txBody>
          <a:bodyPr wrap="square">
            <a:spAutoFit/>
          </a:bodyPr>
          <a:lstStyle/>
          <a:p>
            <a:pPr marL="214313" indent="-214313">
              <a:buFont typeface="Wingdings" panose="05000000000000000000" pitchFamily="2" charset="2"/>
              <a:buChar char="ü"/>
            </a:pPr>
            <a:r>
              <a:rPr lang="en-IN" sz="1500" dirty="0">
                <a:latin typeface="Gotham Light" charset="0"/>
                <a:ea typeface="Gotham Light" charset="0"/>
                <a:cs typeface="Gotham Light" charset="0"/>
              </a:rPr>
              <a:t>Need to navigate multiple OU levels</a:t>
            </a:r>
          </a:p>
          <a:p>
            <a:pPr marL="214313" indent="-214313">
              <a:buFont typeface="Wingdings" panose="05000000000000000000" pitchFamily="2" charset="2"/>
              <a:buChar char="ü"/>
            </a:pPr>
            <a:endParaRPr lang="en-IN" sz="1500" dirty="0">
              <a:latin typeface="Gotham Light" charset="0"/>
              <a:ea typeface="Gotham Light" charset="0"/>
              <a:cs typeface="Gotham Light" charset="0"/>
            </a:endParaRPr>
          </a:p>
          <a:p>
            <a:pPr marL="214313" indent="-214313">
              <a:buFont typeface="Wingdings" panose="05000000000000000000" pitchFamily="2" charset="2"/>
              <a:buChar char="ü"/>
            </a:pPr>
            <a:r>
              <a:rPr lang="en-IN" sz="1500" dirty="0">
                <a:latin typeface="Gotham Light" charset="0"/>
                <a:ea typeface="Gotham Light" charset="0"/>
                <a:cs typeface="Gotham Light" charset="0"/>
              </a:rPr>
              <a:t>Need to click through numerous wizards to make a change</a:t>
            </a:r>
          </a:p>
          <a:p>
            <a:pPr marL="214313" indent="-214313">
              <a:buFont typeface="Wingdings" panose="05000000000000000000" pitchFamily="2" charset="2"/>
              <a:buChar char="ü"/>
            </a:pPr>
            <a:endParaRPr lang="en-IN" sz="1500" dirty="0">
              <a:latin typeface="Gotham Light" charset="0"/>
              <a:ea typeface="Gotham Light" charset="0"/>
              <a:cs typeface="Gotham Light" charset="0"/>
            </a:endParaRPr>
          </a:p>
          <a:p>
            <a:pPr marL="214313" indent="-214313">
              <a:buFont typeface="Wingdings" panose="05000000000000000000" pitchFamily="2" charset="2"/>
              <a:buChar char="ü"/>
            </a:pPr>
            <a:r>
              <a:rPr lang="en-IN" sz="1500" dirty="0">
                <a:latin typeface="Gotham Light" charset="0"/>
                <a:ea typeface="Gotham Light" charset="0"/>
                <a:cs typeface="Gotham Light" charset="0"/>
              </a:rPr>
              <a:t>Difficult to change single attribute on multiple objects</a:t>
            </a:r>
          </a:p>
          <a:p>
            <a:pPr marL="214313" indent="-214313">
              <a:buFont typeface="Wingdings" panose="05000000000000000000" pitchFamily="2" charset="2"/>
              <a:buChar char="ü"/>
            </a:pPr>
            <a:endParaRPr lang="en-IN" sz="1500" dirty="0">
              <a:latin typeface="Gotham Light" charset="0"/>
              <a:ea typeface="Gotham Light" charset="0"/>
              <a:cs typeface="Gotham Light" charset="0"/>
            </a:endParaRPr>
          </a:p>
        </p:txBody>
      </p:sp>
    </p:spTree>
    <p:extLst>
      <p:ext uri="{BB962C8B-B14F-4D97-AF65-F5344CB8AC3E}">
        <p14:creationId xmlns:p14="http://schemas.microsoft.com/office/powerpoint/2010/main" val="392215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xEl>
                                              <p:pRg st="4" end="4"/>
                                            </p:txEl>
                                          </p:spTgt>
                                        </p:tgtEl>
                                        <p:attrNameLst>
                                          <p:attrName>style.visibility</p:attrName>
                                        </p:attrNameLst>
                                      </p:cBhvr>
                                      <p:to>
                                        <p:strVal val="visible"/>
                                      </p:to>
                                    </p:set>
                                    <p:animEffect transition="in" filter="fade">
                                      <p:cBhvr>
                                        <p:cTn id="17"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64" y="268124"/>
            <a:ext cx="8229600" cy="857250"/>
          </a:xfrm>
        </p:spPr>
        <p:txBody>
          <a:bodyPr/>
          <a:lstStyle/>
          <a:p>
            <a:pPr algn="ctr"/>
            <a:r>
              <a:rPr lang="en-IN" sz="4000" dirty="0">
                <a:latin typeface="Gotham Book" charset="0"/>
                <a:ea typeface="Gotham Book" charset="0"/>
                <a:cs typeface="Gotham Book" charset="0"/>
              </a:rPr>
              <a:t>The Corporate Standard for New Users</a:t>
            </a:r>
          </a:p>
        </p:txBody>
      </p:sp>
      <p:sp>
        <p:nvSpPr>
          <p:cNvPr id="3" name="Rectangle 2"/>
          <p:cNvSpPr/>
          <p:nvPr/>
        </p:nvSpPr>
        <p:spPr>
          <a:xfrm>
            <a:off x="2600710" y="1492881"/>
            <a:ext cx="6096854" cy="3323987"/>
          </a:xfrm>
          <a:prstGeom prst="rect">
            <a:avLst/>
          </a:prstGeom>
        </p:spPr>
        <p:txBody>
          <a:bodyPr wrap="square">
            <a:spAutoFit/>
          </a:bodyPr>
          <a:lstStyle/>
          <a:p>
            <a:pPr marL="257175" indent="-257175">
              <a:buAutoNum type="arabicPeriod"/>
            </a:pPr>
            <a:r>
              <a:rPr lang="en-IN" sz="1500" dirty="0">
                <a:latin typeface="Gotham Light" charset="0"/>
                <a:ea typeface="Gotham Light" charset="0"/>
                <a:cs typeface="Gotham Light" charset="0"/>
              </a:rPr>
              <a:t>Must contain the employee's full first and last name, middle initial and title.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The username must be the first initial and last name of the employee. If that is taken then it must be the first initial, middle initial and last name. If that's taken, it will have to be looked at manually.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Must be created in a certain OU.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Must have a default password that's set to be changed on first login. </a:t>
            </a:r>
          </a:p>
          <a:p>
            <a:pPr marL="257175" indent="-257175">
              <a:buAutoNum type="arabicPeriod"/>
            </a:pPr>
            <a:endParaRPr lang="en-IN" sz="1500" dirty="0">
              <a:latin typeface="Gotham Light" charset="0"/>
              <a:ea typeface="Gotham Light" charset="0"/>
              <a:cs typeface="Gotham Light" charset="0"/>
            </a:endParaRPr>
          </a:p>
          <a:p>
            <a:pPr marL="257175" indent="-257175">
              <a:buAutoNum type="arabicPeriod"/>
            </a:pPr>
            <a:r>
              <a:rPr lang="en-IN" sz="1500" dirty="0">
                <a:latin typeface="Gotham Light" charset="0"/>
                <a:ea typeface="Gotham Light" charset="0"/>
                <a:cs typeface="Gotham Light" charset="0"/>
              </a:rPr>
              <a:t>Must be member of a company-wide group</a:t>
            </a:r>
          </a:p>
        </p:txBody>
      </p:sp>
      <p:grpSp>
        <p:nvGrpSpPr>
          <p:cNvPr id="4" name="Group 3"/>
          <p:cNvGrpSpPr/>
          <p:nvPr/>
        </p:nvGrpSpPr>
        <p:grpSpPr>
          <a:xfrm>
            <a:off x="736012" y="2048479"/>
            <a:ext cx="1470476" cy="1391616"/>
            <a:chOff x="-4610100" y="-2319338"/>
            <a:chExt cx="1006475" cy="952500"/>
          </a:xfrm>
          <a:solidFill>
            <a:schemeClr val="bg1">
              <a:lumMod val="50000"/>
            </a:schemeClr>
          </a:solidFill>
        </p:grpSpPr>
        <p:sp>
          <p:nvSpPr>
            <p:cNvPr id="5" name="Freeform 89"/>
            <p:cNvSpPr>
              <a:spLocks noEditPoints="1"/>
            </p:cNvSpPr>
            <p:nvPr/>
          </p:nvSpPr>
          <p:spPr bwMode="auto">
            <a:xfrm>
              <a:off x="-4337050" y="-2319338"/>
              <a:ext cx="285750" cy="206375"/>
            </a:xfrm>
            <a:custGeom>
              <a:avLst/>
              <a:gdLst>
                <a:gd name="T0" fmla="*/ 160 w 180"/>
                <a:gd name="T1" fmla="*/ 0 h 130"/>
                <a:gd name="T2" fmla="*/ 20 w 180"/>
                <a:gd name="T3" fmla="*/ 0 h 130"/>
                <a:gd name="T4" fmla="*/ 20 w 180"/>
                <a:gd name="T5" fmla="*/ 0 h 130"/>
                <a:gd name="T6" fmla="*/ 12 w 180"/>
                <a:gd name="T7" fmla="*/ 2 h 130"/>
                <a:gd name="T8" fmla="*/ 6 w 180"/>
                <a:gd name="T9" fmla="*/ 6 h 130"/>
                <a:gd name="T10" fmla="*/ 2 w 180"/>
                <a:gd name="T11" fmla="*/ 12 h 130"/>
                <a:gd name="T12" fmla="*/ 0 w 180"/>
                <a:gd name="T13" fmla="*/ 20 h 130"/>
                <a:gd name="T14" fmla="*/ 0 w 180"/>
                <a:gd name="T15" fmla="*/ 110 h 130"/>
                <a:gd name="T16" fmla="*/ 0 w 180"/>
                <a:gd name="T17" fmla="*/ 110 h 130"/>
                <a:gd name="T18" fmla="*/ 2 w 180"/>
                <a:gd name="T19" fmla="*/ 118 h 130"/>
                <a:gd name="T20" fmla="*/ 6 w 180"/>
                <a:gd name="T21" fmla="*/ 124 h 130"/>
                <a:gd name="T22" fmla="*/ 12 w 180"/>
                <a:gd name="T23" fmla="*/ 128 h 130"/>
                <a:gd name="T24" fmla="*/ 20 w 180"/>
                <a:gd name="T25" fmla="*/ 130 h 130"/>
                <a:gd name="T26" fmla="*/ 160 w 180"/>
                <a:gd name="T27" fmla="*/ 130 h 130"/>
                <a:gd name="T28" fmla="*/ 160 w 180"/>
                <a:gd name="T29" fmla="*/ 130 h 130"/>
                <a:gd name="T30" fmla="*/ 168 w 180"/>
                <a:gd name="T31" fmla="*/ 128 h 130"/>
                <a:gd name="T32" fmla="*/ 174 w 180"/>
                <a:gd name="T33" fmla="*/ 124 h 130"/>
                <a:gd name="T34" fmla="*/ 178 w 180"/>
                <a:gd name="T35" fmla="*/ 118 h 130"/>
                <a:gd name="T36" fmla="*/ 180 w 180"/>
                <a:gd name="T37" fmla="*/ 110 h 130"/>
                <a:gd name="T38" fmla="*/ 180 w 180"/>
                <a:gd name="T39" fmla="*/ 20 h 130"/>
                <a:gd name="T40" fmla="*/ 180 w 180"/>
                <a:gd name="T41" fmla="*/ 20 h 130"/>
                <a:gd name="T42" fmla="*/ 178 w 180"/>
                <a:gd name="T43" fmla="*/ 12 h 130"/>
                <a:gd name="T44" fmla="*/ 174 w 180"/>
                <a:gd name="T45" fmla="*/ 6 h 130"/>
                <a:gd name="T46" fmla="*/ 168 w 180"/>
                <a:gd name="T47" fmla="*/ 2 h 130"/>
                <a:gd name="T48" fmla="*/ 160 w 180"/>
                <a:gd name="T49" fmla="*/ 0 h 130"/>
                <a:gd name="T50" fmla="*/ 160 w 180"/>
                <a:gd name="T51" fmla="*/ 0 h 130"/>
                <a:gd name="T52" fmla="*/ 120 w 180"/>
                <a:gd name="T53" fmla="*/ 78 h 130"/>
                <a:gd name="T54" fmla="*/ 60 w 180"/>
                <a:gd name="T55" fmla="*/ 78 h 130"/>
                <a:gd name="T56" fmla="*/ 60 w 180"/>
                <a:gd name="T57" fmla="*/ 78 h 130"/>
                <a:gd name="T58" fmla="*/ 52 w 180"/>
                <a:gd name="T59" fmla="*/ 74 h 130"/>
                <a:gd name="T60" fmla="*/ 42 w 180"/>
                <a:gd name="T61" fmla="*/ 66 h 130"/>
                <a:gd name="T62" fmla="*/ 32 w 180"/>
                <a:gd name="T63" fmla="*/ 54 h 130"/>
                <a:gd name="T64" fmla="*/ 28 w 180"/>
                <a:gd name="T65" fmla="*/ 50 h 130"/>
                <a:gd name="T66" fmla="*/ 28 w 180"/>
                <a:gd name="T67" fmla="*/ 44 h 130"/>
                <a:gd name="T68" fmla="*/ 28 w 180"/>
                <a:gd name="T69" fmla="*/ 44 h 130"/>
                <a:gd name="T70" fmla="*/ 30 w 180"/>
                <a:gd name="T71" fmla="*/ 36 h 130"/>
                <a:gd name="T72" fmla="*/ 34 w 180"/>
                <a:gd name="T73" fmla="*/ 30 h 130"/>
                <a:gd name="T74" fmla="*/ 40 w 180"/>
                <a:gd name="T75" fmla="*/ 26 h 130"/>
                <a:gd name="T76" fmla="*/ 48 w 180"/>
                <a:gd name="T77" fmla="*/ 24 h 130"/>
                <a:gd name="T78" fmla="*/ 132 w 180"/>
                <a:gd name="T79" fmla="*/ 24 h 130"/>
                <a:gd name="T80" fmla="*/ 132 w 180"/>
                <a:gd name="T81" fmla="*/ 24 h 130"/>
                <a:gd name="T82" fmla="*/ 140 w 180"/>
                <a:gd name="T83" fmla="*/ 26 h 130"/>
                <a:gd name="T84" fmla="*/ 146 w 180"/>
                <a:gd name="T85" fmla="*/ 30 h 130"/>
                <a:gd name="T86" fmla="*/ 150 w 180"/>
                <a:gd name="T87" fmla="*/ 36 h 130"/>
                <a:gd name="T88" fmla="*/ 152 w 180"/>
                <a:gd name="T89" fmla="*/ 44 h 130"/>
                <a:gd name="T90" fmla="*/ 152 w 180"/>
                <a:gd name="T91" fmla="*/ 44 h 130"/>
                <a:gd name="T92" fmla="*/ 150 w 180"/>
                <a:gd name="T93" fmla="*/ 50 h 130"/>
                <a:gd name="T94" fmla="*/ 148 w 180"/>
                <a:gd name="T95" fmla="*/ 54 h 130"/>
                <a:gd name="T96" fmla="*/ 138 w 180"/>
                <a:gd name="T97" fmla="*/ 66 h 130"/>
                <a:gd name="T98" fmla="*/ 128 w 180"/>
                <a:gd name="T99" fmla="*/ 74 h 130"/>
                <a:gd name="T100" fmla="*/ 124 w 180"/>
                <a:gd name="T101" fmla="*/ 78 h 130"/>
                <a:gd name="T102" fmla="*/ 120 w 180"/>
                <a:gd name="T103" fmla="*/ 78 h 130"/>
                <a:gd name="T104" fmla="*/ 120 w 180"/>
                <a:gd name="T105"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 h="130">
                  <a:moveTo>
                    <a:pt x="160" y="0"/>
                  </a:moveTo>
                  <a:lnTo>
                    <a:pt x="20" y="0"/>
                  </a:lnTo>
                  <a:lnTo>
                    <a:pt x="20" y="0"/>
                  </a:lnTo>
                  <a:lnTo>
                    <a:pt x="12" y="2"/>
                  </a:lnTo>
                  <a:lnTo>
                    <a:pt x="6" y="6"/>
                  </a:lnTo>
                  <a:lnTo>
                    <a:pt x="2" y="12"/>
                  </a:lnTo>
                  <a:lnTo>
                    <a:pt x="0" y="20"/>
                  </a:lnTo>
                  <a:lnTo>
                    <a:pt x="0" y="110"/>
                  </a:lnTo>
                  <a:lnTo>
                    <a:pt x="0" y="110"/>
                  </a:lnTo>
                  <a:lnTo>
                    <a:pt x="2" y="118"/>
                  </a:lnTo>
                  <a:lnTo>
                    <a:pt x="6" y="124"/>
                  </a:lnTo>
                  <a:lnTo>
                    <a:pt x="12" y="128"/>
                  </a:lnTo>
                  <a:lnTo>
                    <a:pt x="20" y="130"/>
                  </a:lnTo>
                  <a:lnTo>
                    <a:pt x="160" y="130"/>
                  </a:lnTo>
                  <a:lnTo>
                    <a:pt x="160" y="130"/>
                  </a:lnTo>
                  <a:lnTo>
                    <a:pt x="168" y="128"/>
                  </a:lnTo>
                  <a:lnTo>
                    <a:pt x="174" y="124"/>
                  </a:lnTo>
                  <a:lnTo>
                    <a:pt x="178" y="118"/>
                  </a:lnTo>
                  <a:lnTo>
                    <a:pt x="180" y="110"/>
                  </a:lnTo>
                  <a:lnTo>
                    <a:pt x="180" y="20"/>
                  </a:lnTo>
                  <a:lnTo>
                    <a:pt x="180" y="20"/>
                  </a:lnTo>
                  <a:lnTo>
                    <a:pt x="178" y="12"/>
                  </a:lnTo>
                  <a:lnTo>
                    <a:pt x="174" y="6"/>
                  </a:lnTo>
                  <a:lnTo>
                    <a:pt x="168" y="2"/>
                  </a:lnTo>
                  <a:lnTo>
                    <a:pt x="160" y="0"/>
                  </a:lnTo>
                  <a:lnTo>
                    <a:pt x="160" y="0"/>
                  </a:lnTo>
                  <a:close/>
                  <a:moveTo>
                    <a:pt x="120" y="78"/>
                  </a:moveTo>
                  <a:lnTo>
                    <a:pt x="60" y="78"/>
                  </a:lnTo>
                  <a:lnTo>
                    <a:pt x="60" y="78"/>
                  </a:lnTo>
                  <a:lnTo>
                    <a:pt x="52" y="74"/>
                  </a:lnTo>
                  <a:lnTo>
                    <a:pt x="42" y="66"/>
                  </a:lnTo>
                  <a:lnTo>
                    <a:pt x="32" y="54"/>
                  </a:lnTo>
                  <a:lnTo>
                    <a:pt x="28" y="50"/>
                  </a:lnTo>
                  <a:lnTo>
                    <a:pt x="28" y="44"/>
                  </a:lnTo>
                  <a:lnTo>
                    <a:pt x="28" y="44"/>
                  </a:lnTo>
                  <a:lnTo>
                    <a:pt x="30" y="36"/>
                  </a:lnTo>
                  <a:lnTo>
                    <a:pt x="34" y="30"/>
                  </a:lnTo>
                  <a:lnTo>
                    <a:pt x="40" y="26"/>
                  </a:lnTo>
                  <a:lnTo>
                    <a:pt x="48" y="24"/>
                  </a:lnTo>
                  <a:lnTo>
                    <a:pt x="132" y="24"/>
                  </a:lnTo>
                  <a:lnTo>
                    <a:pt x="132" y="24"/>
                  </a:lnTo>
                  <a:lnTo>
                    <a:pt x="140" y="26"/>
                  </a:lnTo>
                  <a:lnTo>
                    <a:pt x="146" y="30"/>
                  </a:lnTo>
                  <a:lnTo>
                    <a:pt x="150" y="36"/>
                  </a:lnTo>
                  <a:lnTo>
                    <a:pt x="152" y="44"/>
                  </a:lnTo>
                  <a:lnTo>
                    <a:pt x="152" y="44"/>
                  </a:lnTo>
                  <a:lnTo>
                    <a:pt x="150" y="50"/>
                  </a:lnTo>
                  <a:lnTo>
                    <a:pt x="148" y="54"/>
                  </a:lnTo>
                  <a:lnTo>
                    <a:pt x="138" y="66"/>
                  </a:lnTo>
                  <a:lnTo>
                    <a:pt x="128" y="74"/>
                  </a:lnTo>
                  <a:lnTo>
                    <a:pt x="124" y="78"/>
                  </a:lnTo>
                  <a:lnTo>
                    <a:pt x="120" y="78"/>
                  </a:lnTo>
                  <a:lnTo>
                    <a:pt x="12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 name="Freeform 90"/>
            <p:cNvSpPr>
              <a:spLocks/>
            </p:cNvSpPr>
            <p:nvPr/>
          </p:nvSpPr>
          <p:spPr bwMode="auto">
            <a:xfrm>
              <a:off x="-4540250" y="-2036763"/>
              <a:ext cx="492125" cy="38100"/>
            </a:xfrm>
            <a:custGeom>
              <a:avLst/>
              <a:gdLst>
                <a:gd name="T0" fmla="*/ 310 w 310"/>
                <a:gd name="T1" fmla="*/ 12 h 24"/>
                <a:gd name="T2" fmla="*/ 310 w 310"/>
                <a:gd name="T3" fmla="*/ 12 h 24"/>
                <a:gd name="T4" fmla="*/ 310 w 310"/>
                <a:gd name="T5" fmla="*/ 16 h 24"/>
                <a:gd name="T6" fmla="*/ 308 w 310"/>
                <a:gd name="T7" fmla="*/ 20 h 24"/>
                <a:gd name="T8" fmla="*/ 304 w 310"/>
                <a:gd name="T9" fmla="*/ 22 h 24"/>
                <a:gd name="T10" fmla="*/ 302 w 310"/>
                <a:gd name="T11" fmla="*/ 24 h 24"/>
                <a:gd name="T12" fmla="*/ 10 w 310"/>
                <a:gd name="T13" fmla="*/ 24 h 24"/>
                <a:gd name="T14" fmla="*/ 10 w 310"/>
                <a:gd name="T15" fmla="*/ 24 h 24"/>
                <a:gd name="T16" fmla="*/ 6 w 310"/>
                <a:gd name="T17" fmla="*/ 22 h 24"/>
                <a:gd name="T18" fmla="*/ 4 w 310"/>
                <a:gd name="T19" fmla="*/ 20 h 24"/>
                <a:gd name="T20" fmla="*/ 2 w 310"/>
                <a:gd name="T21" fmla="*/ 16 h 24"/>
                <a:gd name="T22" fmla="*/ 0 w 310"/>
                <a:gd name="T23" fmla="*/ 12 h 24"/>
                <a:gd name="T24" fmla="*/ 0 w 310"/>
                <a:gd name="T25" fmla="*/ 12 h 24"/>
                <a:gd name="T26" fmla="*/ 0 w 310"/>
                <a:gd name="T27" fmla="*/ 12 h 24"/>
                <a:gd name="T28" fmla="*/ 2 w 310"/>
                <a:gd name="T29" fmla="*/ 8 h 24"/>
                <a:gd name="T30" fmla="*/ 4 w 310"/>
                <a:gd name="T31" fmla="*/ 4 h 24"/>
                <a:gd name="T32" fmla="*/ 6 w 310"/>
                <a:gd name="T33" fmla="*/ 2 h 24"/>
                <a:gd name="T34" fmla="*/ 10 w 310"/>
                <a:gd name="T35" fmla="*/ 0 h 24"/>
                <a:gd name="T36" fmla="*/ 302 w 310"/>
                <a:gd name="T37" fmla="*/ 0 h 24"/>
                <a:gd name="T38" fmla="*/ 302 w 310"/>
                <a:gd name="T39" fmla="*/ 0 h 24"/>
                <a:gd name="T40" fmla="*/ 304 w 310"/>
                <a:gd name="T41" fmla="*/ 2 h 24"/>
                <a:gd name="T42" fmla="*/ 308 w 310"/>
                <a:gd name="T43" fmla="*/ 4 h 24"/>
                <a:gd name="T44" fmla="*/ 310 w 310"/>
                <a:gd name="T45" fmla="*/ 8 h 24"/>
                <a:gd name="T46" fmla="*/ 310 w 310"/>
                <a:gd name="T47" fmla="*/ 12 h 24"/>
                <a:gd name="T48" fmla="*/ 310 w 310"/>
                <a:gd name="T4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0" h="24">
                  <a:moveTo>
                    <a:pt x="310" y="12"/>
                  </a:moveTo>
                  <a:lnTo>
                    <a:pt x="310" y="12"/>
                  </a:lnTo>
                  <a:lnTo>
                    <a:pt x="310" y="16"/>
                  </a:lnTo>
                  <a:lnTo>
                    <a:pt x="308" y="20"/>
                  </a:lnTo>
                  <a:lnTo>
                    <a:pt x="304" y="22"/>
                  </a:lnTo>
                  <a:lnTo>
                    <a:pt x="302" y="24"/>
                  </a:lnTo>
                  <a:lnTo>
                    <a:pt x="10" y="24"/>
                  </a:lnTo>
                  <a:lnTo>
                    <a:pt x="10" y="24"/>
                  </a:lnTo>
                  <a:lnTo>
                    <a:pt x="6" y="22"/>
                  </a:lnTo>
                  <a:lnTo>
                    <a:pt x="4" y="20"/>
                  </a:lnTo>
                  <a:lnTo>
                    <a:pt x="2" y="16"/>
                  </a:lnTo>
                  <a:lnTo>
                    <a:pt x="0" y="12"/>
                  </a:lnTo>
                  <a:lnTo>
                    <a:pt x="0" y="12"/>
                  </a:lnTo>
                  <a:lnTo>
                    <a:pt x="0" y="12"/>
                  </a:lnTo>
                  <a:lnTo>
                    <a:pt x="2" y="8"/>
                  </a:lnTo>
                  <a:lnTo>
                    <a:pt x="4" y="4"/>
                  </a:lnTo>
                  <a:lnTo>
                    <a:pt x="6" y="2"/>
                  </a:lnTo>
                  <a:lnTo>
                    <a:pt x="10" y="0"/>
                  </a:lnTo>
                  <a:lnTo>
                    <a:pt x="302" y="0"/>
                  </a:lnTo>
                  <a:lnTo>
                    <a:pt x="302" y="0"/>
                  </a:lnTo>
                  <a:lnTo>
                    <a:pt x="304" y="2"/>
                  </a:lnTo>
                  <a:lnTo>
                    <a:pt x="308" y="4"/>
                  </a:lnTo>
                  <a:lnTo>
                    <a:pt x="310" y="8"/>
                  </a:lnTo>
                  <a:lnTo>
                    <a:pt x="310" y="12"/>
                  </a:lnTo>
                  <a:lnTo>
                    <a:pt x="3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 name="Freeform 91"/>
            <p:cNvSpPr>
              <a:spLocks/>
            </p:cNvSpPr>
            <p:nvPr/>
          </p:nvSpPr>
          <p:spPr bwMode="auto">
            <a:xfrm>
              <a:off x="-4540250" y="-1916113"/>
              <a:ext cx="412750" cy="34925"/>
            </a:xfrm>
            <a:custGeom>
              <a:avLst/>
              <a:gdLst>
                <a:gd name="T0" fmla="*/ 260 w 260"/>
                <a:gd name="T1" fmla="*/ 12 h 22"/>
                <a:gd name="T2" fmla="*/ 260 w 260"/>
                <a:gd name="T3" fmla="*/ 12 h 22"/>
                <a:gd name="T4" fmla="*/ 260 w 260"/>
                <a:gd name="T5" fmla="*/ 16 h 22"/>
                <a:gd name="T6" fmla="*/ 258 w 260"/>
                <a:gd name="T7" fmla="*/ 20 h 22"/>
                <a:gd name="T8" fmla="*/ 254 w 260"/>
                <a:gd name="T9" fmla="*/ 22 h 22"/>
                <a:gd name="T10" fmla="*/ 250 w 260"/>
                <a:gd name="T11" fmla="*/ 22 h 22"/>
                <a:gd name="T12" fmla="*/ 10 w 260"/>
                <a:gd name="T13" fmla="*/ 22 h 22"/>
                <a:gd name="T14" fmla="*/ 10 w 260"/>
                <a:gd name="T15" fmla="*/ 22 h 22"/>
                <a:gd name="T16" fmla="*/ 6 w 260"/>
                <a:gd name="T17" fmla="*/ 22 h 22"/>
                <a:gd name="T18" fmla="*/ 4 w 260"/>
                <a:gd name="T19" fmla="*/ 20 h 22"/>
                <a:gd name="T20" fmla="*/ 2 w 260"/>
                <a:gd name="T21" fmla="*/ 16 h 22"/>
                <a:gd name="T22" fmla="*/ 0 w 260"/>
                <a:gd name="T23" fmla="*/ 12 h 22"/>
                <a:gd name="T24" fmla="*/ 0 w 260"/>
                <a:gd name="T25" fmla="*/ 12 h 22"/>
                <a:gd name="T26" fmla="*/ 0 w 260"/>
                <a:gd name="T27" fmla="*/ 12 h 22"/>
                <a:gd name="T28" fmla="*/ 2 w 260"/>
                <a:gd name="T29" fmla="*/ 6 h 22"/>
                <a:gd name="T30" fmla="*/ 4 w 260"/>
                <a:gd name="T31" fmla="*/ 2 h 22"/>
                <a:gd name="T32" fmla="*/ 6 w 260"/>
                <a:gd name="T33" fmla="*/ 0 h 22"/>
                <a:gd name="T34" fmla="*/ 10 w 260"/>
                <a:gd name="T35" fmla="*/ 0 h 22"/>
                <a:gd name="T36" fmla="*/ 250 w 260"/>
                <a:gd name="T37" fmla="*/ 0 h 22"/>
                <a:gd name="T38" fmla="*/ 250 w 260"/>
                <a:gd name="T39" fmla="*/ 0 h 22"/>
                <a:gd name="T40" fmla="*/ 254 w 260"/>
                <a:gd name="T41" fmla="*/ 0 h 22"/>
                <a:gd name="T42" fmla="*/ 258 w 260"/>
                <a:gd name="T43" fmla="*/ 2 h 22"/>
                <a:gd name="T44" fmla="*/ 260 w 260"/>
                <a:gd name="T45" fmla="*/ 6 h 22"/>
                <a:gd name="T46" fmla="*/ 260 w 260"/>
                <a:gd name="T47" fmla="*/ 12 h 22"/>
                <a:gd name="T48" fmla="*/ 260 w 260"/>
                <a:gd name="T49"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0" h="22">
                  <a:moveTo>
                    <a:pt x="260" y="12"/>
                  </a:moveTo>
                  <a:lnTo>
                    <a:pt x="260" y="12"/>
                  </a:lnTo>
                  <a:lnTo>
                    <a:pt x="260" y="16"/>
                  </a:lnTo>
                  <a:lnTo>
                    <a:pt x="258" y="20"/>
                  </a:lnTo>
                  <a:lnTo>
                    <a:pt x="254" y="22"/>
                  </a:lnTo>
                  <a:lnTo>
                    <a:pt x="250" y="22"/>
                  </a:lnTo>
                  <a:lnTo>
                    <a:pt x="10" y="22"/>
                  </a:lnTo>
                  <a:lnTo>
                    <a:pt x="10" y="22"/>
                  </a:lnTo>
                  <a:lnTo>
                    <a:pt x="6" y="22"/>
                  </a:lnTo>
                  <a:lnTo>
                    <a:pt x="4" y="20"/>
                  </a:lnTo>
                  <a:lnTo>
                    <a:pt x="2" y="16"/>
                  </a:lnTo>
                  <a:lnTo>
                    <a:pt x="0" y="12"/>
                  </a:lnTo>
                  <a:lnTo>
                    <a:pt x="0" y="12"/>
                  </a:lnTo>
                  <a:lnTo>
                    <a:pt x="0" y="12"/>
                  </a:lnTo>
                  <a:lnTo>
                    <a:pt x="2" y="6"/>
                  </a:lnTo>
                  <a:lnTo>
                    <a:pt x="4" y="2"/>
                  </a:lnTo>
                  <a:lnTo>
                    <a:pt x="6" y="0"/>
                  </a:lnTo>
                  <a:lnTo>
                    <a:pt x="10" y="0"/>
                  </a:lnTo>
                  <a:lnTo>
                    <a:pt x="250" y="0"/>
                  </a:lnTo>
                  <a:lnTo>
                    <a:pt x="250" y="0"/>
                  </a:lnTo>
                  <a:lnTo>
                    <a:pt x="254" y="0"/>
                  </a:lnTo>
                  <a:lnTo>
                    <a:pt x="258" y="2"/>
                  </a:lnTo>
                  <a:lnTo>
                    <a:pt x="260" y="6"/>
                  </a:lnTo>
                  <a:lnTo>
                    <a:pt x="260" y="12"/>
                  </a:lnTo>
                  <a:lnTo>
                    <a:pt x="26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8" name="Freeform 92"/>
            <p:cNvSpPr>
              <a:spLocks/>
            </p:cNvSpPr>
            <p:nvPr/>
          </p:nvSpPr>
          <p:spPr bwMode="auto">
            <a:xfrm>
              <a:off x="-4540250" y="-1798638"/>
              <a:ext cx="336550" cy="38100"/>
            </a:xfrm>
            <a:custGeom>
              <a:avLst/>
              <a:gdLst>
                <a:gd name="T0" fmla="*/ 212 w 212"/>
                <a:gd name="T1" fmla="*/ 12 h 24"/>
                <a:gd name="T2" fmla="*/ 212 w 212"/>
                <a:gd name="T3" fmla="*/ 12 h 24"/>
                <a:gd name="T4" fmla="*/ 210 w 212"/>
                <a:gd name="T5" fmla="*/ 20 h 24"/>
                <a:gd name="T6" fmla="*/ 208 w 212"/>
                <a:gd name="T7" fmla="*/ 22 h 24"/>
                <a:gd name="T8" fmla="*/ 204 w 212"/>
                <a:gd name="T9" fmla="*/ 24 h 24"/>
                <a:gd name="T10" fmla="*/ 8 w 212"/>
                <a:gd name="T11" fmla="*/ 24 h 24"/>
                <a:gd name="T12" fmla="*/ 8 w 212"/>
                <a:gd name="T13" fmla="*/ 24 h 24"/>
                <a:gd name="T14" fmla="*/ 4 w 212"/>
                <a:gd name="T15" fmla="*/ 22 h 24"/>
                <a:gd name="T16" fmla="*/ 2 w 212"/>
                <a:gd name="T17" fmla="*/ 20 h 24"/>
                <a:gd name="T18" fmla="*/ 0 w 212"/>
                <a:gd name="T19" fmla="*/ 12 h 24"/>
                <a:gd name="T20" fmla="*/ 0 w 212"/>
                <a:gd name="T21" fmla="*/ 12 h 24"/>
                <a:gd name="T22" fmla="*/ 0 w 212"/>
                <a:gd name="T23" fmla="*/ 12 h 24"/>
                <a:gd name="T24" fmla="*/ 2 w 212"/>
                <a:gd name="T25" fmla="*/ 4 h 24"/>
                <a:gd name="T26" fmla="*/ 4 w 212"/>
                <a:gd name="T27" fmla="*/ 2 h 24"/>
                <a:gd name="T28" fmla="*/ 8 w 212"/>
                <a:gd name="T29" fmla="*/ 0 h 24"/>
                <a:gd name="T30" fmla="*/ 204 w 212"/>
                <a:gd name="T31" fmla="*/ 0 h 24"/>
                <a:gd name="T32" fmla="*/ 204 w 212"/>
                <a:gd name="T33" fmla="*/ 0 h 24"/>
                <a:gd name="T34" fmla="*/ 208 w 212"/>
                <a:gd name="T35" fmla="*/ 2 h 24"/>
                <a:gd name="T36" fmla="*/ 210 w 212"/>
                <a:gd name="T37" fmla="*/ 4 h 24"/>
                <a:gd name="T38" fmla="*/ 212 w 212"/>
                <a:gd name="T39" fmla="*/ 12 h 24"/>
                <a:gd name="T40" fmla="*/ 212 w 212"/>
                <a:gd name="T4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4">
                  <a:moveTo>
                    <a:pt x="212" y="12"/>
                  </a:moveTo>
                  <a:lnTo>
                    <a:pt x="212" y="12"/>
                  </a:lnTo>
                  <a:lnTo>
                    <a:pt x="210" y="20"/>
                  </a:lnTo>
                  <a:lnTo>
                    <a:pt x="208" y="22"/>
                  </a:lnTo>
                  <a:lnTo>
                    <a:pt x="204" y="24"/>
                  </a:lnTo>
                  <a:lnTo>
                    <a:pt x="8" y="24"/>
                  </a:lnTo>
                  <a:lnTo>
                    <a:pt x="8" y="24"/>
                  </a:lnTo>
                  <a:lnTo>
                    <a:pt x="4" y="22"/>
                  </a:lnTo>
                  <a:lnTo>
                    <a:pt x="2" y="20"/>
                  </a:lnTo>
                  <a:lnTo>
                    <a:pt x="0" y="12"/>
                  </a:lnTo>
                  <a:lnTo>
                    <a:pt x="0" y="12"/>
                  </a:lnTo>
                  <a:lnTo>
                    <a:pt x="0" y="12"/>
                  </a:lnTo>
                  <a:lnTo>
                    <a:pt x="2" y="4"/>
                  </a:lnTo>
                  <a:lnTo>
                    <a:pt x="4" y="2"/>
                  </a:lnTo>
                  <a:lnTo>
                    <a:pt x="8" y="0"/>
                  </a:lnTo>
                  <a:lnTo>
                    <a:pt x="204" y="0"/>
                  </a:lnTo>
                  <a:lnTo>
                    <a:pt x="204" y="0"/>
                  </a:lnTo>
                  <a:lnTo>
                    <a:pt x="208" y="2"/>
                  </a:lnTo>
                  <a:lnTo>
                    <a:pt x="210" y="4"/>
                  </a:lnTo>
                  <a:lnTo>
                    <a:pt x="212" y="12"/>
                  </a:lnTo>
                  <a:lnTo>
                    <a:pt x="2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 name="Freeform 93"/>
            <p:cNvSpPr>
              <a:spLocks/>
            </p:cNvSpPr>
            <p:nvPr/>
          </p:nvSpPr>
          <p:spPr bwMode="auto">
            <a:xfrm>
              <a:off x="-4540250" y="-1601788"/>
              <a:ext cx="349250" cy="123825"/>
            </a:xfrm>
            <a:custGeom>
              <a:avLst/>
              <a:gdLst>
                <a:gd name="T0" fmla="*/ 220 w 220"/>
                <a:gd name="T1" fmla="*/ 38 h 78"/>
                <a:gd name="T2" fmla="*/ 220 w 220"/>
                <a:gd name="T3" fmla="*/ 38 h 78"/>
                <a:gd name="T4" fmla="*/ 220 w 220"/>
                <a:gd name="T5" fmla="*/ 46 h 78"/>
                <a:gd name="T6" fmla="*/ 218 w 220"/>
                <a:gd name="T7" fmla="*/ 54 h 78"/>
                <a:gd name="T8" fmla="*/ 214 w 220"/>
                <a:gd name="T9" fmla="*/ 62 h 78"/>
                <a:gd name="T10" fmla="*/ 210 w 220"/>
                <a:gd name="T11" fmla="*/ 66 h 78"/>
                <a:gd name="T12" fmla="*/ 204 w 220"/>
                <a:gd name="T13" fmla="*/ 72 h 78"/>
                <a:gd name="T14" fmla="*/ 196 w 220"/>
                <a:gd name="T15" fmla="*/ 76 h 78"/>
                <a:gd name="T16" fmla="*/ 190 w 220"/>
                <a:gd name="T17" fmla="*/ 78 h 78"/>
                <a:gd name="T18" fmla="*/ 182 w 220"/>
                <a:gd name="T19" fmla="*/ 78 h 78"/>
                <a:gd name="T20" fmla="*/ 40 w 220"/>
                <a:gd name="T21" fmla="*/ 78 h 78"/>
                <a:gd name="T22" fmla="*/ 40 w 220"/>
                <a:gd name="T23" fmla="*/ 78 h 78"/>
                <a:gd name="T24" fmla="*/ 32 w 220"/>
                <a:gd name="T25" fmla="*/ 78 h 78"/>
                <a:gd name="T26" fmla="*/ 24 w 220"/>
                <a:gd name="T27" fmla="*/ 76 h 78"/>
                <a:gd name="T28" fmla="*/ 18 w 220"/>
                <a:gd name="T29" fmla="*/ 72 h 78"/>
                <a:gd name="T30" fmla="*/ 12 w 220"/>
                <a:gd name="T31" fmla="*/ 66 h 78"/>
                <a:gd name="T32" fmla="*/ 8 w 220"/>
                <a:gd name="T33" fmla="*/ 62 h 78"/>
                <a:gd name="T34" fmla="*/ 4 w 220"/>
                <a:gd name="T35" fmla="*/ 54 h 78"/>
                <a:gd name="T36" fmla="*/ 2 w 220"/>
                <a:gd name="T37" fmla="*/ 46 h 78"/>
                <a:gd name="T38" fmla="*/ 0 w 220"/>
                <a:gd name="T39" fmla="*/ 38 h 78"/>
                <a:gd name="T40" fmla="*/ 0 w 220"/>
                <a:gd name="T41" fmla="*/ 38 h 78"/>
                <a:gd name="T42" fmla="*/ 0 w 220"/>
                <a:gd name="T43" fmla="*/ 38 h 78"/>
                <a:gd name="T44" fmla="*/ 2 w 220"/>
                <a:gd name="T45" fmla="*/ 30 h 78"/>
                <a:gd name="T46" fmla="*/ 4 w 220"/>
                <a:gd name="T47" fmla="*/ 24 h 78"/>
                <a:gd name="T48" fmla="*/ 8 w 220"/>
                <a:gd name="T49" fmla="*/ 16 h 78"/>
                <a:gd name="T50" fmla="*/ 12 w 220"/>
                <a:gd name="T51" fmla="*/ 10 h 78"/>
                <a:gd name="T52" fmla="*/ 18 w 220"/>
                <a:gd name="T53" fmla="*/ 6 h 78"/>
                <a:gd name="T54" fmla="*/ 24 w 220"/>
                <a:gd name="T55" fmla="*/ 2 h 78"/>
                <a:gd name="T56" fmla="*/ 32 w 220"/>
                <a:gd name="T57" fmla="*/ 0 h 78"/>
                <a:gd name="T58" fmla="*/ 40 w 220"/>
                <a:gd name="T59" fmla="*/ 0 h 78"/>
                <a:gd name="T60" fmla="*/ 182 w 220"/>
                <a:gd name="T61" fmla="*/ 0 h 78"/>
                <a:gd name="T62" fmla="*/ 182 w 220"/>
                <a:gd name="T63" fmla="*/ 0 h 78"/>
                <a:gd name="T64" fmla="*/ 190 w 220"/>
                <a:gd name="T65" fmla="*/ 0 h 78"/>
                <a:gd name="T66" fmla="*/ 196 w 220"/>
                <a:gd name="T67" fmla="*/ 2 h 78"/>
                <a:gd name="T68" fmla="*/ 204 w 220"/>
                <a:gd name="T69" fmla="*/ 6 h 78"/>
                <a:gd name="T70" fmla="*/ 210 w 220"/>
                <a:gd name="T71" fmla="*/ 10 h 78"/>
                <a:gd name="T72" fmla="*/ 214 w 220"/>
                <a:gd name="T73" fmla="*/ 16 h 78"/>
                <a:gd name="T74" fmla="*/ 218 w 220"/>
                <a:gd name="T75" fmla="*/ 24 h 78"/>
                <a:gd name="T76" fmla="*/ 220 w 220"/>
                <a:gd name="T77" fmla="*/ 30 h 78"/>
                <a:gd name="T78" fmla="*/ 220 w 220"/>
                <a:gd name="T79" fmla="*/ 38 h 78"/>
                <a:gd name="T80" fmla="*/ 220 w 220"/>
                <a:gd name="T81" fmla="*/ 3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78">
                  <a:moveTo>
                    <a:pt x="220" y="38"/>
                  </a:moveTo>
                  <a:lnTo>
                    <a:pt x="220" y="38"/>
                  </a:lnTo>
                  <a:lnTo>
                    <a:pt x="220" y="46"/>
                  </a:lnTo>
                  <a:lnTo>
                    <a:pt x="218" y="54"/>
                  </a:lnTo>
                  <a:lnTo>
                    <a:pt x="214" y="62"/>
                  </a:lnTo>
                  <a:lnTo>
                    <a:pt x="210" y="66"/>
                  </a:lnTo>
                  <a:lnTo>
                    <a:pt x="204" y="72"/>
                  </a:lnTo>
                  <a:lnTo>
                    <a:pt x="196" y="76"/>
                  </a:lnTo>
                  <a:lnTo>
                    <a:pt x="190" y="78"/>
                  </a:lnTo>
                  <a:lnTo>
                    <a:pt x="182" y="78"/>
                  </a:lnTo>
                  <a:lnTo>
                    <a:pt x="40" y="78"/>
                  </a:lnTo>
                  <a:lnTo>
                    <a:pt x="40" y="78"/>
                  </a:lnTo>
                  <a:lnTo>
                    <a:pt x="32" y="78"/>
                  </a:lnTo>
                  <a:lnTo>
                    <a:pt x="24" y="76"/>
                  </a:lnTo>
                  <a:lnTo>
                    <a:pt x="18" y="72"/>
                  </a:lnTo>
                  <a:lnTo>
                    <a:pt x="12" y="66"/>
                  </a:lnTo>
                  <a:lnTo>
                    <a:pt x="8" y="62"/>
                  </a:lnTo>
                  <a:lnTo>
                    <a:pt x="4" y="54"/>
                  </a:lnTo>
                  <a:lnTo>
                    <a:pt x="2" y="46"/>
                  </a:lnTo>
                  <a:lnTo>
                    <a:pt x="0" y="38"/>
                  </a:lnTo>
                  <a:lnTo>
                    <a:pt x="0" y="38"/>
                  </a:lnTo>
                  <a:lnTo>
                    <a:pt x="0" y="38"/>
                  </a:lnTo>
                  <a:lnTo>
                    <a:pt x="2" y="30"/>
                  </a:lnTo>
                  <a:lnTo>
                    <a:pt x="4" y="24"/>
                  </a:lnTo>
                  <a:lnTo>
                    <a:pt x="8" y="16"/>
                  </a:lnTo>
                  <a:lnTo>
                    <a:pt x="12" y="10"/>
                  </a:lnTo>
                  <a:lnTo>
                    <a:pt x="18" y="6"/>
                  </a:lnTo>
                  <a:lnTo>
                    <a:pt x="24" y="2"/>
                  </a:lnTo>
                  <a:lnTo>
                    <a:pt x="32" y="0"/>
                  </a:lnTo>
                  <a:lnTo>
                    <a:pt x="40" y="0"/>
                  </a:lnTo>
                  <a:lnTo>
                    <a:pt x="182" y="0"/>
                  </a:lnTo>
                  <a:lnTo>
                    <a:pt x="182" y="0"/>
                  </a:lnTo>
                  <a:lnTo>
                    <a:pt x="190" y="0"/>
                  </a:lnTo>
                  <a:lnTo>
                    <a:pt x="196" y="2"/>
                  </a:lnTo>
                  <a:lnTo>
                    <a:pt x="204" y="6"/>
                  </a:lnTo>
                  <a:lnTo>
                    <a:pt x="210" y="10"/>
                  </a:lnTo>
                  <a:lnTo>
                    <a:pt x="214" y="16"/>
                  </a:lnTo>
                  <a:lnTo>
                    <a:pt x="218" y="24"/>
                  </a:lnTo>
                  <a:lnTo>
                    <a:pt x="220" y="30"/>
                  </a:lnTo>
                  <a:lnTo>
                    <a:pt x="220" y="38"/>
                  </a:lnTo>
                  <a:lnTo>
                    <a:pt x="2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 name="Freeform 94"/>
            <p:cNvSpPr>
              <a:spLocks/>
            </p:cNvSpPr>
            <p:nvPr/>
          </p:nvSpPr>
          <p:spPr bwMode="auto">
            <a:xfrm>
              <a:off x="-4610100" y="-2243138"/>
              <a:ext cx="831850" cy="876300"/>
            </a:xfrm>
            <a:custGeom>
              <a:avLst/>
              <a:gdLst>
                <a:gd name="T0" fmla="*/ 498 w 524"/>
                <a:gd name="T1" fmla="*/ 492 h 552"/>
                <a:gd name="T2" fmla="*/ 498 w 524"/>
                <a:gd name="T3" fmla="*/ 518 h 552"/>
                <a:gd name="T4" fmla="*/ 498 w 524"/>
                <a:gd name="T5" fmla="*/ 518 h 552"/>
                <a:gd name="T6" fmla="*/ 498 w 524"/>
                <a:gd name="T7" fmla="*/ 522 h 552"/>
                <a:gd name="T8" fmla="*/ 496 w 524"/>
                <a:gd name="T9" fmla="*/ 524 h 552"/>
                <a:gd name="T10" fmla="*/ 492 w 524"/>
                <a:gd name="T11" fmla="*/ 526 h 552"/>
                <a:gd name="T12" fmla="*/ 490 w 524"/>
                <a:gd name="T13" fmla="*/ 528 h 552"/>
                <a:gd name="T14" fmla="*/ 34 w 524"/>
                <a:gd name="T15" fmla="*/ 528 h 552"/>
                <a:gd name="T16" fmla="*/ 34 w 524"/>
                <a:gd name="T17" fmla="*/ 528 h 552"/>
                <a:gd name="T18" fmla="*/ 30 w 524"/>
                <a:gd name="T19" fmla="*/ 526 h 552"/>
                <a:gd name="T20" fmla="*/ 28 w 524"/>
                <a:gd name="T21" fmla="*/ 524 h 552"/>
                <a:gd name="T22" fmla="*/ 26 w 524"/>
                <a:gd name="T23" fmla="*/ 522 h 552"/>
                <a:gd name="T24" fmla="*/ 26 w 524"/>
                <a:gd name="T25" fmla="*/ 518 h 552"/>
                <a:gd name="T26" fmla="*/ 26 w 524"/>
                <a:gd name="T27" fmla="*/ 34 h 552"/>
                <a:gd name="T28" fmla="*/ 26 w 524"/>
                <a:gd name="T29" fmla="*/ 34 h 552"/>
                <a:gd name="T30" fmla="*/ 26 w 524"/>
                <a:gd name="T31" fmla="*/ 30 h 552"/>
                <a:gd name="T32" fmla="*/ 28 w 524"/>
                <a:gd name="T33" fmla="*/ 28 h 552"/>
                <a:gd name="T34" fmla="*/ 30 w 524"/>
                <a:gd name="T35" fmla="*/ 26 h 552"/>
                <a:gd name="T36" fmla="*/ 34 w 524"/>
                <a:gd name="T37" fmla="*/ 24 h 552"/>
                <a:gd name="T38" fmla="*/ 154 w 524"/>
                <a:gd name="T39" fmla="*/ 24 h 552"/>
                <a:gd name="T40" fmla="*/ 154 w 524"/>
                <a:gd name="T41" fmla="*/ 0 h 552"/>
                <a:gd name="T42" fmla="*/ 34 w 524"/>
                <a:gd name="T43" fmla="*/ 0 h 552"/>
                <a:gd name="T44" fmla="*/ 34 w 524"/>
                <a:gd name="T45" fmla="*/ 0 h 552"/>
                <a:gd name="T46" fmla="*/ 28 w 524"/>
                <a:gd name="T47" fmla="*/ 0 h 552"/>
                <a:gd name="T48" fmla="*/ 22 w 524"/>
                <a:gd name="T49" fmla="*/ 2 h 552"/>
                <a:gd name="T50" fmla="*/ 16 w 524"/>
                <a:gd name="T51" fmla="*/ 6 h 552"/>
                <a:gd name="T52" fmla="*/ 10 w 524"/>
                <a:gd name="T53" fmla="*/ 10 h 552"/>
                <a:gd name="T54" fmla="*/ 6 w 524"/>
                <a:gd name="T55" fmla="*/ 16 h 552"/>
                <a:gd name="T56" fmla="*/ 4 w 524"/>
                <a:gd name="T57" fmla="*/ 20 h 552"/>
                <a:gd name="T58" fmla="*/ 2 w 524"/>
                <a:gd name="T59" fmla="*/ 28 h 552"/>
                <a:gd name="T60" fmla="*/ 0 w 524"/>
                <a:gd name="T61" fmla="*/ 34 h 552"/>
                <a:gd name="T62" fmla="*/ 0 w 524"/>
                <a:gd name="T63" fmla="*/ 518 h 552"/>
                <a:gd name="T64" fmla="*/ 0 w 524"/>
                <a:gd name="T65" fmla="*/ 518 h 552"/>
                <a:gd name="T66" fmla="*/ 2 w 524"/>
                <a:gd name="T67" fmla="*/ 524 h 552"/>
                <a:gd name="T68" fmla="*/ 4 w 524"/>
                <a:gd name="T69" fmla="*/ 530 h 552"/>
                <a:gd name="T70" fmla="*/ 6 w 524"/>
                <a:gd name="T71" fmla="*/ 536 h 552"/>
                <a:gd name="T72" fmla="*/ 10 w 524"/>
                <a:gd name="T73" fmla="*/ 542 h 552"/>
                <a:gd name="T74" fmla="*/ 16 w 524"/>
                <a:gd name="T75" fmla="*/ 546 h 552"/>
                <a:gd name="T76" fmla="*/ 22 w 524"/>
                <a:gd name="T77" fmla="*/ 548 h 552"/>
                <a:gd name="T78" fmla="*/ 28 w 524"/>
                <a:gd name="T79" fmla="*/ 550 h 552"/>
                <a:gd name="T80" fmla="*/ 34 w 524"/>
                <a:gd name="T81" fmla="*/ 552 h 552"/>
                <a:gd name="T82" fmla="*/ 490 w 524"/>
                <a:gd name="T83" fmla="*/ 552 h 552"/>
                <a:gd name="T84" fmla="*/ 490 w 524"/>
                <a:gd name="T85" fmla="*/ 552 h 552"/>
                <a:gd name="T86" fmla="*/ 496 w 524"/>
                <a:gd name="T87" fmla="*/ 550 h 552"/>
                <a:gd name="T88" fmla="*/ 502 w 524"/>
                <a:gd name="T89" fmla="*/ 548 h 552"/>
                <a:gd name="T90" fmla="*/ 508 w 524"/>
                <a:gd name="T91" fmla="*/ 546 h 552"/>
                <a:gd name="T92" fmla="*/ 514 w 524"/>
                <a:gd name="T93" fmla="*/ 542 h 552"/>
                <a:gd name="T94" fmla="*/ 518 w 524"/>
                <a:gd name="T95" fmla="*/ 536 h 552"/>
                <a:gd name="T96" fmla="*/ 520 w 524"/>
                <a:gd name="T97" fmla="*/ 530 h 552"/>
                <a:gd name="T98" fmla="*/ 522 w 524"/>
                <a:gd name="T99" fmla="*/ 524 h 552"/>
                <a:gd name="T100" fmla="*/ 524 w 524"/>
                <a:gd name="T101" fmla="*/ 518 h 552"/>
                <a:gd name="T102" fmla="*/ 524 w 524"/>
                <a:gd name="T103" fmla="*/ 492 h 552"/>
                <a:gd name="T104" fmla="*/ 524 w 524"/>
                <a:gd name="T105" fmla="*/ 492 h 552"/>
                <a:gd name="T106" fmla="*/ 510 w 524"/>
                <a:gd name="T107" fmla="*/ 492 h 552"/>
                <a:gd name="T108" fmla="*/ 510 w 524"/>
                <a:gd name="T109" fmla="*/ 492 h 552"/>
                <a:gd name="T110" fmla="*/ 498 w 524"/>
                <a:gd name="T111" fmla="*/ 492 h 552"/>
                <a:gd name="T112" fmla="*/ 498 w 524"/>
                <a:gd name="T113" fmla="*/ 49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4" h="552">
                  <a:moveTo>
                    <a:pt x="498" y="492"/>
                  </a:moveTo>
                  <a:lnTo>
                    <a:pt x="498" y="518"/>
                  </a:lnTo>
                  <a:lnTo>
                    <a:pt x="498" y="518"/>
                  </a:lnTo>
                  <a:lnTo>
                    <a:pt x="498" y="522"/>
                  </a:lnTo>
                  <a:lnTo>
                    <a:pt x="496" y="524"/>
                  </a:lnTo>
                  <a:lnTo>
                    <a:pt x="492" y="526"/>
                  </a:lnTo>
                  <a:lnTo>
                    <a:pt x="490" y="528"/>
                  </a:lnTo>
                  <a:lnTo>
                    <a:pt x="34" y="528"/>
                  </a:lnTo>
                  <a:lnTo>
                    <a:pt x="34" y="528"/>
                  </a:lnTo>
                  <a:lnTo>
                    <a:pt x="30" y="526"/>
                  </a:lnTo>
                  <a:lnTo>
                    <a:pt x="28" y="524"/>
                  </a:lnTo>
                  <a:lnTo>
                    <a:pt x="26" y="522"/>
                  </a:lnTo>
                  <a:lnTo>
                    <a:pt x="26" y="518"/>
                  </a:lnTo>
                  <a:lnTo>
                    <a:pt x="26" y="34"/>
                  </a:lnTo>
                  <a:lnTo>
                    <a:pt x="26" y="34"/>
                  </a:lnTo>
                  <a:lnTo>
                    <a:pt x="26" y="30"/>
                  </a:lnTo>
                  <a:lnTo>
                    <a:pt x="28" y="28"/>
                  </a:lnTo>
                  <a:lnTo>
                    <a:pt x="30" y="26"/>
                  </a:lnTo>
                  <a:lnTo>
                    <a:pt x="34" y="24"/>
                  </a:lnTo>
                  <a:lnTo>
                    <a:pt x="154" y="24"/>
                  </a:lnTo>
                  <a:lnTo>
                    <a:pt x="154" y="0"/>
                  </a:lnTo>
                  <a:lnTo>
                    <a:pt x="34" y="0"/>
                  </a:lnTo>
                  <a:lnTo>
                    <a:pt x="34" y="0"/>
                  </a:lnTo>
                  <a:lnTo>
                    <a:pt x="28" y="0"/>
                  </a:lnTo>
                  <a:lnTo>
                    <a:pt x="22" y="2"/>
                  </a:lnTo>
                  <a:lnTo>
                    <a:pt x="16" y="6"/>
                  </a:lnTo>
                  <a:lnTo>
                    <a:pt x="10" y="10"/>
                  </a:lnTo>
                  <a:lnTo>
                    <a:pt x="6" y="16"/>
                  </a:lnTo>
                  <a:lnTo>
                    <a:pt x="4" y="20"/>
                  </a:lnTo>
                  <a:lnTo>
                    <a:pt x="2" y="28"/>
                  </a:lnTo>
                  <a:lnTo>
                    <a:pt x="0" y="34"/>
                  </a:lnTo>
                  <a:lnTo>
                    <a:pt x="0" y="518"/>
                  </a:lnTo>
                  <a:lnTo>
                    <a:pt x="0" y="518"/>
                  </a:lnTo>
                  <a:lnTo>
                    <a:pt x="2" y="524"/>
                  </a:lnTo>
                  <a:lnTo>
                    <a:pt x="4" y="530"/>
                  </a:lnTo>
                  <a:lnTo>
                    <a:pt x="6" y="536"/>
                  </a:lnTo>
                  <a:lnTo>
                    <a:pt x="10" y="542"/>
                  </a:lnTo>
                  <a:lnTo>
                    <a:pt x="16" y="546"/>
                  </a:lnTo>
                  <a:lnTo>
                    <a:pt x="22" y="548"/>
                  </a:lnTo>
                  <a:lnTo>
                    <a:pt x="28" y="550"/>
                  </a:lnTo>
                  <a:lnTo>
                    <a:pt x="34" y="552"/>
                  </a:lnTo>
                  <a:lnTo>
                    <a:pt x="490" y="552"/>
                  </a:lnTo>
                  <a:lnTo>
                    <a:pt x="490" y="552"/>
                  </a:lnTo>
                  <a:lnTo>
                    <a:pt x="496" y="550"/>
                  </a:lnTo>
                  <a:lnTo>
                    <a:pt x="502" y="548"/>
                  </a:lnTo>
                  <a:lnTo>
                    <a:pt x="508" y="546"/>
                  </a:lnTo>
                  <a:lnTo>
                    <a:pt x="514" y="542"/>
                  </a:lnTo>
                  <a:lnTo>
                    <a:pt x="518" y="536"/>
                  </a:lnTo>
                  <a:lnTo>
                    <a:pt x="520" y="530"/>
                  </a:lnTo>
                  <a:lnTo>
                    <a:pt x="522" y="524"/>
                  </a:lnTo>
                  <a:lnTo>
                    <a:pt x="524" y="518"/>
                  </a:lnTo>
                  <a:lnTo>
                    <a:pt x="524" y="492"/>
                  </a:lnTo>
                  <a:lnTo>
                    <a:pt x="524" y="492"/>
                  </a:lnTo>
                  <a:lnTo>
                    <a:pt x="510" y="492"/>
                  </a:lnTo>
                  <a:lnTo>
                    <a:pt x="510" y="492"/>
                  </a:lnTo>
                  <a:lnTo>
                    <a:pt x="498" y="492"/>
                  </a:lnTo>
                  <a:lnTo>
                    <a:pt x="498" y="4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 name="Freeform 95"/>
            <p:cNvSpPr>
              <a:spLocks/>
            </p:cNvSpPr>
            <p:nvPr/>
          </p:nvSpPr>
          <p:spPr bwMode="auto">
            <a:xfrm>
              <a:off x="-4022725" y="-2243138"/>
              <a:ext cx="244475" cy="327025"/>
            </a:xfrm>
            <a:custGeom>
              <a:avLst/>
              <a:gdLst>
                <a:gd name="T0" fmla="*/ 154 w 154"/>
                <a:gd name="T1" fmla="*/ 206 h 206"/>
                <a:gd name="T2" fmla="*/ 154 w 154"/>
                <a:gd name="T3" fmla="*/ 34 h 206"/>
                <a:gd name="T4" fmla="*/ 154 w 154"/>
                <a:gd name="T5" fmla="*/ 34 h 206"/>
                <a:gd name="T6" fmla="*/ 152 w 154"/>
                <a:gd name="T7" fmla="*/ 28 h 206"/>
                <a:gd name="T8" fmla="*/ 150 w 154"/>
                <a:gd name="T9" fmla="*/ 20 h 206"/>
                <a:gd name="T10" fmla="*/ 148 w 154"/>
                <a:gd name="T11" fmla="*/ 16 h 206"/>
                <a:gd name="T12" fmla="*/ 144 w 154"/>
                <a:gd name="T13" fmla="*/ 10 h 206"/>
                <a:gd name="T14" fmla="*/ 138 w 154"/>
                <a:gd name="T15" fmla="*/ 6 h 206"/>
                <a:gd name="T16" fmla="*/ 132 w 154"/>
                <a:gd name="T17" fmla="*/ 2 h 206"/>
                <a:gd name="T18" fmla="*/ 126 w 154"/>
                <a:gd name="T19" fmla="*/ 0 h 206"/>
                <a:gd name="T20" fmla="*/ 120 w 154"/>
                <a:gd name="T21" fmla="*/ 0 h 206"/>
                <a:gd name="T22" fmla="*/ 0 w 154"/>
                <a:gd name="T23" fmla="*/ 0 h 206"/>
                <a:gd name="T24" fmla="*/ 0 w 154"/>
                <a:gd name="T25" fmla="*/ 24 h 206"/>
                <a:gd name="T26" fmla="*/ 120 w 154"/>
                <a:gd name="T27" fmla="*/ 24 h 206"/>
                <a:gd name="T28" fmla="*/ 120 w 154"/>
                <a:gd name="T29" fmla="*/ 24 h 206"/>
                <a:gd name="T30" fmla="*/ 122 w 154"/>
                <a:gd name="T31" fmla="*/ 26 h 206"/>
                <a:gd name="T32" fmla="*/ 126 w 154"/>
                <a:gd name="T33" fmla="*/ 28 h 206"/>
                <a:gd name="T34" fmla="*/ 128 w 154"/>
                <a:gd name="T35" fmla="*/ 30 h 206"/>
                <a:gd name="T36" fmla="*/ 128 w 154"/>
                <a:gd name="T37" fmla="*/ 34 h 206"/>
                <a:gd name="T38" fmla="*/ 128 w 154"/>
                <a:gd name="T39" fmla="*/ 206 h 206"/>
                <a:gd name="T40" fmla="*/ 128 w 154"/>
                <a:gd name="T41" fmla="*/ 206 h 206"/>
                <a:gd name="T42" fmla="*/ 140 w 154"/>
                <a:gd name="T43" fmla="*/ 204 h 206"/>
                <a:gd name="T44" fmla="*/ 140 w 154"/>
                <a:gd name="T45" fmla="*/ 204 h 206"/>
                <a:gd name="T46" fmla="*/ 154 w 154"/>
                <a:gd name="T47" fmla="*/ 206 h 206"/>
                <a:gd name="T48" fmla="*/ 154 w 154"/>
                <a:gd name="T4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06">
                  <a:moveTo>
                    <a:pt x="154" y="206"/>
                  </a:moveTo>
                  <a:lnTo>
                    <a:pt x="154" y="34"/>
                  </a:lnTo>
                  <a:lnTo>
                    <a:pt x="154" y="34"/>
                  </a:lnTo>
                  <a:lnTo>
                    <a:pt x="152" y="28"/>
                  </a:lnTo>
                  <a:lnTo>
                    <a:pt x="150" y="20"/>
                  </a:lnTo>
                  <a:lnTo>
                    <a:pt x="148" y="16"/>
                  </a:lnTo>
                  <a:lnTo>
                    <a:pt x="144" y="10"/>
                  </a:lnTo>
                  <a:lnTo>
                    <a:pt x="138" y="6"/>
                  </a:lnTo>
                  <a:lnTo>
                    <a:pt x="132" y="2"/>
                  </a:lnTo>
                  <a:lnTo>
                    <a:pt x="126" y="0"/>
                  </a:lnTo>
                  <a:lnTo>
                    <a:pt x="120" y="0"/>
                  </a:lnTo>
                  <a:lnTo>
                    <a:pt x="0" y="0"/>
                  </a:lnTo>
                  <a:lnTo>
                    <a:pt x="0" y="24"/>
                  </a:lnTo>
                  <a:lnTo>
                    <a:pt x="120" y="24"/>
                  </a:lnTo>
                  <a:lnTo>
                    <a:pt x="120" y="24"/>
                  </a:lnTo>
                  <a:lnTo>
                    <a:pt x="122" y="26"/>
                  </a:lnTo>
                  <a:lnTo>
                    <a:pt x="126" y="28"/>
                  </a:lnTo>
                  <a:lnTo>
                    <a:pt x="128" y="30"/>
                  </a:lnTo>
                  <a:lnTo>
                    <a:pt x="128" y="34"/>
                  </a:lnTo>
                  <a:lnTo>
                    <a:pt x="128" y="206"/>
                  </a:lnTo>
                  <a:lnTo>
                    <a:pt x="128" y="206"/>
                  </a:lnTo>
                  <a:lnTo>
                    <a:pt x="140" y="204"/>
                  </a:lnTo>
                  <a:lnTo>
                    <a:pt x="140" y="204"/>
                  </a:lnTo>
                  <a:lnTo>
                    <a:pt x="154" y="206"/>
                  </a:lnTo>
                  <a:lnTo>
                    <a:pt x="154"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 name="Freeform 96"/>
            <p:cNvSpPr>
              <a:spLocks noEditPoints="1"/>
            </p:cNvSpPr>
            <p:nvPr/>
          </p:nvSpPr>
          <p:spPr bwMode="auto">
            <a:xfrm>
              <a:off x="-4000500" y="-1887538"/>
              <a:ext cx="396875" cy="396875"/>
            </a:xfrm>
            <a:custGeom>
              <a:avLst/>
              <a:gdLst>
                <a:gd name="T0" fmla="*/ 140 w 250"/>
                <a:gd name="T1" fmla="*/ 0 h 250"/>
                <a:gd name="T2" fmla="*/ 126 w 250"/>
                <a:gd name="T3" fmla="*/ 0 h 250"/>
                <a:gd name="T4" fmla="*/ 114 w 250"/>
                <a:gd name="T5" fmla="*/ 0 h 250"/>
                <a:gd name="T6" fmla="*/ 70 w 250"/>
                <a:gd name="T7" fmla="*/ 12 h 250"/>
                <a:gd name="T8" fmla="*/ 34 w 250"/>
                <a:gd name="T9" fmla="*/ 40 h 250"/>
                <a:gd name="T10" fmla="*/ 8 w 250"/>
                <a:gd name="T11" fmla="*/ 78 h 250"/>
                <a:gd name="T12" fmla="*/ 0 w 250"/>
                <a:gd name="T13" fmla="*/ 124 h 250"/>
                <a:gd name="T14" fmla="*/ 2 w 250"/>
                <a:gd name="T15" fmla="*/ 150 h 250"/>
                <a:gd name="T16" fmla="*/ 20 w 250"/>
                <a:gd name="T17" fmla="*/ 192 h 250"/>
                <a:gd name="T18" fmla="*/ 50 w 250"/>
                <a:gd name="T19" fmla="*/ 226 h 250"/>
                <a:gd name="T20" fmla="*/ 92 w 250"/>
                <a:gd name="T21" fmla="*/ 246 h 250"/>
                <a:gd name="T22" fmla="*/ 114 w 250"/>
                <a:gd name="T23" fmla="*/ 250 h 250"/>
                <a:gd name="T24" fmla="*/ 126 w 250"/>
                <a:gd name="T25" fmla="*/ 250 h 250"/>
                <a:gd name="T26" fmla="*/ 140 w 250"/>
                <a:gd name="T27" fmla="*/ 250 h 250"/>
                <a:gd name="T28" fmla="*/ 184 w 250"/>
                <a:gd name="T29" fmla="*/ 236 h 250"/>
                <a:gd name="T30" fmla="*/ 218 w 250"/>
                <a:gd name="T31" fmla="*/ 208 h 250"/>
                <a:gd name="T32" fmla="*/ 242 w 250"/>
                <a:gd name="T33" fmla="*/ 170 h 250"/>
                <a:gd name="T34" fmla="*/ 250 w 250"/>
                <a:gd name="T35" fmla="*/ 124 h 250"/>
                <a:gd name="T36" fmla="*/ 248 w 250"/>
                <a:gd name="T37" fmla="*/ 102 h 250"/>
                <a:gd name="T38" fmla="*/ 232 w 250"/>
                <a:gd name="T39" fmla="*/ 60 h 250"/>
                <a:gd name="T40" fmla="*/ 202 w 250"/>
                <a:gd name="T41" fmla="*/ 26 h 250"/>
                <a:gd name="T42" fmla="*/ 162 w 250"/>
                <a:gd name="T43" fmla="*/ 4 h 250"/>
                <a:gd name="T44" fmla="*/ 140 w 250"/>
                <a:gd name="T45" fmla="*/ 0 h 250"/>
                <a:gd name="T46" fmla="*/ 106 w 250"/>
                <a:gd name="T47" fmla="*/ 200 h 250"/>
                <a:gd name="T48" fmla="*/ 106 w 250"/>
                <a:gd name="T49" fmla="*/ 200 h 250"/>
                <a:gd name="T50" fmla="*/ 104 w 250"/>
                <a:gd name="T51" fmla="*/ 200 h 250"/>
                <a:gd name="T52" fmla="*/ 96 w 250"/>
                <a:gd name="T53" fmla="*/ 204 h 250"/>
                <a:gd name="T54" fmla="*/ 88 w 250"/>
                <a:gd name="T55" fmla="*/ 200 h 250"/>
                <a:gd name="T56" fmla="*/ 34 w 250"/>
                <a:gd name="T57" fmla="*/ 148 h 250"/>
                <a:gd name="T58" fmla="*/ 30 w 250"/>
                <a:gd name="T59" fmla="*/ 140 h 250"/>
                <a:gd name="T60" fmla="*/ 34 w 250"/>
                <a:gd name="T61" fmla="*/ 130 h 250"/>
                <a:gd name="T62" fmla="*/ 38 w 250"/>
                <a:gd name="T63" fmla="*/ 128 h 250"/>
                <a:gd name="T64" fmla="*/ 48 w 250"/>
                <a:gd name="T65" fmla="*/ 128 h 250"/>
                <a:gd name="T66" fmla="*/ 96 w 250"/>
                <a:gd name="T67" fmla="*/ 174 h 250"/>
                <a:gd name="T68" fmla="*/ 198 w 250"/>
                <a:gd name="T69" fmla="*/ 72 h 250"/>
                <a:gd name="T70" fmla="*/ 208 w 250"/>
                <a:gd name="T71" fmla="*/ 68 h 250"/>
                <a:gd name="T72" fmla="*/ 216 w 250"/>
                <a:gd name="T73" fmla="*/ 72 h 250"/>
                <a:gd name="T74" fmla="*/ 218 w 250"/>
                <a:gd name="T75" fmla="*/ 76 h 250"/>
                <a:gd name="T76" fmla="*/ 218 w 250"/>
                <a:gd name="T77" fmla="*/ 86 h 250"/>
                <a:gd name="T78" fmla="*/ 106 w 250"/>
                <a:gd name="T79" fmla="*/ 2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 h="250">
                  <a:moveTo>
                    <a:pt x="140" y="0"/>
                  </a:moveTo>
                  <a:lnTo>
                    <a:pt x="140" y="0"/>
                  </a:lnTo>
                  <a:lnTo>
                    <a:pt x="126" y="0"/>
                  </a:lnTo>
                  <a:lnTo>
                    <a:pt x="126" y="0"/>
                  </a:lnTo>
                  <a:lnTo>
                    <a:pt x="114" y="0"/>
                  </a:lnTo>
                  <a:lnTo>
                    <a:pt x="114" y="0"/>
                  </a:lnTo>
                  <a:lnTo>
                    <a:pt x="92" y="4"/>
                  </a:lnTo>
                  <a:lnTo>
                    <a:pt x="70" y="12"/>
                  </a:lnTo>
                  <a:lnTo>
                    <a:pt x="50" y="24"/>
                  </a:lnTo>
                  <a:lnTo>
                    <a:pt x="34" y="40"/>
                  </a:lnTo>
                  <a:lnTo>
                    <a:pt x="20" y="58"/>
                  </a:lnTo>
                  <a:lnTo>
                    <a:pt x="8" y="78"/>
                  </a:lnTo>
                  <a:lnTo>
                    <a:pt x="2" y="100"/>
                  </a:lnTo>
                  <a:lnTo>
                    <a:pt x="0" y="124"/>
                  </a:lnTo>
                  <a:lnTo>
                    <a:pt x="0" y="124"/>
                  </a:lnTo>
                  <a:lnTo>
                    <a:pt x="2" y="150"/>
                  </a:lnTo>
                  <a:lnTo>
                    <a:pt x="8" y="172"/>
                  </a:lnTo>
                  <a:lnTo>
                    <a:pt x="20" y="192"/>
                  </a:lnTo>
                  <a:lnTo>
                    <a:pt x="34" y="210"/>
                  </a:lnTo>
                  <a:lnTo>
                    <a:pt x="50" y="226"/>
                  </a:lnTo>
                  <a:lnTo>
                    <a:pt x="70" y="238"/>
                  </a:lnTo>
                  <a:lnTo>
                    <a:pt x="92" y="246"/>
                  </a:lnTo>
                  <a:lnTo>
                    <a:pt x="114" y="250"/>
                  </a:lnTo>
                  <a:lnTo>
                    <a:pt x="114" y="250"/>
                  </a:lnTo>
                  <a:lnTo>
                    <a:pt x="126" y="250"/>
                  </a:lnTo>
                  <a:lnTo>
                    <a:pt x="126" y="250"/>
                  </a:lnTo>
                  <a:lnTo>
                    <a:pt x="140" y="250"/>
                  </a:lnTo>
                  <a:lnTo>
                    <a:pt x="140" y="250"/>
                  </a:lnTo>
                  <a:lnTo>
                    <a:pt x="162" y="244"/>
                  </a:lnTo>
                  <a:lnTo>
                    <a:pt x="184" y="236"/>
                  </a:lnTo>
                  <a:lnTo>
                    <a:pt x="202" y="224"/>
                  </a:lnTo>
                  <a:lnTo>
                    <a:pt x="218" y="208"/>
                  </a:lnTo>
                  <a:lnTo>
                    <a:pt x="232" y="190"/>
                  </a:lnTo>
                  <a:lnTo>
                    <a:pt x="242" y="170"/>
                  </a:lnTo>
                  <a:lnTo>
                    <a:pt x="248" y="148"/>
                  </a:lnTo>
                  <a:lnTo>
                    <a:pt x="250" y="124"/>
                  </a:lnTo>
                  <a:lnTo>
                    <a:pt x="250" y="124"/>
                  </a:lnTo>
                  <a:lnTo>
                    <a:pt x="248" y="102"/>
                  </a:lnTo>
                  <a:lnTo>
                    <a:pt x="242" y="80"/>
                  </a:lnTo>
                  <a:lnTo>
                    <a:pt x="232" y="60"/>
                  </a:lnTo>
                  <a:lnTo>
                    <a:pt x="218" y="42"/>
                  </a:lnTo>
                  <a:lnTo>
                    <a:pt x="202" y="26"/>
                  </a:lnTo>
                  <a:lnTo>
                    <a:pt x="184" y="14"/>
                  </a:lnTo>
                  <a:lnTo>
                    <a:pt x="162" y="4"/>
                  </a:lnTo>
                  <a:lnTo>
                    <a:pt x="140" y="0"/>
                  </a:lnTo>
                  <a:lnTo>
                    <a:pt x="140" y="0"/>
                  </a:lnTo>
                  <a:close/>
                  <a:moveTo>
                    <a:pt x="106" y="200"/>
                  </a:moveTo>
                  <a:lnTo>
                    <a:pt x="106" y="200"/>
                  </a:lnTo>
                  <a:lnTo>
                    <a:pt x="106" y="200"/>
                  </a:lnTo>
                  <a:lnTo>
                    <a:pt x="106" y="200"/>
                  </a:lnTo>
                  <a:lnTo>
                    <a:pt x="104" y="200"/>
                  </a:lnTo>
                  <a:lnTo>
                    <a:pt x="104" y="200"/>
                  </a:lnTo>
                  <a:lnTo>
                    <a:pt x="100" y="204"/>
                  </a:lnTo>
                  <a:lnTo>
                    <a:pt x="96" y="204"/>
                  </a:lnTo>
                  <a:lnTo>
                    <a:pt x="92" y="204"/>
                  </a:lnTo>
                  <a:lnTo>
                    <a:pt x="88" y="200"/>
                  </a:lnTo>
                  <a:lnTo>
                    <a:pt x="34" y="148"/>
                  </a:lnTo>
                  <a:lnTo>
                    <a:pt x="34" y="148"/>
                  </a:lnTo>
                  <a:lnTo>
                    <a:pt x="32" y="144"/>
                  </a:lnTo>
                  <a:lnTo>
                    <a:pt x="30" y="140"/>
                  </a:lnTo>
                  <a:lnTo>
                    <a:pt x="32" y="134"/>
                  </a:lnTo>
                  <a:lnTo>
                    <a:pt x="34" y="130"/>
                  </a:lnTo>
                  <a:lnTo>
                    <a:pt x="34" y="130"/>
                  </a:lnTo>
                  <a:lnTo>
                    <a:pt x="38" y="128"/>
                  </a:lnTo>
                  <a:lnTo>
                    <a:pt x="44" y="126"/>
                  </a:lnTo>
                  <a:lnTo>
                    <a:pt x="48" y="128"/>
                  </a:lnTo>
                  <a:lnTo>
                    <a:pt x="52" y="130"/>
                  </a:lnTo>
                  <a:lnTo>
                    <a:pt x="96" y="174"/>
                  </a:lnTo>
                  <a:lnTo>
                    <a:pt x="198" y="72"/>
                  </a:lnTo>
                  <a:lnTo>
                    <a:pt x="198" y="72"/>
                  </a:lnTo>
                  <a:lnTo>
                    <a:pt x="202" y="70"/>
                  </a:lnTo>
                  <a:lnTo>
                    <a:pt x="208" y="68"/>
                  </a:lnTo>
                  <a:lnTo>
                    <a:pt x="212" y="70"/>
                  </a:lnTo>
                  <a:lnTo>
                    <a:pt x="216" y="72"/>
                  </a:lnTo>
                  <a:lnTo>
                    <a:pt x="216" y="72"/>
                  </a:lnTo>
                  <a:lnTo>
                    <a:pt x="218" y="76"/>
                  </a:lnTo>
                  <a:lnTo>
                    <a:pt x="220" y="82"/>
                  </a:lnTo>
                  <a:lnTo>
                    <a:pt x="218" y="86"/>
                  </a:lnTo>
                  <a:lnTo>
                    <a:pt x="216" y="90"/>
                  </a:lnTo>
                  <a:lnTo>
                    <a:pt x="106" y="200"/>
                  </a:lnTo>
                  <a:close/>
                </a:path>
              </a:pathLst>
            </a:custGeom>
            <a:solidFill>
              <a:srgbClr val="9CC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4362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923678"/>
            <a:ext cx="8579296" cy="857250"/>
          </a:xfrm>
        </p:spPr>
        <p:txBody>
          <a:bodyPr/>
          <a:lstStyle/>
          <a:p>
            <a:r>
              <a:rPr lang="en-US" sz="4000" dirty="0" smtClean="0">
                <a:latin typeface="Gotham Book" charset="0"/>
                <a:ea typeface="Gotham Book" charset="0"/>
                <a:cs typeface="Gotham Book" charset="0"/>
              </a:rPr>
              <a:t>Demo: Wasting Time with ADUC</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1369559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err="1" smtClean="0">
                <a:latin typeface="Gotham Book" charset="0"/>
                <a:ea typeface="Gotham Book" charset="0"/>
                <a:cs typeface="Gotham Book" charset="0"/>
              </a:rPr>
              <a:t>Onboarding</a:t>
            </a:r>
            <a:r>
              <a:rPr lang="en-IN" sz="4000" dirty="0" smtClean="0">
                <a:latin typeface="Gotham Book" charset="0"/>
                <a:ea typeface="Gotham Book" charset="0"/>
                <a:cs typeface="Gotham Book" charset="0"/>
              </a:rPr>
              <a:t> </a:t>
            </a:r>
            <a:r>
              <a:rPr lang="en-IN" sz="4000" dirty="0">
                <a:latin typeface="Gotham Book" charset="0"/>
                <a:ea typeface="Gotham Book" charset="0"/>
                <a:cs typeface="Gotham Book" charset="0"/>
              </a:rPr>
              <a:t>New </a:t>
            </a:r>
            <a:r>
              <a:rPr lang="en-IN" sz="4000" dirty="0" smtClean="0">
                <a:latin typeface="Gotham Book" charset="0"/>
                <a:ea typeface="Gotham Book" charset="0"/>
                <a:cs typeface="Gotham Book" charset="0"/>
              </a:rPr>
              <a:t>Employees</a:t>
            </a:r>
            <a:endParaRPr lang="en-IN" sz="4000" dirty="0">
              <a:latin typeface="Gotham Book" charset="0"/>
              <a:ea typeface="Gotham Book" charset="0"/>
              <a:cs typeface="Gotham Book" charset="0"/>
            </a:endParaRPr>
          </a:p>
        </p:txBody>
      </p:sp>
      <p:sp>
        <p:nvSpPr>
          <p:cNvPr id="5" name="Freeform 4"/>
          <p:cNvSpPr/>
          <p:nvPr/>
        </p:nvSpPr>
        <p:spPr>
          <a:xfrm>
            <a:off x="4567635" y="1912835"/>
            <a:ext cx="899652" cy="619433"/>
          </a:xfrm>
          <a:custGeom>
            <a:avLst/>
            <a:gdLst>
              <a:gd name="connsiteX0" fmla="*/ 0 w 1199536"/>
              <a:gd name="connsiteY0" fmla="*/ 825910 h 825910"/>
              <a:gd name="connsiteX1" fmla="*/ 609600 w 1199536"/>
              <a:gd name="connsiteY1" fmla="*/ 825910 h 825910"/>
              <a:gd name="connsiteX2" fmla="*/ 609600 w 1199536"/>
              <a:gd name="connsiteY2" fmla="*/ 0 h 825910"/>
              <a:gd name="connsiteX3" fmla="*/ 1199536 w 1199536"/>
              <a:gd name="connsiteY3" fmla="*/ 0 h 825910"/>
            </a:gdLst>
            <a:ahLst/>
            <a:cxnLst>
              <a:cxn ang="0">
                <a:pos x="connsiteX0" y="connsiteY0"/>
              </a:cxn>
              <a:cxn ang="0">
                <a:pos x="connsiteX1" y="connsiteY1"/>
              </a:cxn>
              <a:cxn ang="0">
                <a:pos x="connsiteX2" y="connsiteY2"/>
              </a:cxn>
              <a:cxn ang="0">
                <a:pos x="connsiteX3" y="connsiteY3"/>
              </a:cxn>
            </a:cxnLst>
            <a:rect l="l" t="t" r="r" b="b"/>
            <a:pathLst>
              <a:path w="1199536" h="825910">
                <a:moveTo>
                  <a:pt x="0" y="825910"/>
                </a:moveTo>
                <a:lnTo>
                  <a:pt x="609600" y="825910"/>
                </a:lnTo>
                <a:lnTo>
                  <a:pt x="609600" y="0"/>
                </a:lnTo>
                <a:lnTo>
                  <a:pt x="1199536" y="0"/>
                </a:lnTo>
              </a:path>
            </a:pathLst>
          </a:custGeom>
          <a:noFill/>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sp>
        <p:nvSpPr>
          <p:cNvPr id="6" name="Freeform 5"/>
          <p:cNvSpPr/>
          <p:nvPr/>
        </p:nvSpPr>
        <p:spPr>
          <a:xfrm flipV="1">
            <a:off x="4567635" y="3387674"/>
            <a:ext cx="899652" cy="619433"/>
          </a:xfrm>
          <a:custGeom>
            <a:avLst/>
            <a:gdLst>
              <a:gd name="connsiteX0" fmla="*/ 0 w 1199536"/>
              <a:gd name="connsiteY0" fmla="*/ 825910 h 825910"/>
              <a:gd name="connsiteX1" fmla="*/ 609600 w 1199536"/>
              <a:gd name="connsiteY1" fmla="*/ 825910 h 825910"/>
              <a:gd name="connsiteX2" fmla="*/ 609600 w 1199536"/>
              <a:gd name="connsiteY2" fmla="*/ 0 h 825910"/>
              <a:gd name="connsiteX3" fmla="*/ 1199536 w 1199536"/>
              <a:gd name="connsiteY3" fmla="*/ 0 h 825910"/>
            </a:gdLst>
            <a:ahLst/>
            <a:cxnLst>
              <a:cxn ang="0">
                <a:pos x="connsiteX0" y="connsiteY0"/>
              </a:cxn>
              <a:cxn ang="0">
                <a:pos x="connsiteX1" y="connsiteY1"/>
              </a:cxn>
              <a:cxn ang="0">
                <a:pos x="connsiteX2" y="connsiteY2"/>
              </a:cxn>
              <a:cxn ang="0">
                <a:pos x="connsiteX3" y="connsiteY3"/>
              </a:cxn>
            </a:cxnLst>
            <a:rect l="l" t="t" r="r" b="b"/>
            <a:pathLst>
              <a:path w="1199536" h="825910">
                <a:moveTo>
                  <a:pt x="0" y="825910"/>
                </a:moveTo>
                <a:lnTo>
                  <a:pt x="609600" y="825910"/>
                </a:lnTo>
                <a:lnTo>
                  <a:pt x="609600" y="0"/>
                </a:lnTo>
                <a:lnTo>
                  <a:pt x="1199536" y="0"/>
                </a:lnTo>
              </a:path>
            </a:pathLst>
          </a:custGeom>
          <a:noFill/>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pic>
        <p:nvPicPr>
          <p:cNvPr id="7" name="Picture 2" descr="http://cdn.ws.citrix.com/wp-content/uploads/2015/01/PowerShell-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2036" y="1580364"/>
            <a:ext cx="642188" cy="6421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41"/>
          <p:cNvSpPr>
            <a:spLocks noEditPoints="1"/>
          </p:cNvSpPr>
          <p:nvPr/>
        </p:nvSpPr>
        <p:spPr bwMode="auto">
          <a:xfrm flipH="1">
            <a:off x="5568508" y="3639357"/>
            <a:ext cx="489348" cy="677466"/>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solidFill>
            <a:srgbClr val="9CCB4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9" name="Rounded Rectangle 8"/>
          <p:cNvSpPr/>
          <p:nvPr/>
        </p:nvSpPr>
        <p:spPr>
          <a:xfrm>
            <a:off x="5736762" y="3933846"/>
            <a:ext cx="482693" cy="224899"/>
          </a:xfrm>
          <a:prstGeom prst="round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CSV</a:t>
            </a:r>
          </a:p>
        </p:txBody>
      </p:sp>
      <p:sp>
        <p:nvSpPr>
          <p:cNvPr id="3" name="Oval 2"/>
          <p:cNvSpPr/>
          <p:nvPr/>
        </p:nvSpPr>
        <p:spPr>
          <a:xfrm>
            <a:off x="2915816" y="2067694"/>
            <a:ext cx="1784555" cy="1784555"/>
          </a:xfrm>
          <a:prstGeom prst="ellipse">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1600" dirty="0" smtClean="0">
                <a:solidFill>
                  <a:schemeClr val="bg1"/>
                </a:solidFill>
                <a:latin typeface="Gotham Light" charset="0"/>
                <a:ea typeface="Gotham Light" charset="0"/>
                <a:cs typeface="Gotham Light" charset="0"/>
              </a:rPr>
              <a:t>Tool that creates users and computer accounts</a:t>
            </a:r>
          </a:p>
        </p:txBody>
      </p:sp>
      <p:sp>
        <p:nvSpPr>
          <p:cNvPr id="10" name="Rectangle 9"/>
          <p:cNvSpPr/>
          <p:nvPr/>
        </p:nvSpPr>
        <p:spPr>
          <a:xfrm>
            <a:off x="6042369" y="1731970"/>
            <a:ext cx="2999475" cy="338554"/>
          </a:xfrm>
          <a:prstGeom prst="rect">
            <a:avLst/>
          </a:prstGeom>
        </p:spPr>
        <p:txBody>
          <a:bodyPr wrap="none">
            <a:spAutoFit/>
          </a:bodyPr>
          <a:lstStyle/>
          <a:p>
            <a:r>
              <a:rPr lang="en-IN" sz="1600" dirty="0">
                <a:latin typeface="Gotham Light" charset="0"/>
                <a:ea typeface="Gotham Light" charset="0"/>
                <a:cs typeface="Gotham Light" charset="0"/>
              </a:rPr>
              <a:t>manually via the </a:t>
            </a:r>
            <a:r>
              <a:rPr lang="en-IN" sz="1600" dirty="0" smtClean="0">
                <a:latin typeface="Gotham Light" charset="0"/>
                <a:ea typeface="Gotham Light" charset="0"/>
                <a:cs typeface="Gotham Light" charset="0"/>
              </a:rPr>
              <a:t>PowerShell</a:t>
            </a:r>
            <a:endParaRPr lang="en-IN" sz="1600" dirty="0">
              <a:latin typeface="Gotham Light" charset="0"/>
              <a:ea typeface="Gotham Light" charset="0"/>
              <a:cs typeface="Gotham Light" charset="0"/>
            </a:endParaRPr>
          </a:p>
        </p:txBody>
      </p:sp>
      <p:sp>
        <p:nvSpPr>
          <p:cNvPr id="11" name="Rectangle 10"/>
          <p:cNvSpPr/>
          <p:nvPr/>
        </p:nvSpPr>
        <p:spPr>
          <a:xfrm>
            <a:off x="6391711" y="3881745"/>
            <a:ext cx="1201226" cy="338554"/>
          </a:xfrm>
          <a:prstGeom prst="rect">
            <a:avLst/>
          </a:prstGeom>
        </p:spPr>
        <p:txBody>
          <a:bodyPr wrap="none">
            <a:spAutoFit/>
          </a:bodyPr>
          <a:lstStyle/>
          <a:p>
            <a:r>
              <a:rPr lang="en-IN" sz="1600" dirty="0">
                <a:latin typeface="Gotham Light" charset="0"/>
                <a:ea typeface="Gotham Light" charset="0"/>
                <a:cs typeface="Gotham Light" charset="0"/>
              </a:rPr>
              <a:t>via a CSV </a:t>
            </a:r>
          </a:p>
        </p:txBody>
      </p:sp>
      <p:grpSp>
        <p:nvGrpSpPr>
          <p:cNvPr id="26" name="Group 25"/>
          <p:cNvGrpSpPr/>
          <p:nvPr/>
        </p:nvGrpSpPr>
        <p:grpSpPr>
          <a:xfrm>
            <a:off x="290449" y="2088015"/>
            <a:ext cx="1393877" cy="1890075"/>
            <a:chOff x="1317318" y="2494992"/>
            <a:chExt cx="1858502" cy="2520100"/>
          </a:xfrm>
        </p:grpSpPr>
        <p:sp>
          <p:nvSpPr>
            <p:cNvPr id="17" name="Freeform 30"/>
            <p:cNvSpPr>
              <a:spLocks noEditPoints="1"/>
            </p:cNvSpPr>
            <p:nvPr/>
          </p:nvSpPr>
          <p:spPr bwMode="auto">
            <a:xfrm>
              <a:off x="1317318" y="2494992"/>
              <a:ext cx="1858502" cy="2520100"/>
            </a:xfrm>
            <a:custGeom>
              <a:avLst/>
              <a:gdLst>
                <a:gd name="T0" fmla="*/ 578 w 618"/>
                <a:gd name="T1" fmla="*/ 0 h 838"/>
                <a:gd name="T2" fmla="*/ 179 w 618"/>
                <a:gd name="T3" fmla="*/ 0 h 838"/>
                <a:gd name="T4" fmla="*/ 0 w 618"/>
                <a:gd name="T5" fmla="*/ 193 h 838"/>
                <a:gd name="T6" fmla="*/ 0 w 618"/>
                <a:gd name="T7" fmla="*/ 798 h 838"/>
                <a:gd name="T8" fmla="*/ 0 w 618"/>
                <a:gd name="T9" fmla="*/ 798 h 838"/>
                <a:gd name="T10" fmla="*/ 1 w 618"/>
                <a:gd name="T11" fmla="*/ 806 h 838"/>
                <a:gd name="T12" fmla="*/ 3 w 618"/>
                <a:gd name="T13" fmla="*/ 814 h 838"/>
                <a:gd name="T14" fmla="*/ 7 w 618"/>
                <a:gd name="T15" fmla="*/ 821 h 838"/>
                <a:gd name="T16" fmla="*/ 12 w 618"/>
                <a:gd name="T17" fmla="*/ 827 h 838"/>
                <a:gd name="T18" fmla="*/ 18 w 618"/>
                <a:gd name="T19" fmla="*/ 831 h 838"/>
                <a:gd name="T20" fmla="*/ 25 w 618"/>
                <a:gd name="T21" fmla="*/ 835 h 838"/>
                <a:gd name="T22" fmla="*/ 32 w 618"/>
                <a:gd name="T23" fmla="*/ 837 h 838"/>
                <a:gd name="T24" fmla="*/ 40 w 618"/>
                <a:gd name="T25" fmla="*/ 838 h 838"/>
                <a:gd name="T26" fmla="*/ 578 w 618"/>
                <a:gd name="T27" fmla="*/ 838 h 838"/>
                <a:gd name="T28" fmla="*/ 578 w 618"/>
                <a:gd name="T29" fmla="*/ 838 h 838"/>
                <a:gd name="T30" fmla="*/ 586 w 618"/>
                <a:gd name="T31" fmla="*/ 837 h 838"/>
                <a:gd name="T32" fmla="*/ 594 w 618"/>
                <a:gd name="T33" fmla="*/ 835 h 838"/>
                <a:gd name="T34" fmla="*/ 601 w 618"/>
                <a:gd name="T35" fmla="*/ 831 h 838"/>
                <a:gd name="T36" fmla="*/ 606 w 618"/>
                <a:gd name="T37" fmla="*/ 827 h 838"/>
                <a:gd name="T38" fmla="*/ 611 w 618"/>
                <a:gd name="T39" fmla="*/ 821 h 838"/>
                <a:gd name="T40" fmla="*/ 615 w 618"/>
                <a:gd name="T41" fmla="*/ 814 h 838"/>
                <a:gd name="T42" fmla="*/ 618 w 618"/>
                <a:gd name="T43" fmla="*/ 806 h 838"/>
                <a:gd name="T44" fmla="*/ 618 w 618"/>
                <a:gd name="T45" fmla="*/ 798 h 838"/>
                <a:gd name="T46" fmla="*/ 618 w 618"/>
                <a:gd name="T47" fmla="*/ 39 h 838"/>
                <a:gd name="T48" fmla="*/ 618 w 618"/>
                <a:gd name="T49" fmla="*/ 39 h 838"/>
                <a:gd name="T50" fmla="*/ 618 w 618"/>
                <a:gd name="T51" fmla="*/ 31 h 838"/>
                <a:gd name="T52" fmla="*/ 615 w 618"/>
                <a:gd name="T53" fmla="*/ 23 h 838"/>
                <a:gd name="T54" fmla="*/ 611 w 618"/>
                <a:gd name="T55" fmla="*/ 17 h 838"/>
                <a:gd name="T56" fmla="*/ 606 w 618"/>
                <a:gd name="T57" fmla="*/ 11 h 838"/>
                <a:gd name="T58" fmla="*/ 601 w 618"/>
                <a:gd name="T59" fmla="*/ 6 h 838"/>
                <a:gd name="T60" fmla="*/ 594 w 618"/>
                <a:gd name="T61" fmla="*/ 3 h 838"/>
                <a:gd name="T62" fmla="*/ 586 w 618"/>
                <a:gd name="T63" fmla="*/ 1 h 838"/>
                <a:gd name="T64" fmla="*/ 578 w 618"/>
                <a:gd name="T65" fmla="*/ 0 h 838"/>
                <a:gd name="T66" fmla="*/ 578 w 618"/>
                <a:gd name="T67" fmla="*/ 0 h 838"/>
                <a:gd name="T68" fmla="*/ 587 w 618"/>
                <a:gd name="T69" fmla="*/ 798 h 838"/>
                <a:gd name="T70" fmla="*/ 587 w 618"/>
                <a:gd name="T71" fmla="*/ 798 h 838"/>
                <a:gd name="T72" fmla="*/ 586 w 618"/>
                <a:gd name="T73" fmla="*/ 802 h 838"/>
                <a:gd name="T74" fmla="*/ 585 w 618"/>
                <a:gd name="T75" fmla="*/ 804 h 838"/>
                <a:gd name="T76" fmla="*/ 585 w 618"/>
                <a:gd name="T77" fmla="*/ 804 h 838"/>
                <a:gd name="T78" fmla="*/ 581 w 618"/>
                <a:gd name="T79" fmla="*/ 806 h 838"/>
                <a:gd name="T80" fmla="*/ 578 w 618"/>
                <a:gd name="T81" fmla="*/ 807 h 838"/>
                <a:gd name="T82" fmla="*/ 40 w 618"/>
                <a:gd name="T83" fmla="*/ 807 h 838"/>
                <a:gd name="T84" fmla="*/ 40 w 618"/>
                <a:gd name="T85" fmla="*/ 807 h 838"/>
                <a:gd name="T86" fmla="*/ 37 w 618"/>
                <a:gd name="T87" fmla="*/ 806 h 838"/>
                <a:gd name="T88" fmla="*/ 34 w 618"/>
                <a:gd name="T89" fmla="*/ 804 h 838"/>
                <a:gd name="T90" fmla="*/ 34 w 618"/>
                <a:gd name="T91" fmla="*/ 804 h 838"/>
                <a:gd name="T92" fmla="*/ 32 w 618"/>
                <a:gd name="T93" fmla="*/ 802 h 838"/>
                <a:gd name="T94" fmla="*/ 32 w 618"/>
                <a:gd name="T95" fmla="*/ 798 h 838"/>
                <a:gd name="T96" fmla="*/ 32 w 618"/>
                <a:gd name="T97" fmla="*/ 207 h 838"/>
                <a:gd name="T98" fmla="*/ 195 w 618"/>
                <a:gd name="T99" fmla="*/ 207 h 838"/>
                <a:gd name="T100" fmla="*/ 200 w 618"/>
                <a:gd name="T101" fmla="*/ 30 h 838"/>
                <a:gd name="T102" fmla="*/ 578 w 618"/>
                <a:gd name="T103" fmla="*/ 30 h 838"/>
                <a:gd name="T104" fmla="*/ 578 w 618"/>
                <a:gd name="T105" fmla="*/ 30 h 838"/>
                <a:gd name="T106" fmla="*/ 581 w 618"/>
                <a:gd name="T107" fmla="*/ 31 h 838"/>
                <a:gd name="T108" fmla="*/ 585 w 618"/>
                <a:gd name="T109" fmla="*/ 32 h 838"/>
                <a:gd name="T110" fmla="*/ 585 w 618"/>
                <a:gd name="T111" fmla="*/ 32 h 838"/>
                <a:gd name="T112" fmla="*/ 586 w 618"/>
                <a:gd name="T113" fmla="*/ 36 h 838"/>
                <a:gd name="T114" fmla="*/ 587 w 618"/>
                <a:gd name="T115" fmla="*/ 39 h 838"/>
                <a:gd name="T116" fmla="*/ 587 w 618"/>
                <a:gd name="T117" fmla="*/ 79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8" h="838">
                  <a:moveTo>
                    <a:pt x="578" y="0"/>
                  </a:moveTo>
                  <a:lnTo>
                    <a:pt x="179" y="0"/>
                  </a:lnTo>
                  <a:lnTo>
                    <a:pt x="0" y="193"/>
                  </a:lnTo>
                  <a:lnTo>
                    <a:pt x="0" y="798"/>
                  </a:lnTo>
                  <a:lnTo>
                    <a:pt x="0" y="798"/>
                  </a:lnTo>
                  <a:lnTo>
                    <a:pt x="1" y="806"/>
                  </a:lnTo>
                  <a:lnTo>
                    <a:pt x="3" y="814"/>
                  </a:lnTo>
                  <a:lnTo>
                    <a:pt x="7" y="821"/>
                  </a:lnTo>
                  <a:lnTo>
                    <a:pt x="12" y="827"/>
                  </a:lnTo>
                  <a:lnTo>
                    <a:pt x="18" y="831"/>
                  </a:lnTo>
                  <a:lnTo>
                    <a:pt x="25" y="835"/>
                  </a:lnTo>
                  <a:lnTo>
                    <a:pt x="32" y="837"/>
                  </a:lnTo>
                  <a:lnTo>
                    <a:pt x="40" y="838"/>
                  </a:lnTo>
                  <a:lnTo>
                    <a:pt x="578" y="838"/>
                  </a:lnTo>
                  <a:lnTo>
                    <a:pt x="578" y="838"/>
                  </a:lnTo>
                  <a:lnTo>
                    <a:pt x="586" y="837"/>
                  </a:lnTo>
                  <a:lnTo>
                    <a:pt x="594" y="835"/>
                  </a:lnTo>
                  <a:lnTo>
                    <a:pt x="601" y="831"/>
                  </a:lnTo>
                  <a:lnTo>
                    <a:pt x="606" y="827"/>
                  </a:lnTo>
                  <a:lnTo>
                    <a:pt x="611" y="821"/>
                  </a:lnTo>
                  <a:lnTo>
                    <a:pt x="615" y="814"/>
                  </a:lnTo>
                  <a:lnTo>
                    <a:pt x="618" y="806"/>
                  </a:lnTo>
                  <a:lnTo>
                    <a:pt x="618" y="798"/>
                  </a:lnTo>
                  <a:lnTo>
                    <a:pt x="618" y="39"/>
                  </a:lnTo>
                  <a:lnTo>
                    <a:pt x="618" y="39"/>
                  </a:lnTo>
                  <a:lnTo>
                    <a:pt x="618" y="31"/>
                  </a:lnTo>
                  <a:lnTo>
                    <a:pt x="615" y="23"/>
                  </a:lnTo>
                  <a:lnTo>
                    <a:pt x="611" y="17"/>
                  </a:lnTo>
                  <a:lnTo>
                    <a:pt x="606" y="11"/>
                  </a:lnTo>
                  <a:lnTo>
                    <a:pt x="601" y="6"/>
                  </a:lnTo>
                  <a:lnTo>
                    <a:pt x="594" y="3"/>
                  </a:lnTo>
                  <a:lnTo>
                    <a:pt x="586" y="1"/>
                  </a:lnTo>
                  <a:lnTo>
                    <a:pt x="578" y="0"/>
                  </a:lnTo>
                  <a:lnTo>
                    <a:pt x="578" y="0"/>
                  </a:lnTo>
                  <a:close/>
                  <a:moveTo>
                    <a:pt x="587" y="798"/>
                  </a:moveTo>
                  <a:lnTo>
                    <a:pt x="587" y="798"/>
                  </a:lnTo>
                  <a:lnTo>
                    <a:pt x="586" y="802"/>
                  </a:lnTo>
                  <a:lnTo>
                    <a:pt x="585" y="804"/>
                  </a:lnTo>
                  <a:lnTo>
                    <a:pt x="585" y="804"/>
                  </a:lnTo>
                  <a:lnTo>
                    <a:pt x="581" y="806"/>
                  </a:lnTo>
                  <a:lnTo>
                    <a:pt x="578" y="807"/>
                  </a:lnTo>
                  <a:lnTo>
                    <a:pt x="40" y="807"/>
                  </a:lnTo>
                  <a:lnTo>
                    <a:pt x="40" y="807"/>
                  </a:lnTo>
                  <a:lnTo>
                    <a:pt x="37" y="806"/>
                  </a:lnTo>
                  <a:lnTo>
                    <a:pt x="34" y="804"/>
                  </a:lnTo>
                  <a:lnTo>
                    <a:pt x="34" y="804"/>
                  </a:lnTo>
                  <a:lnTo>
                    <a:pt x="32" y="802"/>
                  </a:lnTo>
                  <a:lnTo>
                    <a:pt x="32" y="798"/>
                  </a:lnTo>
                  <a:lnTo>
                    <a:pt x="32" y="207"/>
                  </a:lnTo>
                  <a:lnTo>
                    <a:pt x="195" y="207"/>
                  </a:lnTo>
                  <a:lnTo>
                    <a:pt x="200" y="30"/>
                  </a:lnTo>
                  <a:lnTo>
                    <a:pt x="578" y="30"/>
                  </a:lnTo>
                  <a:lnTo>
                    <a:pt x="578" y="30"/>
                  </a:lnTo>
                  <a:lnTo>
                    <a:pt x="581" y="31"/>
                  </a:lnTo>
                  <a:lnTo>
                    <a:pt x="585" y="32"/>
                  </a:lnTo>
                  <a:lnTo>
                    <a:pt x="585" y="32"/>
                  </a:lnTo>
                  <a:lnTo>
                    <a:pt x="586" y="36"/>
                  </a:lnTo>
                  <a:lnTo>
                    <a:pt x="587" y="39"/>
                  </a:lnTo>
                  <a:lnTo>
                    <a:pt x="587" y="798"/>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8" name="Freeform 31"/>
            <p:cNvSpPr>
              <a:spLocks/>
            </p:cNvSpPr>
            <p:nvPr/>
          </p:nvSpPr>
          <p:spPr bwMode="auto">
            <a:xfrm>
              <a:off x="1636090" y="4272295"/>
              <a:ext cx="1254039" cy="105256"/>
            </a:xfrm>
            <a:custGeom>
              <a:avLst/>
              <a:gdLst>
                <a:gd name="T0" fmla="*/ 399 w 417"/>
                <a:gd name="T1" fmla="*/ 0 h 35"/>
                <a:gd name="T2" fmla="*/ 18 w 417"/>
                <a:gd name="T3" fmla="*/ 0 h 35"/>
                <a:gd name="T4" fmla="*/ 18 w 417"/>
                <a:gd name="T5" fmla="*/ 0 h 35"/>
                <a:gd name="T6" fmla="*/ 15 w 417"/>
                <a:gd name="T7" fmla="*/ 0 h 35"/>
                <a:gd name="T8" fmla="*/ 12 w 417"/>
                <a:gd name="T9" fmla="*/ 1 h 35"/>
                <a:gd name="T10" fmla="*/ 6 w 417"/>
                <a:gd name="T11" fmla="*/ 5 h 35"/>
                <a:gd name="T12" fmla="*/ 3 w 417"/>
                <a:gd name="T13" fmla="*/ 11 h 35"/>
                <a:gd name="T14" fmla="*/ 1 w 417"/>
                <a:gd name="T15" fmla="*/ 14 h 35"/>
                <a:gd name="T16" fmla="*/ 0 w 417"/>
                <a:gd name="T17" fmla="*/ 17 h 35"/>
                <a:gd name="T18" fmla="*/ 0 w 417"/>
                <a:gd name="T19" fmla="*/ 17 h 35"/>
                <a:gd name="T20" fmla="*/ 1 w 417"/>
                <a:gd name="T21" fmla="*/ 22 h 35"/>
                <a:gd name="T22" fmla="*/ 3 w 417"/>
                <a:gd name="T23" fmla="*/ 25 h 35"/>
                <a:gd name="T24" fmla="*/ 6 w 417"/>
                <a:gd name="T25" fmla="*/ 31 h 35"/>
                <a:gd name="T26" fmla="*/ 12 w 417"/>
                <a:gd name="T27" fmla="*/ 34 h 35"/>
                <a:gd name="T28" fmla="*/ 15 w 417"/>
                <a:gd name="T29" fmla="*/ 35 h 35"/>
                <a:gd name="T30" fmla="*/ 18 w 417"/>
                <a:gd name="T31" fmla="*/ 35 h 35"/>
                <a:gd name="T32" fmla="*/ 399 w 417"/>
                <a:gd name="T33" fmla="*/ 35 h 35"/>
                <a:gd name="T34" fmla="*/ 399 w 417"/>
                <a:gd name="T35" fmla="*/ 35 h 35"/>
                <a:gd name="T36" fmla="*/ 403 w 417"/>
                <a:gd name="T37" fmla="*/ 35 h 35"/>
                <a:gd name="T38" fmla="*/ 405 w 417"/>
                <a:gd name="T39" fmla="*/ 34 h 35"/>
                <a:gd name="T40" fmla="*/ 411 w 417"/>
                <a:gd name="T41" fmla="*/ 31 h 35"/>
                <a:gd name="T42" fmla="*/ 416 w 417"/>
                <a:gd name="T43" fmla="*/ 25 h 35"/>
                <a:gd name="T44" fmla="*/ 417 w 417"/>
                <a:gd name="T45" fmla="*/ 22 h 35"/>
                <a:gd name="T46" fmla="*/ 417 w 417"/>
                <a:gd name="T47" fmla="*/ 17 h 35"/>
                <a:gd name="T48" fmla="*/ 417 w 417"/>
                <a:gd name="T49" fmla="*/ 17 h 35"/>
                <a:gd name="T50" fmla="*/ 417 w 417"/>
                <a:gd name="T51" fmla="*/ 14 h 35"/>
                <a:gd name="T52" fmla="*/ 416 w 417"/>
                <a:gd name="T53" fmla="*/ 11 h 35"/>
                <a:gd name="T54" fmla="*/ 411 w 417"/>
                <a:gd name="T55" fmla="*/ 5 h 35"/>
                <a:gd name="T56" fmla="*/ 405 w 417"/>
                <a:gd name="T57" fmla="*/ 1 h 35"/>
                <a:gd name="T58" fmla="*/ 403 w 417"/>
                <a:gd name="T59" fmla="*/ 0 h 35"/>
                <a:gd name="T60" fmla="*/ 399 w 417"/>
                <a:gd name="T61" fmla="*/ 0 h 35"/>
                <a:gd name="T62" fmla="*/ 399 w 417"/>
                <a:gd name="T6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35">
                  <a:moveTo>
                    <a:pt x="399" y="0"/>
                  </a:moveTo>
                  <a:lnTo>
                    <a:pt x="18" y="0"/>
                  </a:lnTo>
                  <a:lnTo>
                    <a:pt x="18" y="0"/>
                  </a:lnTo>
                  <a:lnTo>
                    <a:pt x="15" y="0"/>
                  </a:lnTo>
                  <a:lnTo>
                    <a:pt x="12" y="1"/>
                  </a:lnTo>
                  <a:lnTo>
                    <a:pt x="6" y="5"/>
                  </a:lnTo>
                  <a:lnTo>
                    <a:pt x="3" y="11"/>
                  </a:lnTo>
                  <a:lnTo>
                    <a:pt x="1" y="14"/>
                  </a:lnTo>
                  <a:lnTo>
                    <a:pt x="0" y="17"/>
                  </a:lnTo>
                  <a:lnTo>
                    <a:pt x="0" y="17"/>
                  </a:lnTo>
                  <a:lnTo>
                    <a:pt x="1" y="22"/>
                  </a:lnTo>
                  <a:lnTo>
                    <a:pt x="3" y="25"/>
                  </a:lnTo>
                  <a:lnTo>
                    <a:pt x="6" y="31"/>
                  </a:lnTo>
                  <a:lnTo>
                    <a:pt x="12" y="34"/>
                  </a:lnTo>
                  <a:lnTo>
                    <a:pt x="15" y="35"/>
                  </a:lnTo>
                  <a:lnTo>
                    <a:pt x="18" y="35"/>
                  </a:lnTo>
                  <a:lnTo>
                    <a:pt x="399" y="35"/>
                  </a:lnTo>
                  <a:lnTo>
                    <a:pt x="399" y="35"/>
                  </a:lnTo>
                  <a:lnTo>
                    <a:pt x="403" y="35"/>
                  </a:lnTo>
                  <a:lnTo>
                    <a:pt x="405" y="34"/>
                  </a:lnTo>
                  <a:lnTo>
                    <a:pt x="411" y="31"/>
                  </a:lnTo>
                  <a:lnTo>
                    <a:pt x="416" y="25"/>
                  </a:lnTo>
                  <a:lnTo>
                    <a:pt x="417" y="22"/>
                  </a:lnTo>
                  <a:lnTo>
                    <a:pt x="417" y="17"/>
                  </a:lnTo>
                  <a:lnTo>
                    <a:pt x="417" y="17"/>
                  </a:lnTo>
                  <a:lnTo>
                    <a:pt x="417" y="14"/>
                  </a:lnTo>
                  <a:lnTo>
                    <a:pt x="416" y="11"/>
                  </a:lnTo>
                  <a:lnTo>
                    <a:pt x="411" y="5"/>
                  </a:lnTo>
                  <a:lnTo>
                    <a:pt x="405" y="1"/>
                  </a:lnTo>
                  <a:lnTo>
                    <a:pt x="403" y="0"/>
                  </a:lnTo>
                  <a:lnTo>
                    <a:pt x="399" y="0"/>
                  </a:lnTo>
                  <a:lnTo>
                    <a:pt x="39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Freeform 32"/>
            <p:cNvSpPr>
              <a:spLocks/>
            </p:cNvSpPr>
            <p:nvPr/>
          </p:nvSpPr>
          <p:spPr bwMode="auto">
            <a:xfrm>
              <a:off x="1636090" y="4621139"/>
              <a:ext cx="643559" cy="105256"/>
            </a:xfrm>
            <a:custGeom>
              <a:avLst/>
              <a:gdLst>
                <a:gd name="T0" fmla="*/ 197 w 214"/>
                <a:gd name="T1" fmla="*/ 0 h 35"/>
                <a:gd name="T2" fmla="*/ 197 w 214"/>
                <a:gd name="T3" fmla="*/ 0 h 35"/>
                <a:gd name="T4" fmla="*/ 18 w 214"/>
                <a:gd name="T5" fmla="*/ 0 h 35"/>
                <a:gd name="T6" fmla="*/ 18 w 214"/>
                <a:gd name="T7" fmla="*/ 0 h 35"/>
                <a:gd name="T8" fmla="*/ 15 w 214"/>
                <a:gd name="T9" fmla="*/ 0 h 35"/>
                <a:gd name="T10" fmla="*/ 12 w 214"/>
                <a:gd name="T11" fmla="*/ 1 h 35"/>
                <a:gd name="T12" fmla="*/ 6 w 214"/>
                <a:gd name="T13" fmla="*/ 4 h 35"/>
                <a:gd name="T14" fmla="*/ 3 w 214"/>
                <a:gd name="T15" fmla="*/ 10 h 35"/>
                <a:gd name="T16" fmla="*/ 1 w 214"/>
                <a:gd name="T17" fmla="*/ 13 h 35"/>
                <a:gd name="T18" fmla="*/ 0 w 214"/>
                <a:gd name="T19" fmla="*/ 17 h 35"/>
                <a:gd name="T20" fmla="*/ 0 w 214"/>
                <a:gd name="T21" fmla="*/ 17 h 35"/>
                <a:gd name="T22" fmla="*/ 1 w 214"/>
                <a:gd name="T23" fmla="*/ 21 h 35"/>
                <a:gd name="T24" fmla="*/ 3 w 214"/>
                <a:gd name="T25" fmla="*/ 25 h 35"/>
                <a:gd name="T26" fmla="*/ 6 w 214"/>
                <a:gd name="T27" fmla="*/ 30 h 35"/>
                <a:gd name="T28" fmla="*/ 12 w 214"/>
                <a:gd name="T29" fmla="*/ 34 h 35"/>
                <a:gd name="T30" fmla="*/ 15 w 214"/>
                <a:gd name="T31" fmla="*/ 35 h 35"/>
                <a:gd name="T32" fmla="*/ 18 w 214"/>
                <a:gd name="T33" fmla="*/ 35 h 35"/>
                <a:gd name="T34" fmla="*/ 18 w 214"/>
                <a:gd name="T35" fmla="*/ 35 h 35"/>
                <a:gd name="T36" fmla="*/ 197 w 214"/>
                <a:gd name="T37" fmla="*/ 35 h 35"/>
                <a:gd name="T38" fmla="*/ 197 w 214"/>
                <a:gd name="T39" fmla="*/ 35 h 35"/>
                <a:gd name="T40" fmla="*/ 201 w 214"/>
                <a:gd name="T41" fmla="*/ 35 h 35"/>
                <a:gd name="T42" fmla="*/ 204 w 214"/>
                <a:gd name="T43" fmla="*/ 34 h 35"/>
                <a:gd name="T44" fmla="*/ 210 w 214"/>
                <a:gd name="T45" fmla="*/ 30 h 35"/>
                <a:gd name="T46" fmla="*/ 213 w 214"/>
                <a:gd name="T47" fmla="*/ 25 h 35"/>
                <a:gd name="T48" fmla="*/ 214 w 214"/>
                <a:gd name="T49" fmla="*/ 21 h 35"/>
                <a:gd name="T50" fmla="*/ 214 w 214"/>
                <a:gd name="T51" fmla="*/ 17 h 35"/>
                <a:gd name="T52" fmla="*/ 214 w 214"/>
                <a:gd name="T53" fmla="*/ 17 h 35"/>
                <a:gd name="T54" fmla="*/ 214 w 214"/>
                <a:gd name="T55" fmla="*/ 13 h 35"/>
                <a:gd name="T56" fmla="*/ 213 w 214"/>
                <a:gd name="T57" fmla="*/ 10 h 35"/>
                <a:gd name="T58" fmla="*/ 210 w 214"/>
                <a:gd name="T59" fmla="*/ 4 h 35"/>
                <a:gd name="T60" fmla="*/ 204 w 214"/>
                <a:gd name="T61" fmla="*/ 1 h 35"/>
                <a:gd name="T62" fmla="*/ 201 w 214"/>
                <a:gd name="T63" fmla="*/ 0 h 35"/>
                <a:gd name="T64" fmla="*/ 197 w 214"/>
                <a:gd name="T65" fmla="*/ 0 h 35"/>
                <a:gd name="T66" fmla="*/ 197 w 214"/>
                <a:gd name="T6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5">
                  <a:moveTo>
                    <a:pt x="197" y="0"/>
                  </a:moveTo>
                  <a:lnTo>
                    <a:pt x="197" y="0"/>
                  </a:lnTo>
                  <a:lnTo>
                    <a:pt x="18" y="0"/>
                  </a:lnTo>
                  <a:lnTo>
                    <a:pt x="18" y="0"/>
                  </a:lnTo>
                  <a:lnTo>
                    <a:pt x="15" y="0"/>
                  </a:lnTo>
                  <a:lnTo>
                    <a:pt x="12" y="1"/>
                  </a:lnTo>
                  <a:lnTo>
                    <a:pt x="6" y="4"/>
                  </a:lnTo>
                  <a:lnTo>
                    <a:pt x="3" y="10"/>
                  </a:lnTo>
                  <a:lnTo>
                    <a:pt x="1" y="13"/>
                  </a:lnTo>
                  <a:lnTo>
                    <a:pt x="0" y="17"/>
                  </a:lnTo>
                  <a:lnTo>
                    <a:pt x="0" y="17"/>
                  </a:lnTo>
                  <a:lnTo>
                    <a:pt x="1" y="21"/>
                  </a:lnTo>
                  <a:lnTo>
                    <a:pt x="3" y="25"/>
                  </a:lnTo>
                  <a:lnTo>
                    <a:pt x="6" y="30"/>
                  </a:lnTo>
                  <a:lnTo>
                    <a:pt x="12" y="34"/>
                  </a:lnTo>
                  <a:lnTo>
                    <a:pt x="15" y="35"/>
                  </a:lnTo>
                  <a:lnTo>
                    <a:pt x="18" y="35"/>
                  </a:lnTo>
                  <a:lnTo>
                    <a:pt x="18" y="35"/>
                  </a:lnTo>
                  <a:lnTo>
                    <a:pt x="197" y="35"/>
                  </a:lnTo>
                  <a:lnTo>
                    <a:pt x="197" y="35"/>
                  </a:lnTo>
                  <a:lnTo>
                    <a:pt x="201" y="35"/>
                  </a:lnTo>
                  <a:lnTo>
                    <a:pt x="204" y="34"/>
                  </a:lnTo>
                  <a:lnTo>
                    <a:pt x="210" y="30"/>
                  </a:lnTo>
                  <a:lnTo>
                    <a:pt x="213" y="25"/>
                  </a:lnTo>
                  <a:lnTo>
                    <a:pt x="214" y="21"/>
                  </a:lnTo>
                  <a:lnTo>
                    <a:pt x="214" y="17"/>
                  </a:lnTo>
                  <a:lnTo>
                    <a:pt x="214" y="17"/>
                  </a:lnTo>
                  <a:lnTo>
                    <a:pt x="214" y="13"/>
                  </a:lnTo>
                  <a:lnTo>
                    <a:pt x="213" y="10"/>
                  </a:lnTo>
                  <a:lnTo>
                    <a:pt x="210" y="4"/>
                  </a:lnTo>
                  <a:lnTo>
                    <a:pt x="204" y="1"/>
                  </a:lnTo>
                  <a:lnTo>
                    <a:pt x="201" y="0"/>
                  </a:lnTo>
                  <a:lnTo>
                    <a:pt x="197" y="0"/>
                  </a:lnTo>
                  <a:lnTo>
                    <a:pt x="19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Freeform 33"/>
            <p:cNvSpPr>
              <a:spLocks/>
            </p:cNvSpPr>
            <p:nvPr/>
          </p:nvSpPr>
          <p:spPr bwMode="auto">
            <a:xfrm>
              <a:off x="1636090" y="4037727"/>
              <a:ext cx="1254039" cy="105256"/>
            </a:xfrm>
            <a:custGeom>
              <a:avLst/>
              <a:gdLst>
                <a:gd name="T0" fmla="*/ 399 w 417"/>
                <a:gd name="T1" fmla="*/ 0 h 35"/>
                <a:gd name="T2" fmla="*/ 18 w 417"/>
                <a:gd name="T3" fmla="*/ 0 h 35"/>
                <a:gd name="T4" fmla="*/ 18 w 417"/>
                <a:gd name="T5" fmla="*/ 0 h 35"/>
                <a:gd name="T6" fmla="*/ 15 w 417"/>
                <a:gd name="T7" fmla="*/ 0 h 35"/>
                <a:gd name="T8" fmla="*/ 12 w 417"/>
                <a:gd name="T9" fmla="*/ 1 h 35"/>
                <a:gd name="T10" fmla="*/ 6 w 417"/>
                <a:gd name="T11" fmla="*/ 6 h 35"/>
                <a:gd name="T12" fmla="*/ 3 w 417"/>
                <a:gd name="T13" fmla="*/ 10 h 35"/>
                <a:gd name="T14" fmla="*/ 1 w 417"/>
                <a:gd name="T15" fmla="*/ 14 h 35"/>
                <a:gd name="T16" fmla="*/ 0 w 417"/>
                <a:gd name="T17" fmla="*/ 18 h 35"/>
                <a:gd name="T18" fmla="*/ 0 w 417"/>
                <a:gd name="T19" fmla="*/ 18 h 35"/>
                <a:gd name="T20" fmla="*/ 1 w 417"/>
                <a:gd name="T21" fmla="*/ 22 h 35"/>
                <a:gd name="T22" fmla="*/ 3 w 417"/>
                <a:gd name="T23" fmla="*/ 25 h 35"/>
                <a:gd name="T24" fmla="*/ 6 w 417"/>
                <a:gd name="T25" fmla="*/ 31 h 35"/>
                <a:gd name="T26" fmla="*/ 12 w 417"/>
                <a:gd name="T27" fmla="*/ 34 h 35"/>
                <a:gd name="T28" fmla="*/ 15 w 417"/>
                <a:gd name="T29" fmla="*/ 35 h 35"/>
                <a:gd name="T30" fmla="*/ 18 w 417"/>
                <a:gd name="T31" fmla="*/ 35 h 35"/>
                <a:gd name="T32" fmla="*/ 399 w 417"/>
                <a:gd name="T33" fmla="*/ 35 h 35"/>
                <a:gd name="T34" fmla="*/ 399 w 417"/>
                <a:gd name="T35" fmla="*/ 35 h 35"/>
                <a:gd name="T36" fmla="*/ 403 w 417"/>
                <a:gd name="T37" fmla="*/ 35 h 35"/>
                <a:gd name="T38" fmla="*/ 405 w 417"/>
                <a:gd name="T39" fmla="*/ 34 h 35"/>
                <a:gd name="T40" fmla="*/ 411 w 417"/>
                <a:gd name="T41" fmla="*/ 31 h 35"/>
                <a:gd name="T42" fmla="*/ 416 w 417"/>
                <a:gd name="T43" fmla="*/ 25 h 35"/>
                <a:gd name="T44" fmla="*/ 417 w 417"/>
                <a:gd name="T45" fmla="*/ 22 h 35"/>
                <a:gd name="T46" fmla="*/ 417 w 417"/>
                <a:gd name="T47" fmla="*/ 18 h 35"/>
                <a:gd name="T48" fmla="*/ 417 w 417"/>
                <a:gd name="T49" fmla="*/ 18 h 35"/>
                <a:gd name="T50" fmla="*/ 417 w 417"/>
                <a:gd name="T51" fmla="*/ 14 h 35"/>
                <a:gd name="T52" fmla="*/ 416 w 417"/>
                <a:gd name="T53" fmla="*/ 10 h 35"/>
                <a:gd name="T54" fmla="*/ 411 w 417"/>
                <a:gd name="T55" fmla="*/ 6 h 35"/>
                <a:gd name="T56" fmla="*/ 405 w 417"/>
                <a:gd name="T57" fmla="*/ 1 h 35"/>
                <a:gd name="T58" fmla="*/ 403 w 417"/>
                <a:gd name="T59" fmla="*/ 0 h 35"/>
                <a:gd name="T60" fmla="*/ 399 w 417"/>
                <a:gd name="T61" fmla="*/ 0 h 35"/>
                <a:gd name="T62" fmla="*/ 399 w 417"/>
                <a:gd name="T6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35">
                  <a:moveTo>
                    <a:pt x="399" y="0"/>
                  </a:moveTo>
                  <a:lnTo>
                    <a:pt x="18" y="0"/>
                  </a:lnTo>
                  <a:lnTo>
                    <a:pt x="18" y="0"/>
                  </a:lnTo>
                  <a:lnTo>
                    <a:pt x="15" y="0"/>
                  </a:lnTo>
                  <a:lnTo>
                    <a:pt x="12" y="1"/>
                  </a:lnTo>
                  <a:lnTo>
                    <a:pt x="6" y="6"/>
                  </a:lnTo>
                  <a:lnTo>
                    <a:pt x="3" y="10"/>
                  </a:lnTo>
                  <a:lnTo>
                    <a:pt x="1" y="14"/>
                  </a:lnTo>
                  <a:lnTo>
                    <a:pt x="0" y="18"/>
                  </a:lnTo>
                  <a:lnTo>
                    <a:pt x="0" y="18"/>
                  </a:lnTo>
                  <a:lnTo>
                    <a:pt x="1" y="22"/>
                  </a:lnTo>
                  <a:lnTo>
                    <a:pt x="3" y="25"/>
                  </a:lnTo>
                  <a:lnTo>
                    <a:pt x="6" y="31"/>
                  </a:lnTo>
                  <a:lnTo>
                    <a:pt x="12" y="34"/>
                  </a:lnTo>
                  <a:lnTo>
                    <a:pt x="15" y="35"/>
                  </a:lnTo>
                  <a:lnTo>
                    <a:pt x="18" y="35"/>
                  </a:lnTo>
                  <a:lnTo>
                    <a:pt x="399" y="35"/>
                  </a:lnTo>
                  <a:lnTo>
                    <a:pt x="399" y="35"/>
                  </a:lnTo>
                  <a:lnTo>
                    <a:pt x="403" y="35"/>
                  </a:lnTo>
                  <a:lnTo>
                    <a:pt x="405" y="34"/>
                  </a:lnTo>
                  <a:lnTo>
                    <a:pt x="411" y="31"/>
                  </a:lnTo>
                  <a:lnTo>
                    <a:pt x="416" y="25"/>
                  </a:lnTo>
                  <a:lnTo>
                    <a:pt x="417" y="22"/>
                  </a:lnTo>
                  <a:lnTo>
                    <a:pt x="417" y="18"/>
                  </a:lnTo>
                  <a:lnTo>
                    <a:pt x="417" y="18"/>
                  </a:lnTo>
                  <a:lnTo>
                    <a:pt x="417" y="14"/>
                  </a:lnTo>
                  <a:lnTo>
                    <a:pt x="416" y="10"/>
                  </a:lnTo>
                  <a:lnTo>
                    <a:pt x="411" y="6"/>
                  </a:lnTo>
                  <a:lnTo>
                    <a:pt x="405" y="1"/>
                  </a:lnTo>
                  <a:lnTo>
                    <a:pt x="403" y="0"/>
                  </a:lnTo>
                  <a:lnTo>
                    <a:pt x="399" y="0"/>
                  </a:lnTo>
                  <a:lnTo>
                    <a:pt x="39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Freeform 34"/>
            <p:cNvSpPr>
              <a:spLocks/>
            </p:cNvSpPr>
            <p:nvPr/>
          </p:nvSpPr>
          <p:spPr bwMode="auto">
            <a:xfrm>
              <a:off x="1636090" y="3803159"/>
              <a:ext cx="1254039" cy="105256"/>
            </a:xfrm>
            <a:custGeom>
              <a:avLst/>
              <a:gdLst>
                <a:gd name="T0" fmla="*/ 399 w 417"/>
                <a:gd name="T1" fmla="*/ 0 h 35"/>
                <a:gd name="T2" fmla="*/ 18 w 417"/>
                <a:gd name="T3" fmla="*/ 0 h 35"/>
                <a:gd name="T4" fmla="*/ 18 w 417"/>
                <a:gd name="T5" fmla="*/ 0 h 35"/>
                <a:gd name="T6" fmla="*/ 15 w 417"/>
                <a:gd name="T7" fmla="*/ 0 h 35"/>
                <a:gd name="T8" fmla="*/ 12 w 417"/>
                <a:gd name="T9" fmla="*/ 1 h 35"/>
                <a:gd name="T10" fmla="*/ 6 w 417"/>
                <a:gd name="T11" fmla="*/ 6 h 35"/>
                <a:gd name="T12" fmla="*/ 3 w 417"/>
                <a:gd name="T13" fmla="*/ 12 h 35"/>
                <a:gd name="T14" fmla="*/ 1 w 417"/>
                <a:gd name="T15" fmla="*/ 14 h 35"/>
                <a:gd name="T16" fmla="*/ 0 w 417"/>
                <a:gd name="T17" fmla="*/ 18 h 35"/>
                <a:gd name="T18" fmla="*/ 0 w 417"/>
                <a:gd name="T19" fmla="*/ 18 h 35"/>
                <a:gd name="T20" fmla="*/ 1 w 417"/>
                <a:gd name="T21" fmla="*/ 22 h 35"/>
                <a:gd name="T22" fmla="*/ 3 w 417"/>
                <a:gd name="T23" fmla="*/ 25 h 35"/>
                <a:gd name="T24" fmla="*/ 6 w 417"/>
                <a:gd name="T25" fmla="*/ 31 h 35"/>
                <a:gd name="T26" fmla="*/ 12 w 417"/>
                <a:gd name="T27" fmla="*/ 34 h 35"/>
                <a:gd name="T28" fmla="*/ 15 w 417"/>
                <a:gd name="T29" fmla="*/ 35 h 35"/>
                <a:gd name="T30" fmla="*/ 18 w 417"/>
                <a:gd name="T31" fmla="*/ 35 h 35"/>
                <a:gd name="T32" fmla="*/ 399 w 417"/>
                <a:gd name="T33" fmla="*/ 35 h 35"/>
                <a:gd name="T34" fmla="*/ 399 w 417"/>
                <a:gd name="T35" fmla="*/ 35 h 35"/>
                <a:gd name="T36" fmla="*/ 403 w 417"/>
                <a:gd name="T37" fmla="*/ 35 h 35"/>
                <a:gd name="T38" fmla="*/ 405 w 417"/>
                <a:gd name="T39" fmla="*/ 34 h 35"/>
                <a:gd name="T40" fmla="*/ 411 w 417"/>
                <a:gd name="T41" fmla="*/ 31 h 35"/>
                <a:gd name="T42" fmla="*/ 416 w 417"/>
                <a:gd name="T43" fmla="*/ 25 h 35"/>
                <a:gd name="T44" fmla="*/ 417 w 417"/>
                <a:gd name="T45" fmla="*/ 22 h 35"/>
                <a:gd name="T46" fmla="*/ 417 w 417"/>
                <a:gd name="T47" fmla="*/ 18 h 35"/>
                <a:gd name="T48" fmla="*/ 417 w 417"/>
                <a:gd name="T49" fmla="*/ 18 h 35"/>
                <a:gd name="T50" fmla="*/ 417 w 417"/>
                <a:gd name="T51" fmla="*/ 14 h 35"/>
                <a:gd name="T52" fmla="*/ 416 w 417"/>
                <a:gd name="T53" fmla="*/ 12 h 35"/>
                <a:gd name="T54" fmla="*/ 411 w 417"/>
                <a:gd name="T55" fmla="*/ 6 h 35"/>
                <a:gd name="T56" fmla="*/ 405 w 417"/>
                <a:gd name="T57" fmla="*/ 1 h 35"/>
                <a:gd name="T58" fmla="*/ 403 w 417"/>
                <a:gd name="T59" fmla="*/ 0 h 35"/>
                <a:gd name="T60" fmla="*/ 399 w 417"/>
                <a:gd name="T61" fmla="*/ 0 h 35"/>
                <a:gd name="T62" fmla="*/ 399 w 417"/>
                <a:gd name="T6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35">
                  <a:moveTo>
                    <a:pt x="399" y="0"/>
                  </a:moveTo>
                  <a:lnTo>
                    <a:pt x="18" y="0"/>
                  </a:lnTo>
                  <a:lnTo>
                    <a:pt x="18" y="0"/>
                  </a:lnTo>
                  <a:lnTo>
                    <a:pt x="15" y="0"/>
                  </a:lnTo>
                  <a:lnTo>
                    <a:pt x="12" y="1"/>
                  </a:lnTo>
                  <a:lnTo>
                    <a:pt x="6" y="6"/>
                  </a:lnTo>
                  <a:lnTo>
                    <a:pt x="3" y="12"/>
                  </a:lnTo>
                  <a:lnTo>
                    <a:pt x="1" y="14"/>
                  </a:lnTo>
                  <a:lnTo>
                    <a:pt x="0" y="18"/>
                  </a:lnTo>
                  <a:lnTo>
                    <a:pt x="0" y="18"/>
                  </a:lnTo>
                  <a:lnTo>
                    <a:pt x="1" y="22"/>
                  </a:lnTo>
                  <a:lnTo>
                    <a:pt x="3" y="25"/>
                  </a:lnTo>
                  <a:lnTo>
                    <a:pt x="6" y="31"/>
                  </a:lnTo>
                  <a:lnTo>
                    <a:pt x="12" y="34"/>
                  </a:lnTo>
                  <a:lnTo>
                    <a:pt x="15" y="35"/>
                  </a:lnTo>
                  <a:lnTo>
                    <a:pt x="18" y="35"/>
                  </a:lnTo>
                  <a:lnTo>
                    <a:pt x="399" y="35"/>
                  </a:lnTo>
                  <a:lnTo>
                    <a:pt x="399" y="35"/>
                  </a:lnTo>
                  <a:lnTo>
                    <a:pt x="403" y="35"/>
                  </a:lnTo>
                  <a:lnTo>
                    <a:pt x="405" y="34"/>
                  </a:lnTo>
                  <a:lnTo>
                    <a:pt x="411" y="31"/>
                  </a:lnTo>
                  <a:lnTo>
                    <a:pt x="416" y="25"/>
                  </a:lnTo>
                  <a:lnTo>
                    <a:pt x="417" y="22"/>
                  </a:lnTo>
                  <a:lnTo>
                    <a:pt x="417" y="18"/>
                  </a:lnTo>
                  <a:lnTo>
                    <a:pt x="417" y="18"/>
                  </a:lnTo>
                  <a:lnTo>
                    <a:pt x="417" y="14"/>
                  </a:lnTo>
                  <a:lnTo>
                    <a:pt x="416" y="12"/>
                  </a:lnTo>
                  <a:lnTo>
                    <a:pt x="411" y="6"/>
                  </a:lnTo>
                  <a:lnTo>
                    <a:pt x="405" y="1"/>
                  </a:lnTo>
                  <a:lnTo>
                    <a:pt x="403" y="0"/>
                  </a:lnTo>
                  <a:lnTo>
                    <a:pt x="399" y="0"/>
                  </a:lnTo>
                  <a:lnTo>
                    <a:pt x="39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Freeform 35"/>
            <p:cNvSpPr>
              <a:spLocks/>
            </p:cNvSpPr>
            <p:nvPr/>
          </p:nvSpPr>
          <p:spPr bwMode="auto">
            <a:xfrm>
              <a:off x="1636090" y="3568592"/>
              <a:ext cx="348845" cy="105256"/>
            </a:xfrm>
            <a:custGeom>
              <a:avLst/>
              <a:gdLst>
                <a:gd name="T0" fmla="*/ 18 w 116"/>
                <a:gd name="T1" fmla="*/ 35 h 35"/>
                <a:gd name="T2" fmla="*/ 18 w 116"/>
                <a:gd name="T3" fmla="*/ 35 h 35"/>
                <a:gd name="T4" fmla="*/ 99 w 116"/>
                <a:gd name="T5" fmla="*/ 35 h 35"/>
                <a:gd name="T6" fmla="*/ 99 w 116"/>
                <a:gd name="T7" fmla="*/ 35 h 35"/>
                <a:gd name="T8" fmla="*/ 102 w 116"/>
                <a:gd name="T9" fmla="*/ 35 h 35"/>
                <a:gd name="T10" fmla="*/ 106 w 116"/>
                <a:gd name="T11" fmla="*/ 34 h 35"/>
                <a:gd name="T12" fmla="*/ 111 w 116"/>
                <a:gd name="T13" fmla="*/ 31 h 35"/>
                <a:gd name="T14" fmla="*/ 115 w 116"/>
                <a:gd name="T15" fmla="*/ 25 h 35"/>
                <a:gd name="T16" fmla="*/ 116 w 116"/>
                <a:gd name="T17" fmla="*/ 22 h 35"/>
                <a:gd name="T18" fmla="*/ 116 w 116"/>
                <a:gd name="T19" fmla="*/ 18 h 35"/>
                <a:gd name="T20" fmla="*/ 116 w 116"/>
                <a:gd name="T21" fmla="*/ 18 h 35"/>
                <a:gd name="T22" fmla="*/ 116 w 116"/>
                <a:gd name="T23" fmla="*/ 15 h 35"/>
                <a:gd name="T24" fmla="*/ 115 w 116"/>
                <a:gd name="T25" fmla="*/ 11 h 35"/>
                <a:gd name="T26" fmla="*/ 111 w 116"/>
                <a:gd name="T27" fmla="*/ 6 h 35"/>
                <a:gd name="T28" fmla="*/ 106 w 116"/>
                <a:gd name="T29" fmla="*/ 1 h 35"/>
                <a:gd name="T30" fmla="*/ 102 w 116"/>
                <a:gd name="T31" fmla="*/ 0 h 35"/>
                <a:gd name="T32" fmla="*/ 99 w 116"/>
                <a:gd name="T33" fmla="*/ 0 h 35"/>
                <a:gd name="T34" fmla="*/ 99 w 116"/>
                <a:gd name="T35" fmla="*/ 0 h 35"/>
                <a:gd name="T36" fmla="*/ 18 w 116"/>
                <a:gd name="T37" fmla="*/ 0 h 35"/>
                <a:gd name="T38" fmla="*/ 18 w 116"/>
                <a:gd name="T39" fmla="*/ 0 h 35"/>
                <a:gd name="T40" fmla="*/ 15 w 116"/>
                <a:gd name="T41" fmla="*/ 0 h 35"/>
                <a:gd name="T42" fmla="*/ 12 w 116"/>
                <a:gd name="T43" fmla="*/ 1 h 35"/>
                <a:gd name="T44" fmla="*/ 6 w 116"/>
                <a:gd name="T45" fmla="*/ 6 h 35"/>
                <a:gd name="T46" fmla="*/ 3 w 116"/>
                <a:gd name="T47" fmla="*/ 11 h 35"/>
                <a:gd name="T48" fmla="*/ 1 w 116"/>
                <a:gd name="T49" fmla="*/ 15 h 35"/>
                <a:gd name="T50" fmla="*/ 0 w 116"/>
                <a:gd name="T51" fmla="*/ 18 h 35"/>
                <a:gd name="T52" fmla="*/ 0 w 116"/>
                <a:gd name="T53" fmla="*/ 18 h 35"/>
                <a:gd name="T54" fmla="*/ 1 w 116"/>
                <a:gd name="T55" fmla="*/ 22 h 35"/>
                <a:gd name="T56" fmla="*/ 3 w 116"/>
                <a:gd name="T57" fmla="*/ 25 h 35"/>
                <a:gd name="T58" fmla="*/ 6 w 116"/>
                <a:gd name="T59" fmla="*/ 31 h 35"/>
                <a:gd name="T60" fmla="*/ 12 w 116"/>
                <a:gd name="T61" fmla="*/ 34 h 35"/>
                <a:gd name="T62" fmla="*/ 15 w 116"/>
                <a:gd name="T63" fmla="*/ 35 h 35"/>
                <a:gd name="T64" fmla="*/ 18 w 116"/>
                <a:gd name="T65" fmla="*/ 35 h 35"/>
                <a:gd name="T66" fmla="*/ 18 w 116"/>
                <a:gd name="T6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35">
                  <a:moveTo>
                    <a:pt x="18" y="35"/>
                  </a:moveTo>
                  <a:lnTo>
                    <a:pt x="18" y="35"/>
                  </a:lnTo>
                  <a:lnTo>
                    <a:pt x="99" y="35"/>
                  </a:lnTo>
                  <a:lnTo>
                    <a:pt x="99" y="35"/>
                  </a:lnTo>
                  <a:lnTo>
                    <a:pt x="102" y="35"/>
                  </a:lnTo>
                  <a:lnTo>
                    <a:pt x="106" y="34"/>
                  </a:lnTo>
                  <a:lnTo>
                    <a:pt x="111" y="31"/>
                  </a:lnTo>
                  <a:lnTo>
                    <a:pt x="115" y="25"/>
                  </a:lnTo>
                  <a:lnTo>
                    <a:pt x="116" y="22"/>
                  </a:lnTo>
                  <a:lnTo>
                    <a:pt x="116" y="18"/>
                  </a:lnTo>
                  <a:lnTo>
                    <a:pt x="116" y="18"/>
                  </a:lnTo>
                  <a:lnTo>
                    <a:pt x="116" y="15"/>
                  </a:lnTo>
                  <a:lnTo>
                    <a:pt x="115" y="11"/>
                  </a:lnTo>
                  <a:lnTo>
                    <a:pt x="111" y="6"/>
                  </a:lnTo>
                  <a:lnTo>
                    <a:pt x="106" y="1"/>
                  </a:lnTo>
                  <a:lnTo>
                    <a:pt x="102" y="0"/>
                  </a:lnTo>
                  <a:lnTo>
                    <a:pt x="99" y="0"/>
                  </a:lnTo>
                  <a:lnTo>
                    <a:pt x="99" y="0"/>
                  </a:lnTo>
                  <a:lnTo>
                    <a:pt x="18" y="0"/>
                  </a:lnTo>
                  <a:lnTo>
                    <a:pt x="18" y="0"/>
                  </a:lnTo>
                  <a:lnTo>
                    <a:pt x="15" y="0"/>
                  </a:lnTo>
                  <a:lnTo>
                    <a:pt x="12" y="1"/>
                  </a:lnTo>
                  <a:lnTo>
                    <a:pt x="6" y="6"/>
                  </a:lnTo>
                  <a:lnTo>
                    <a:pt x="3" y="11"/>
                  </a:lnTo>
                  <a:lnTo>
                    <a:pt x="1" y="15"/>
                  </a:lnTo>
                  <a:lnTo>
                    <a:pt x="0" y="18"/>
                  </a:lnTo>
                  <a:lnTo>
                    <a:pt x="0" y="18"/>
                  </a:lnTo>
                  <a:lnTo>
                    <a:pt x="1" y="22"/>
                  </a:lnTo>
                  <a:lnTo>
                    <a:pt x="3" y="25"/>
                  </a:lnTo>
                  <a:lnTo>
                    <a:pt x="6" y="31"/>
                  </a:lnTo>
                  <a:lnTo>
                    <a:pt x="12" y="34"/>
                  </a:lnTo>
                  <a:lnTo>
                    <a:pt x="15" y="35"/>
                  </a:lnTo>
                  <a:lnTo>
                    <a:pt x="18" y="35"/>
                  </a:lnTo>
                  <a:lnTo>
                    <a:pt x="18" y="3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3" name="Freeform 36"/>
            <p:cNvSpPr>
              <a:spLocks/>
            </p:cNvSpPr>
            <p:nvPr/>
          </p:nvSpPr>
          <p:spPr bwMode="auto">
            <a:xfrm>
              <a:off x="2063125" y="3204710"/>
              <a:ext cx="799938" cy="472144"/>
            </a:xfrm>
            <a:custGeom>
              <a:avLst/>
              <a:gdLst>
                <a:gd name="T0" fmla="*/ 47 w 266"/>
                <a:gd name="T1" fmla="*/ 101 h 157"/>
                <a:gd name="T2" fmla="*/ 50 w 266"/>
                <a:gd name="T3" fmla="*/ 88 h 157"/>
                <a:gd name="T4" fmla="*/ 54 w 266"/>
                <a:gd name="T5" fmla="*/ 155 h 157"/>
                <a:gd name="T6" fmla="*/ 93 w 266"/>
                <a:gd name="T7" fmla="*/ 156 h 157"/>
                <a:gd name="T8" fmla="*/ 133 w 266"/>
                <a:gd name="T9" fmla="*/ 157 h 157"/>
                <a:gd name="T10" fmla="*/ 211 w 266"/>
                <a:gd name="T11" fmla="*/ 155 h 157"/>
                <a:gd name="T12" fmla="*/ 211 w 266"/>
                <a:gd name="T13" fmla="*/ 79 h 157"/>
                <a:gd name="T14" fmla="*/ 216 w 266"/>
                <a:gd name="T15" fmla="*/ 93 h 157"/>
                <a:gd name="T16" fmla="*/ 217 w 266"/>
                <a:gd name="T17" fmla="*/ 100 h 157"/>
                <a:gd name="T18" fmla="*/ 217 w 266"/>
                <a:gd name="T19" fmla="*/ 153 h 157"/>
                <a:gd name="T20" fmla="*/ 266 w 266"/>
                <a:gd name="T21" fmla="*/ 148 h 157"/>
                <a:gd name="T22" fmla="*/ 264 w 266"/>
                <a:gd name="T23" fmla="*/ 85 h 157"/>
                <a:gd name="T24" fmla="*/ 263 w 266"/>
                <a:gd name="T25" fmla="*/ 71 h 157"/>
                <a:gd name="T26" fmla="*/ 258 w 266"/>
                <a:gd name="T27" fmla="*/ 50 h 157"/>
                <a:gd name="T28" fmla="*/ 252 w 266"/>
                <a:gd name="T29" fmla="*/ 37 h 157"/>
                <a:gd name="T30" fmla="*/ 243 w 266"/>
                <a:gd name="T31" fmla="*/ 26 h 157"/>
                <a:gd name="T32" fmla="*/ 227 w 266"/>
                <a:gd name="T33" fmla="*/ 18 h 157"/>
                <a:gd name="T34" fmla="*/ 175 w 266"/>
                <a:gd name="T35" fmla="*/ 0 h 157"/>
                <a:gd name="T36" fmla="*/ 174 w 266"/>
                <a:gd name="T37" fmla="*/ 0 h 157"/>
                <a:gd name="T38" fmla="*/ 174 w 266"/>
                <a:gd name="T39" fmla="*/ 0 h 157"/>
                <a:gd name="T40" fmla="*/ 169 w 266"/>
                <a:gd name="T41" fmla="*/ 22 h 157"/>
                <a:gd name="T42" fmla="*/ 152 w 266"/>
                <a:gd name="T43" fmla="*/ 100 h 157"/>
                <a:gd name="T44" fmla="*/ 141 w 266"/>
                <a:gd name="T45" fmla="*/ 32 h 157"/>
                <a:gd name="T46" fmla="*/ 148 w 266"/>
                <a:gd name="T47" fmla="*/ 16 h 157"/>
                <a:gd name="T48" fmla="*/ 133 w 266"/>
                <a:gd name="T49" fmla="*/ 6 h 157"/>
                <a:gd name="T50" fmla="*/ 129 w 266"/>
                <a:gd name="T51" fmla="*/ 6 h 157"/>
                <a:gd name="T52" fmla="*/ 124 w 266"/>
                <a:gd name="T53" fmla="*/ 32 h 157"/>
                <a:gd name="T54" fmla="*/ 113 w 266"/>
                <a:gd name="T55" fmla="*/ 100 h 157"/>
                <a:gd name="T56" fmla="*/ 96 w 266"/>
                <a:gd name="T57" fmla="*/ 22 h 157"/>
                <a:gd name="T58" fmla="*/ 93 w 266"/>
                <a:gd name="T59" fmla="*/ 0 h 157"/>
                <a:gd name="T60" fmla="*/ 91 w 266"/>
                <a:gd name="T61" fmla="*/ 0 h 157"/>
                <a:gd name="T62" fmla="*/ 90 w 266"/>
                <a:gd name="T63" fmla="*/ 0 h 157"/>
                <a:gd name="T64" fmla="*/ 39 w 266"/>
                <a:gd name="T65" fmla="*/ 18 h 157"/>
                <a:gd name="T66" fmla="*/ 22 w 266"/>
                <a:gd name="T67" fmla="*/ 26 h 157"/>
                <a:gd name="T68" fmla="*/ 13 w 266"/>
                <a:gd name="T69" fmla="*/ 37 h 157"/>
                <a:gd name="T70" fmla="*/ 8 w 266"/>
                <a:gd name="T71" fmla="*/ 50 h 157"/>
                <a:gd name="T72" fmla="*/ 2 w 266"/>
                <a:gd name="T73" fmla="*/ 71 h 157"/>
                <a:gd name="T74" fmla="*/ 1 w 266"/>
                <a:gd name="T75" fmla="*/ 85 h 157"/>
                <a:gd name="T76" fmla="*/ 0 w 266"/>
                <a:gd name="T77" fmla="*/ 148 h 157"/>
                <a:gd name="T78" fmla="*/ 47 w 266"/>
                <a:gd name="T79" fmla="*/ 154 h 157"/>
                <a:gd name="T80" fmla="*/ 47 w 266"/>
                <a:gd name="T81"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6" h="157">
                  <a:moveTo>
                    <a:pt x="47" y="101"/>
                  </a:moveTo>
                  <a:lnTo>
                    <a:pt x="47" y="101"/>
                  </a:lnTo>
                  <a:lnTo>
                    <a:pt x="48" y="94"/>
                  </a:lnTo>
                  <a:lnTo>
                    <a:pt x="50" y="88"/>
                  </a:lnTo>
                  <a:lnTo>
                    <a:pt x="54" y="79"/>
                  </a:lnTo>
                  <a:lnTo>
                    <a:pt x="54" y="155"/>
                  </a:lnTo>
                  <a:lnTo>
                    <a:pt x="54" y="155"/>
                  </a:lnTo>
                  <a:lnTo>
                    <a:pt x="93" y="156"/>
                  </a:lnTo>
                  <a:lnTo>
                    <a:pt x="133" y="157"/>
                  </a:lnTo>
                  <a:lnTo>
                    <a:pt x="133" y="157"/>
                  </a:lnTo>
                  <a:lnTo>
                    <a:pt x="173" y="156"/>
                  </a:lnTo>
                  <a:lnTo>
                    <a:pt x="211" y="155"/>
                  </a:lnTo>
                  <a:lnTo>
                    <a:pt x="211" y="79"/>
                  </a:lnTo>
                  <a:lnTo>
                    <a:pt x="211" y="79"/>
                  </a:lnTo>
                  <a:lnTo>
                    <a:pt x="215" y="88"/>
                  </a:lnTo>
                  <a:lnTo>
                    <a:pt x="216" y="93"/>
                  </a:lnTo>
                  <a:lnTo>
                    <a:pt x="217" y="100"/>
                  </a:lnTo>
                  <a:lnTo>
                    <a:pt x="217" y="100"/>
                  </a:lnTo>
                  <a:lnTo>
                    <a:pt x="217" y="153"/>
                  </a:lnTo>
                  <a:lnTo>
                    <a:pt x="217" y="153"/>
                  </a:lnTo>
                  <a:lnTo>
                    <a:pt x="242" y="152"/>
                  </a:lnTo>
                  <a:lnTo>
                    <a:pt x="266" y="148"/>
                  </a:lnTo>
                  <a:lnTo>
                    <a:pt x="266" y="148"/>
                  </a:lnTo>
                  <a:lnTo>
                    <a:pt x="264" y="85"/>
                  </a:lnTo>
                  <a:lnTo>
                    <a:pt x="264" y="85"/>
                  </a:lnTo>
                  <a:lnTo>
                    <a:pt x="263" y="71"/>
                  </a:lnTo>
                  <a:lnTo>
                    <a:pt x="261" y="60"/>
                  </a:lnTo>
                  <a:lnTo>
                    <a:pt x="258" y="50"/>
                  </a:lnTo>
                  <a:lnTo>
                    <a:pt x="255" y="43"/>
                  </a:lnTo>
                  <a:lnTo>
                    <a:pt x="252" y="37"/>
                  </a:lnTo>
                  <a:lnTo>
                    <a:pt x="249" y="33"/>
                  </a:lnTo>
                  <a:lnTo>
                    <a:pt x="243" y="26"/>
                  </a:lnTo>
                  <a:lnTo>
                    <a:pt x="243" y="26"/>
                  </a:lnTo>
                  <a:lnTo>
                    <a:pt x="227" y="18"/>
                  </a:lnTo>
                  <a:lnTo>
                    <a:pt x="208" y="11"/>
                  </a:lnTo>
                  <a:lnTo>
                    <a:pt x="175" y="0"/>
                  </a:lnTo>
                  <a:lnTo>
                    <a:pt x="175" y="0"/>
                  </a:lnTo>
                  <a:lnTo>
                    <a:pt x="174" y="0"/>
                  </a:lnTo>
                  <a:lnTo>
                    <a:pt x="174" y="0"/>
                  </a:lnTo>
                  <a:lnTo>
                    <a:pt x="174" y="0"/>
                  </a:lnTo>
                  <a:lnTo>
                    <a:pt x="174" y="0"/>
                  </a:lnTo>
                  <a:lnTo>
                    <a:pt x="169" y="22"/>
                  </a:lnTo>
                  <a:lnTo>
                    <a:pt x="163" y="55"/>
                  </a:lnTo>
                  <a:lnTo>
                    <a:pt x="152" y="100"/>
                  </a:lnTo>
                  <a:lnTo>
                    <a:pt x="152" y="100"/>
                  </a:lnTo>
                  <a:lnTo>
                    <a:pt x="141" y="32"/>
                  </a:lnTo>
                  <a:lnTo>
                    <a:pt x="141" y="32"/>
                  </a:lnTo>
                  <a:lnTo>
                    <a:pt x="148" y="16"/>
                  </a:lnTo>
                  <a:lnTo>
                    <a:pt x="137" y="6"/>
                  </a:lnTo>
                  <a:lnTo>
                    <a:pt x="133" y="6"/>
                  </a:lnTo>
                  <a:lnTo>
                    <a:pt x="132" y="6"/>
                  </a:lnTo>
                  <a:lnTo>
                    <a:pt x="129" y="6"/>
                  </a:lnTo>
                  <a:lnTo>
                    <a:pt x="117" y="16"/>
                  </a:lnTo>
                  <a:lnTo>
                    <a:pt x="124" y="32"/>
                  </a:lnTo>
                  <a:lnTo>
                    <a:pt x="113" y="100"/>
                  </a:lnTo>
                  <a:lnTo>
                    <a:pt x="113" y="100"/>
                  </a:lnTo>
                  <a:lnTo>
                    <a:pt x="103" y="55"/>
                  </a:lnTo>
                  <a:lnTo>
                    <a:pt x="96" y="22"/>
                  </a:lnTo>
                  <a:lnTo>
                    <a:pt x="93" y="0"/>
                  </a:lnTo>
                  <a:lnTo>
                    <a:pt x="93" y="0"/>
                  </a:lnTo>
                  <a:lnTo>
                    <a:pt x="91" y="0"/>
                  </a:lnTo>
                  <a:lnTo>
                    <a:pt x="91" y="0"/>
                  </a:lnTo>
                  <a:lnTo>
                    <a:pt x="90" y="0"/>
                  </a:lnTo>
                  <a:lnTo>
                    <a:pt x="90" y="0"/>
                  </a:lnTo>
                  <a:lnTo>
                    <a:pt x="59" y="11"/>
                  </a:lnTo>
                  <a:lnTo>
                    <a:pt x="39" y="18"/>
                  </a:lnTo>
                  <a:lnTo>
                    <a:pt x="22" y="26"/>
                  </a:lnTo>
                  <a:lnTo>
                    <a:pt x="22" y="26"/>
                  </a:lnTo>
                  <a:lnTo>
                    <a:pt x="17" y="33"/>
                  </a:lnTo>
                  <a:lnTo>
                    <a:pt x="13" y="37"/>
                  </a:lnTo>
                  <a:lnTo>
                    <a:pt x="11" y="43"/>
                  </a:lnTo>
                  <a:lnTo>
                    <a:pt x="8" y="50"/>
                  </a:lnTo>
                  <a:lnTo>
                    <a:pt x="4" y="60"/>
                  </a:lnTo>
                  <a:lnTo>
                    <a:pt x="2" y="71"/>
                  </a:lnTo>
                  <a:lnTo>
                    <a:pt x="1" y="85"/>
                  </a:lnTo>
                  <a:lnTo>
                    <a:pt x="1" y="85"/>
                  </a:lnTo>
                  <a:lnTo>
                    <a:pt x="0" y="148"/>
                  </a:lnTo>
                  <a:lnTo>
                    <a:pt x="0" y="148"/>
                  </a:lnTo>
                  <a:lnTo>
                    <a:pt x="22" y="152"/>
                  </a:lnTo>
                  <a:lnTo>
                    <a:pt x="47" y="154"/>
                  </a:lnTo>
                  <a:lnTo>
                    <a:pt x="47" y="154"/>
                  </a:lnTo>
                  <a:lnTo>
                    <a:pt x="47" y="101"/>
                  </a:lnTo>
                  <a:lnTo>
                    <a:pt x="47" y="101"/>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4" name="Freeform 37"/>
            <p:cNvSpPr>
              <a:spLocks/>
            </p:cNvSpPr>
            <p:nvPr/>
          </p:nvSpPr>
          <p:spPr bwMode="auto">
            <a:xfrm>
              <a:off x="2261605" y="2696481"/>
              <a:ext cx="402976" cy="481165"/>
            </a:xfrm>
            <a:custGeom>
              <a:avLst/>
              <a:gdLst>
                <a:gd name="T0" fmla="*/ 14 w 134"/>
                <a:gd name="T1" fmla="*/ 103 h 160"/>
                <a:gd name="T2" fmla="*/ 14 w 134"/>
                <a:gd name="T3" fmla="*/ 103 h 160"/>
                <a:gd name="T4" fmla="*/ 17 w 134"/>
                <a:gd name="T5" fmla="*/ 115 h 160"/>
                <a:gd name="T6" fmla="*/ 21 w 134"/>
                <a:gd name="T7" fmla="*/ 125 h 160"/>
                <a:gd name="T8" fmla="*/ 27 w 134"/>
                <a:gd name="T9" fmla="*/ 134 h 160"/>
                <a:gd name="T10" fmla="*/ 32 w 134"/>
                <a:gd name="T11" fmla="*/ 143 h 160"/>
                <a:gd name="T12" fmla="*/ 40 w 134"/>
                <a:gd name="T13" fmla="*/ 150 h 160"/>
                <a:gd name="T14" fmla="*/ 48 w 134"/>
                <a:gd name="T15" fmla="*/ 154 h 160"/>
                <a:gd name="T16" fmla="*/ 57 w 134"/>
                <a:gd name="T17" fmla="*/ 158 h 160"/>
                <a:gd name="T18" fmla="*/ 67 w 134"/>
                <a:gd name="T19" fmla="*/ 160 h 160"/>
                <a:gd name="T20" fmla="*/ 67 w 134"/>
                <a:gd name="T21" fmla="*/ 160 h 160"/>
                <a:gd name="T22" fmla="*/ 77 w 134"/>
                <a:gd name="T23" fmla="*/ 158 h 160"/>
                <a:gd name="T24" fmla="*/ 88 w 134"/>
                <a:gd name="T25" fmla="*/ 154 h 160"/>
                <a:gd name="T26" fmla="*/ 96 w 134"/>
                <a:gd name="T27" fmla="*/ 150 h 160"/>
                <a:gd name="T28" fmla="*/ 102 w 134"/>
                <a:gd name="T29" fmla="*/ 142 h 160"/>
                <a:gd name="T30" fmla="*/ 109 w 134"/>
                <a:gd name="T31" fmla="*/ 134 h 160"/>
                <a:gd name="T32" fmla="*/ 114 w 134"/>
                <a:gd name="T33" fmla="*/ 124 h 160"/>
                <a:gd name="T34" fmla="*/ 118 w 134"/>
                <a:gd name="T35" fmla="*/ 114 h 160"/>
                <a:gd name="T36" fmla="*/ 122 w 134"/>
                <a:gd name="T37" fmla="*/ 103 h 160"/>
                <a:gd name="T38" fmla="*/ 122 w 134"/>
                <a:gd name="T39" fmla="*/ 103 h 160"/>
                <a:gd name="T40" fmla="*/ 125 w 134"/>
                <a:gd name="T41" fmla="*/ 101 h 160"/>
                <a:gd name="T42" fmla="*/ 127 w 134"/>
                <a:gd name="T43" fmla="*/ 99 h 160"/>
                <a:gd name="T44" fmla="*/ 131 w 134"/>
                <a:gd name="T45" fmla="*/ 92 h 160"/>
                <a:gd name="T46" fmla="*/ 133 w 134"/>
                <a:gd name="T47" fmla="*/ 84 h 160"/>
                <a:gd name="T48" fmla="*/ 134 w 134"/>
                <a:gd name="T49" fmla="*/ 77 h 160"/>
                <a:gd name="T50" fmla="*/ 134 w 134"/>
                <a:gd name="T51" fmla="*/ 77 h 160"/>
                <a:gd name="T52" fmla="*/ 133 w 134"/>
                <a:gd name="T53" fmla="*/ 73 h 160"/>
                <a:gd name="T54" fmla="*/ 131 w 134"/>
                <a:gd name="T55" fmla="*/ 69 h 160"/>
                <a:gd name="T56" fmla="*/ 128 w 134"/>
                <a:gd name="T57" fmla="*/ 67 h 160"/>
                <a:gd name="T58" fmla="*/ 125 w 134"/>
                <a:gd name="T59" fmla="*/ 66 h 160"/>
                <a:gd name="T60" fmla="*/ 125 w 134"/>
                <a:gd name="T61" fmla="*/ 66 h 160"/>
                <a:gd name="T62" fmla="*/ 124 w 134"/>
                <a:gd name="T63" fmla="*/ 53 h 160"/>
                <a:gd name="T64" fmla="*/ 120 w 134"/>
                <a:gd name="T65" fmla="*/ 40 h 160"/>
                <a:gd name="T66" fmla="*/ 115 w 134"/>
                <a:gd name="T67" fmla="*/ 30 h 160"/>
                <a:gd name="T68" fmla="*/ 108 w 134"/>
                <a:gd name="T69" fmla="*/ 20 h 160"/>
                <a:gd name="T70" fmla="*/ 100 w 134"/>
                <a:gd name="T71" fmla="*/ 12 h 160"/>
                <a:gd name="T72" fmla="*/ 91 w 134"/>
                <a:gd name="T73" fmla="*/ 6 h 160"/>
                <a:gd name="T74" fmla="*/ 80 w 134"/>
                <a:gd name="T75" fmla="*/ 2 h 160"/>
                <a:gd name="T76" fmla="*/ 74 w 134"/>
                <a:gd name="T77" fmla="*/ 2 h 160"/>
                <a:gd name="T78" fmla="*/ 67 w 134"/>
                <a:gd name="T79" fmla="*/ 0 h 160"/>
                <a:gd name="T80" fmla="*/ 67 w 134"/>
                <a:gd name="T81" fmla="*/ 0 h 160"/>
                <a:gd name="T82" fmla="*/ 56 w 134"/>
                <a:gd name="T83" fmla="*/ 2 h 160"/>
                <a:gd name="T84" fmla="*/ 45 w 134"/>
                <a:gd name="T85" fmla="*/ 6 h 160"/>
                <a:gd name="T86" fmla="*/ 36 w 134"/>
                <a:gd name="T87" fmla="*/ 12 h 160"/>
                <a:gd name="T88" fmla="*/ 27 w 134"/>
                <a:gd name="T89" fmla="*/ 20 h 160"/>
                <a:gd name="T90" fmla="*/ 20 w 134"/>
                <a:gd name="T91" fmla="*/ 29 h 160"/>
                <a:gd name="T92" fmla="*/ 15 w 134"/>
                <a:gd name="T93" fmla="*/ 40 h 160"/>
                <a:gd name="T94" fmla="*/ 12 w 134"/>
                <a:gd name="T95" fmla="*/ 53 h 160"/>
                <a:gd name="T96" fmla="*/ 10 w 134"/>
                <a:gd name="T97" fmla="*/ 66 h 160"/>
                <a:gd name="T98" fmla="*/ 10 w 134"/>
                <a:gd name="T99" fmla="*/ 66 h 160"/>
                <a:gd name="T100" fmla="*/ 6 w 134"/>
                <a:gd name="T101" fmla="*/ 67 h 160"/>
                <a:gd name="T102" fmla="*/ 3 w 134"/>
                <a:gd name="T103" fmla="*/ 69 h 160"/>
                <a:gd name="T104" fmla="*/ 2 w 134"/>
                <a:gd name="T105" fmla="*/ 73 h 160"/>
                <a:gd name="T106" fmla="*/ 0 w 134"/>
                <a:gd name="T107" fmla="*/ 77 h 160"/>
                <a:gd name="T108" fmla="*/ 0 w 134"/>
                <a:gd name="T109" fmla="*/ 77 h 160"/>
                <a:gd name="T110" fmla="*/ 0 w 134"/>
                <a:gd name="T111" fmla="*/ 85 h 160"/>
                <a:gd name="T112" fmla="*/ 3 w 134"/>
                <a:gd name="T113" fmla="*/ 93 h 160"/>
                <a:gd name="T114" fmla="*/ 7 w 134"/>
                <a:gd name="T115" fmla="*/ 100 h 160"/>
                <a:gd name="T116" fmla="*/ 11 w 134"/>
                <a:gd name="T117" fmla="*/ 102 h 160"/>
                <a:gd name="T118" fmla="*/ 14 w 134"/>
                <a:gd name="T119" fmla="*/ 103 h 160"/>
                <a:gd name="T120" fmla="*/ 14 w 134"/>
                <a:gd name="T121" fmla="*/ 10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60">
                  <a:moveTo>
                    <a:pt x="14" y="103"/>
                  </a:moveTo>
                  <a:lnTo>
                    <a:pt x="14" y="103"/>
                  </a:lnTo>
                  <a:lnTo>
                    <a:pt x="17" y="115"/>
                  </a:lnTo>
                  <a:lnTo>
                    <a:pt x="21" y="125"/>
                  </a:lnTo>
                  <a:lnTo>
                    <a:pt x="27" y="134"/>
                  </a:lnTo>
                  <a:lnTo>
                    <a:pt x="32" y="143"/>
                  </a:lnTo>
                  <a:lnTo>
                    <a:pt x="40" y="150"/>
                  </a:lnTo>
                  <a:lnTo>
                    <a:pt x="48" y="154"/>
                  </a:lnTo>
                  <a:lnTo>
                    <a:pt x="57" y="158"/>
                  </a:lnTo>
                  <a:lnTo>
                    <a:pt x="67" y="160"/>
                  </a:lnTo>
                  <a:lnTo>
                    <a:pt x="67" y="160"/>
                  </a:lnTo>
                  <a:lnTo>
                    <a:pt x="77" y="158"/>
                  </a:lnTo>
                  <a:lnTo>
                    <a:pt x="88" y="154"/>
                  </a:lnTo>
                  <a:lnTo>
                    <a:pt x="96" y="150"/>
                  </a:lnTo>
                  <a:lnTo>
                    <a:pt x="102" y="142"/>
                  </a:lnTo>
                  <a:lnTo>
                    <a:pt x="109" y="134"/>
                  </a:lnTo>
                  <a:lnTo>
                    <a:pt x="114" y="124"/>
                  </a:lnTo>
                  <a:lnTo>
                    <a:pt x="118" y="114"/>
                  </a:lnTo>
                  <a:lnTo>
                    <a:pt x="122" y="103"/>
                  </a:lnTo>
                  <a:lnTo>
                    <a:pt x="122" y="103"/>
                  </a:lnTo>
                  <a:lnTo>
                    <a:pt x="125" y="101"/>
                  </a:lnTo>
                  <a:lnTo>
                    <a:pt x="127" y="99"/>
                  </a:lnTo>
                  <a:lnTo>
                    <a:pt x="131" y="92"/>
                  </a:lnTo>
                  <a:lnTo>
                    <a:pt x="133" y="84"/>
                  </a:lnTo>
                  <a:lnTo>
                    <a:pt x="134" y="77"/>
                  </a:lnTo>
                  <a:lnTo>
                    <a:pt x="134" y="77"/>
                  </a:lnTo>
                  <a:lnTo>
                    <a:pt x="133" y="73"/>
                  </a:lnTo>
                  <a:lnTo>
                    <a:pt x="131" y="69"/>
                  </a:lnTo>
                  <a:lnTo>
                    <a:pt x="128" y="67"/>
                  </a:lnTo>
                  <a:lnTo>
                    <a:pt x="125" y="66"/>
                  </a:lnTo>
                  <a:lnTo>
                    <a:pt x="125" y="66"/>
                  </a:lnTo>
                  <a:lnTo>
                    <a:pt x="124" y="53"/>
                  </a:lnTo>
                  <a:lnTo>
                    <a:pt x="120" y="40"/>
                  </a:lnTo>
                  <a:lnTo>
                    <a:pt x="115" y="30"/>
                  </a:lnTo>
                  <a:lnTo>
                    <a:pt x="108" y="20"/>
                  </a:lnTo>
                  <a:lnTo>
                    <a:pt x="100" y="12"/>
                  </a:lnTo>
                  <a:lnTo>
                    <a:pt x="91" y="6"/>
                  </a:lnTo>
                  <a:lnTo>
                    <a:pt x="80" y="2"/>
                  </a:lnTo>
                  <a:lnTo>
                    <a:pt x="74" y="2"/>
                  </a:lnTo>
                  <a:lnTo>
                    <a:pt x="67" y="0"/>
                  </a:lnTo>
                  <a:lnTo>
                    <a:pt x="67" y="0"/>
                  </a:lnTo>
                  <a:lnTo>
                    <a:pt x="56" y="2"/>
                  </a:lnTo>
                  <a:lnTo>
                    <a:pt x="45" y="6"/>
                  </a:lnTo>
                  <a:lnTo>
                    <a:pt x="36" y="12"/>
                  </a:lnTo>
                  <a:lnTo>
                    <a:pt x="27" y="20"/>
                  </a:lnTo>
                  <a:lnTo>
                    <a:pt x="20" y="29"/>
                  </a:lnTo>
                  <a:lnTo>
                    <a:pt x="15" y="40"/>
                  </a:lnTo>
                  <a:lnTo>
                    <a:pt x="12" y="53"/>
                  </a:lnTo>
                  <a:lnTo>
                    <a:pt x="10" y="66"/>
                  </a:lnTo>
                  <a:lnTo>
                    <a:pt x="10" y="66"/>
                  </a:lnTo>
                  <a:lnTo>
                    <a:pt x="6" y="67"/>
                  </a:lnTo>
                  <a:lnTo>
                    <a:pt x="3" y="69"/>
                  </a:lnTo>
                  <a:lnTo>
                    <a:pt x="2" y="73"/>
                  </a:lnTo>
                  <a:lnTo>
                    <a:pt x="0" y="77"/>
                  </a:lnTo>
                  <a:lnTo>
                    <a:pt x="0" y="77"/>
                  </a:lnTo>
                  <a:lnTo>
                    <a:pt x="0" y="85"/>
                  </a:lnTo>
                  <a:lnTo>
                    <a:pt x="3" y="93"/>
                  </a:lnTo>
                  <a:lnTo>
                    <a:pt x="7" y="100"/>
                  </a:lnTo>
                  <a:lnTo>
                    <a:pt x="11" y="102"/>
                  </a:lnTo>
                  <a:lnTo>
                    <a:pt x="14" y="103"/>
                  </a:lnTo>
                  <a:lnTo>
                    <a:pt x="14" y="103"/>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25" name="Right Arrow 24"/>
          <p:cNvSpPr/>
          <p:nvPr/>
        </p:nvSpPr>
        <p:spPr>
          <a:xfrm>
            <a:off x="2009114" y="2697527"/>
            <a:ext cx="604684" cy="671052"/>
          </a:xfrm>
          <a:prstGeom prst="rightArrow">
            <a:avLst/>
          </a:prstGeom>
          <a:solidFill>
            <a:srgbClr val="F2672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Tree>
    <p:extLst>
      <p:ext uri="{BB962C8B-B14F-4D97-AF65-F5344CB8AC3E}">
        <p14:creationId xmlns:p14="http://schemas.microsoft.com/office/powerpoint/2010/main" val="1459342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3" grpId="0" animBg="1"/>
      <p:bldP spid="10" grpId="0"/>
      <p:bldP spid="11"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Creating </a:t>
            </a:r>
            <a:r>
              <a:rPr lang="en-IN" sz="4000" dirty="0">
                <a:latin typeface="Gotham Book" charset="0"/>
                <a:ea typeface="Gotham Book" charset="0"/>
                <a:cs typeface="Gotham Book" charset="0"/>
              </a:rPr>
              <a:t>a Computer Account</a:t>
            </a:r>
          </a:p>
        </p:txBody>
      </p:sp>
      <p:grpSp>
        <p:nvGrpSpPr>
          <p:cNvPr id="64" name="Group 63"/>
          <p:cNvGrpSpPr/>
          <p:nvPr/>
        </p:nvGrpSpPr>
        <p:grpSpPr>
          <a:xfrm>
            <a:off x="571100" y="2154587"/>
            <a:ext cx="3384674" cy="1669253"/>
            <a:chOff x="774718" y="3018556"/>
            <a:chExt cx="4512899" cy="2225671"/>
          </a:xfrm>
        </p:grpSpPr>
        <p:grpSp>
          <p:nvGrpSpPr>
            <p:cNvPr id="25" name="Group 24"/>
            <p:cNvGrpSpPr/>
            <p:nvPr/>
          </p:nvGrpSpPr>
          <p:grpSpPr>
            <a:xfrm>
              <a:off x="774718" y="3018556"/>
              <a:ext cx="4512899" cy="2225671"/>
              <a:chOff x="1853892" y="3712609"/>
              <a:chExt cx="5907240" cy="2913332"/>
            </a:xfrm>
          </p:grpSpPr>
          <p:grpSp>
            <p:nvGrpSpPr>
              <p:cNvPr id="30" name="Group 29"/>
              <p:cNvGrpSpPr/>
              <p:nvPr/>
            </p:nvGrpSpPr>
            <p:grpSpPr>
              <a:xfrm>
                <a:off x="3387368" y="3925907"/>
                <a:ext cx="2061998" cy="1275869"/>
                <a:chOff x="2123728" y="3913804"/>
                <a:chExt cx="2061998" cy="1275869"/>
              </a:xfrm>
            </p:grpSpPr>
            <p:sp>
              <p:nvSpPr>
                <p:cNvPr id="59" name="Rounded Rectangle 58"/>
                <p:cNvSpPr/>
                <p:nvPr/>
              </p:nvSpPr>
              <p:spPr>
                <a:xfrm>
                  <a:off x="2123728" y="3913804"/>
                  <a:ext cx="2061998" cy="279666"/>
                </a:xfrm>
                <a:prstGeom prst="roundRect">
                  <a:avLst>
                    <a:gd name="adj" fmla="val 30290"/>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2123728" y="4910007"/>
                  <a:ext cx="2061998" cy="279666"/>
                </a:xfrm>
                <a:prstGeom prst="roundRect">
                  <a:avLst>
                    <a:gd name="adj" fmla="val 30290"/>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123728" y="4033385"/>
                  <a:ext cx="2061998" cy="1042534"/>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14"/>
              <p:cNvSpPr>
                <a:spLocks/>
              </p:cNvSpPr>
              <p:nvPr/>
            </p:nvSpPr>
            <p:spPr bwMode="auto">
              <a:xfrm>
                <a:off x="4403057" y="4369783"/>
                <a:ext cx="163247" cy="207198"/>
              </a:xfrm>
              <a:custGeom>
                <a:avLst/>
                <a:gdLst>
                  <a:gd name="T0" fmla="*/ 198 w 466"/>
                  <a:gd name="T1" fmla="*/ 39 h 594"/>
                  <a:gd name="T2" fmla="*/ 185 w 466"/>
                  <a:gd name="T3" fmla="*/ 32 h 594"/>
                  <a:gd name="T4" fmla="*/ 152 w 466"/>
                  <a:gd name="T5" fmla="*/ 16 h 594"/>
                  <a:gd name="T6" fmla="*/ 141 w 466"/>
                  <a:gd name="T7" fmla="*/ 12 h 594"/>
                  <a:gd name="T8" fmla="*/ 130 w 466"/>
                  <a:gd name="T9" fmla="*/ 8 h 594"/>
                  <a:gd name="T10" fmla="*/ 119 w 466"/>
                  <a:gd name="T11" fmla="*/ 6 h 594"/>
                  <a:gd name="T12" fmla="*/ 107 w 466"/>
                  <a:gd name="T13" fmla="*/ 2 h 594"/>
                  <a:gd name="T14" fmla="*/ 96 w 466"/>
                  <a:gd name="T15" fmla="*/ 1 h 594"/>
                  <a:gd name="T16" fmla="*/ 84 w 466"/>
                  <a:gd name="T17" fmla="*/ 0 h 594"/>
                  <a:gd name="T18" fmla="*/ 73 w 466"/>
                  <a:gd name="T19" fmla="*/ 0 h 594"/>
                  <a:gd name="T20" fmla="*/ 61 w 466"/>
                  <a:gd name="T21" fmla="*/ 2 h 594"/>
                  <a:gd name="T22" fmla="*/ 50 w 466"/>
                  <a:gd name="T23" fmla="*/ 6 h 594"/>
                  <a:gd name="T24" fmla="*/ 41 w 466"/>
                  <a:gd name="T25" fmla="*/ 11 h 594"/>
                  <a:gd name="T26" fmla="*/ 31 w 466"/>
                  <a:gd name="T27" fmla="*/ 17 h 594"/>
                  <a:gd name="T28" fmla="*/ 23 w 466"/>
                  <a:gd name="T29" fmla="*/ 27 h 594"/>
                  <a:gd name="T30" fmla="*/ 15 w 466"/>
                  <a:gd name="T31" fmla="*/ 37 h 594"/>
                  <a:gd name="T32" fmla="*/ 9 w 466"/>
                  <a:gd name="T33" fmla="*/ 50 h 594"/>
                  <a:gd name="T34" fmla="*/ 5 w 466"/>
                  <a:gd name="T35" fmla="*/ 66 h 594"/>
                  <a:gd name="T36" fmla="*/ 1 w 466"/>
                  <a:gd name="T37" fmla="*/ 85 h 594"/>
                  <a:gd name="T38" fmla="*/ 0 w 466"/>
                  <a:gd name="T39" fmla="*/ 106 h 594"/>
                  <a:gd name="T40" fmla="*/ 0 w 466"/>
                  <a:gd name="T41" fmla="*/ 130 h 594"/>
                  <a:gd name="T42" fmla="*/ 2 w 466"/>
                  <a:gd name="T43" fmla="*/ 158 h 594"/>
                  <a:gd name="T44" fmla="*/ 5 w 466"/>
                  <a:gd name="T45" fmla="*/ 189 h 594"/>
                  <a:gd name="T46" fmla="*/ 11 w 466"/>
                  <a:gd name="T47" fmla="*/ 223 h 594"/>
                  <a:gd name="T48" fmla="*/ 20 w 466"/>
                  <a:gd name="T49" fmla="*/ 261 h 594"/>
                  <a:gd name="T50" fmla="*/ 31 w 466"/>
                  <a:gd name="T51" fmla="*/ 303 h 594"/>
                  <a:gd name="T52" fmla="*/ 45 w 466"/>
                  <a:gd name="T53" fmla="*/ 349 h 594"/>
                  <a:gd name="T54" fmla="*/ 60 w 466"/>
                  <a:gd name="T55" fmla="*/ 393 h 594"/>
                  <a:gd name="T56" fmla="*/ 76 w 466"/>
                  <a:gd name="T57" fmla="*/ 433 h 594"/>
                  <a:gd name="T58" fmla="*/ 92 w 466"/>
                  <a:gd name="T59" fmla="*/ 468 h 594"/>
                  <a:gd name="T60" fmla="*/ 109 w 466"/>
                  <a:gd name="T61" fmla="*/ 498 h 594"/>
                  <a:gd name="T62" fmla="*/ 125 w 466"/>
                  <a:gd name="T63" fmla="*/ 523 h 594"/>
                  <a:gd name="T64" fmla="*/ 143 w 466"/>
                  <a:gd name="T65" fmla="*/ 544 h 594"/>
                  <a:gd name="T66" fmla="*/ 160 w 466"/>
                  <a:gd name="T67" fmla="*/ 561 h 594"/>
                  <a:gd name="T68" fmla="*/ 178 w 466"/>
                  <a:gd name="T69" fmla="*/ 574 h 594"/>
                  <a:gd name="T70" fmla="*/ 195 w 466"/>
                  <a:gd name="T71" fmla="*/ 584 h 594"/>
                  <a:gd name="T72" fmla="*/ 213 w 466"/>
                  <a:gd name="T73" fmla="*/ 590 h 594"/>
                  <a:gd name="T74" fmla="*/ 231 w 466"/>
                  <a:gd name="T75" fmla="*/ 593 h 594"/>
                  <a:gd name="T76" fmla="*/ 248 w 466"/>
                  <a:gd name="T77" fmla="*/ 594 h 594"/>
                  <a:gd name="T78" fmla="*/ 266 w 466"/>
                  <a:gd name="T79" fmla="*/ 592 h 594"/>
                  <a:gd name="T80" fmla="*/ 283 w 466"/>
                  <a:gd name="T81" fmla="*/ 588 h 594"/>
                  <a:gd name="T82" fmla="*/ 299 w 466"/>
                  <a:gd name="T83" fmla="*/ 581 h 594"/>
                  <a:gd name="T84" fmla="*/ 316 w 466"/>
                  <a:gd name="T85" fmla="*/ 573 h 594"/>
                  <a:gd name="T86" fmla="*/ 332 w 466"/>
                  <a:gd name="T87" fmla="*/ 563 h 594"/>
                  <a:gd name="T88" fmla="*/ 347 w 466"/>
                  <a:gd name="T89" fmla="*/ 553 h 594"/>
                  <a:gd name="T90" fmla="*/ 361 w 466"/>
                  <a:gd name="T91" fmla="*/ 541 h 594"/>
                  <a:gd name="T92" fmla="*/ 375 w 466"/>
                  <a:gd name="T93" fmla="*/ 529 h 594"/>
                  <a:gd name="T94" fmla="*/ 389 w 466"/>
                  <a:gd name="T95" fmla="*/ 516 h 594"/>
                  <a:gd name="T96" fmla="*/ 401 w 466"/>
                  <a:gd name="T97" fmla="*/ 503 h 594"/>
                  <a:gd name="T98" fmla="*/ 412 w 466"/>
                  <a:gd name="T99" fmla="*/ 489 h 594"/>
                  <a:gd name="T100" fmla="*/ 423 w 466"/>
                  <a:gd name="T101" fmla="*/ 477 h 594"/>
                  <a:gd name="T102" fmla="*/ 442 w 466"/>
                  <a:gd name="T103" fmla="*/ 453 h 594"/>
                  <a:gd name="T104" fmla="*/ 455 w 466"/>
                  <a:gd name="T105" fmla="*/ 433 h 594"/>
                  <a:gd name="T106" fmla="*/ 464 w 466"/>
                  <a:gd name="T107" fmla="*/ 421 h 594"/>
                  <a:gd name="T108" fmla="*/ 466 w 466"/>
                  <a:gd name="T109" fmla="*/ 415 h 594"/>
                  <a:gd name="T110" fmla="*/ 198 w 466"/>
                  <a:gd name="T111" fmla="*/ 39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6" h="594">
                    <a:moveTo>
                      <a:pt x="198" y="39"/>
                    </a:moveTo>
                    <a:lnTo>
                      <a:pt x="185" y="32"/>
                    </a:lnTo>
                    <a:lnTo>
                      <a:pt x="152" y="16"/>
                    </a:lnTo>
                    <a:lnTo>
                      <a:pt x="141" y="12"/>
                    </a:lnTo>
                    <a:lnTo>
                      <a:pt x="130" y="8"/>
                    </a:lnTo>
                    <a:lnTo>
                      <a:pt x="119" y="6"/>
                    </a:lnTo>
                    <a:lnTo>
                      <a:pt x="107" y="2"/>
                    </a:lnTo>
                    <a:lnTo>
                      <a:pt x="96" y="1"/>
                    </a:lnTo>
                    <a:lnTo>
                      <a:pt x="84" y="0"/>
                    </a:lnTo>
                    <a:lnTo>
                      <a:pt x="73" y="0"/>
                    </a:lnTo>
                    <a:lnTo>
                      <a:pt x="61" y="2"/>
                    </a:lnTo>
                    <a:lnTo>
                      <a:pt x="50" y="6"/>
                    </a:lnTo>
                    <a:lnTo>
                      <a:pt x="41" y="11"/>
                    </a:lnTo>
                    <a:lnTo>
                      <a:pt x="31" y="17"/>
                    </a:lnTo>
                    <a:lnTo>
                      <a:pt x="23" y="27"/>
                    </a:lnTo>
                    <a:lnTo>
                      <a:pt x="15" y="37"/>
                    </a:lnTo>
                    <a:lnTo>
                      <a:pt x="9" y="50"/>
                    </a:lnTo>
                    <a:lnTo>
                      <a:pt x="5" y="66"/>
                    </a:lnTo>
                    <a:lnTo>
                      <a:pt x="1" y="85"/>
                    </a:lnTo>
                    <a:lnTo>
                      <a:pt x="0" y="106"/>
                    </a:lnTo>
                    <a:lnTo>
                      <a:pt x="0" y="130"/>
                    </a:lnTo>
                    <a:lnTo>
                      <a:pt x="2" y="158"/>
                    </a:lnTo>
                    <a:lnTo>
                      <a:pt x="5" y="189"/>
                    </a:lnTo>
                    <a:lnTo>
                      <a:pt x="11" y="223"/>
                    </a:lnTo>
                    <a:lnTo>
                      <a:pt x="20" y="261"/>
                    </a:lnTo>
                    <a:lnTo>
                      <a:pt x="31" y="303"/>
                    </a:lnTo>
                    <a:lnTo>
                      <a:pt x="45" y="349"/>
                    </a:lnTo>
                    <a:lnTo>
                      <a:pt x="60" y="393"/>
                    </a:lnTo>
                    <a:lnTo>
                      <a:pt x="76" y="433"/>
                    </a:lnTo>
                    <a:lnTo>
                      <a:pt x="92" y="468"/>
                    </a:lnTo>
                    <a:lnTo>
                      <a:pt x="109" y="498"/>
                    </a:lnTo>
                    <a:lnTo>
                      <a:pt x="125" y="523"/>
                    </a:lnTo>
                    <a:lnTo>
                      <a:pt x="143" y="544"/>
                    </a:lnTo>
                    <a:lnTo>
                      <a:pt x="160" y="561"/>
                    </a:lnTo>
                    <a:lnTo>
                      <a:pt x="178" y="574"/>
                    </a:lnTo>
                    <a:lnTo>
                      <a:pt x="195" y="584"/>
                    </a:lnTo>
                    <a:lnTo>
                      <a:pt x="213" y="590"/>
                    </a:lnTo>
                    <a:lnTo>
                      <a:pt x="231" y="593"/>
                    </a:lnTo>
                    <a:lnTo>
                      <a:pt x="248" y="594"/>
                    </a:lnTo>
                    <a:lnTo>
                      <a:pt x="266" y="592"/>
                    </a:lnTo>
                    <a:lnTo>
                      <a:pt x="283" y="588"/>
                    </a:lnTo>
                    <a:lnTo>
                      <a:pt x="299" y="581"/>
                    </a:lnTo>
                    <a:lnTo>
                      <a:pt x="316" y="573"/>
                    </a:lnTo>
                    <a:lnTo>
                      <a:pt x="332" y="563"/>
                    </a:lnTo>
                    <a:lnTo>
                      <a:pt x="347" y="553"/>
                    </a:lnTo>
                    <a:lnTo>
                      <a:pt x="361" y="541"/>
                    </a:lnTo>
                    <a:lnTo>
                      <a:pt x="375" y="529"/>
                    </a:lnTo>
                    <a:lnTo>
                      <a:pt x="389" y="516"/>
                    </a:lnTo>
                    <a:lnTo>
                      <a:pt x="401" y="503"/>
                    </a:lnTo>
                    <a:lnTo>
                      <a:pt x="412" y="489"/>
                    </a:lnTo>
                    <a:lnTo>
                      <a:pt x="423" y="477"/>
                    </a:lnTo>
                    <a:lnTo>
                      <a:pt x="442" y="453"/>
                    </a:lnTo>
                    <a:lnTo>
                      <a:pt x="455" y="433"/>
                    </a:lnTo>
                    <a:lnTo>
                      <a:pt x="464" y="421"/>
                    </a:lnTo>
                    <a:lnTo>
                      <a:pt x="466" y="415"/>
                    </a:lnTo>
                    <a:lnTo>
                      <a:pt x="198" y="39"/>
                    </a:lnTo>
                    <a:close/>
                  </a:path>
                </a:pathLst>
              </a:custGeom>
              <a:solidFill>
                <a:srgbClr val="FED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2" name="Freeform 15"/>
              <p:cNvSpPr>
                <a:spLocks/>
              </p:cNvSpPr>
              <p:nvPr/>
            </p:nvSpPr>
            <p:spPr bwMode="auto">
              <a:xfrm>
                <a:off x="5108368" y="4369783"/>
                <a:ext cx="163247" cy="207198"/>
              </a:xfrm>
              <a:custGeom>
                <a:avLst/>
                <a:gdLst>
                  <a:gd name="T0" fmla="*/ 269 w 468"/>
                  <a:gd name="T1" fmla="*/ 39 h 594"/>
                  <a:gd name="T2" fmla="*/ 282 w 468"/>
                  <a:gd name="T3" fmla="*/ 32 h 594"/>
                  <a:gd name="T4" fmla="*/ 316 w 468"/>
                  <a:gd name="T5" fmla="*/ 16 h 594"/>
                  <a:gd name="T6" fmla="*/ 326 w 468"/>
                  <a:gd name="T7" fmla="*/ 12 h 594"/>
                  <a:gd name="T8" fmla="*/ 337 w 468"/>
                  <a:gd name="T9" fmla="*/ 8 h 594"/>
                  <a:gd name="T10" fmla="*/ 348 w 468"/>
                  <a:gd name="T11" fmla="*/ 6 h 594"/>
                  <a:gd name="T12" fmla="*/ 360 w 468"/>
                  <a:gd name="T13" fmla="*/ 2 h 594"/>
                  <a:gd name="T14" fmla="*/ 372 w 468"/>
                  <a:gd name="T15" fmla="*/ 1 h 594"/>
                  <a:gd name="T16" fmla="*/ 383 w 468"/>
                  <a:gd name="T17" fmla="*/ 0 h 594"/>
                  <a:gd name="T18" fmla="*/ 395 w 468"/>
                  <a:gd name="T19" fmla="*/ 0 h 594"/>
                  <a:gd name="T20" fmla="*/ 406 w 468"/>
                  <a:gd name="T21" fmla="*/ 2 h 594"/>
                  <a:gd name="T22" fmla="*/ 416 w 468"/>
                  <a:gd name="T23" fmla="*/ 6 h 594"/>
                  <a:gd name="T24" fmla="*/ 427 w 468"/>
                  <a:gd name="T25" fmla="*/ 11 h 594"/>
                  <a:gd name="T26" fmla="*/ 436 w 468"/>
                  <a:gd name="T27" fmla="*/ 17 h 594"/>
                  <a:gd name="T28" fmla="*/ 445 w 468"/>
                  <a:gd name="T29" fmla="*/ 27 h 594"/>
                  <a:gd name="T30" fmla="*/ 452 w 468"/>
                  <a:gd name="T31" fmla="*/ 37 h 594"/>
                  <a:gd name="T32" fmla="*/ 457 w 468"/>
                  <a:gd name="T33" fmla="*/ 50 h 594"/>
                  <a:gd name="T34" fmla="*/ 463 w 468"/>
                  <a:gd name="T35" fmla="*/ 66 h 594"/>
                  <a:gd name="T36" fmla="*/ 466 w 468"/>
                  <a:gd name="T37" fmla="*/ 85 h 594"/>
                  <a:gd name="T38" fmla="*/ 468 w 468"/>
                  <a:gd name="T39" fmla="*/ 106 h 594"/>
                  <a:gd name="T40" fmla="*/ 468 w 468"/>
                  <a:gd name="T41" fmla="*/ 130 h 594"/>
                  <a:gd name="T42" fmla="*/ 466 w 468"/>
                  <a:gd name="T43" fmla="*/ 158 h 594"/>
                  <a:gd name="T44" fmla="*/ 462 w 468"/>
                  <a:gd name="T45" fmla="*/ 189 h 594"/>
                  <a:gd name="T46" fmla="*/ 455 w 468"/>
                  <a:gd name="T47" fmla="*/ 223 h 594"/>
                  <a:gd name="T48" fmla="*/ 447 w 468"/>
                  <a:gd name="T49" fmla="*/ 261 h 594"/>
                  <a:gd name="T50" fmla="*/ 436 w 468"/>
                  <a:gd name="T51" fmla="*/ 303 h 594"/>
                  <a:gd name="T52" fmla="*/ 423 w 468"/>
                  <a:gd name="T53" fmla="*/ 349 h 594"/>
                  <a:gd name="T54" fmla="*/ 408 w 468"/>
                  <a:gd name="T55" fmla="*/ 393 h 594"/>
                  <a:gd name="T56" fmla="*/ 392 w 468"/>
                  <a:gd name="T57" fmla="*/ 433 h 594"/>
                  <a:gd name="T58" fmla="*/ 375 w 468"/>
                  <a:gd name="T59" fmla="*/ 468 h 594"/>
                  <a:gd name="T60" fmla="*/ 358 w 468"/>
                  <a:gd name="T61" fmla="*/ 498 h 594"/>
                  <a:gd name="T62" fmla="*/ 341 w 468"/>
                  <a:gd name="T63" fmla="*/ 523 h 594"/>
                  <a:gd name="T64" fmla="*/ 324 w 468"/>
                  <a:gd name="T65" fmla="*/ 544 h 594"/>
                  <a:gd name="T66" fmla="*/ 306 w 468"/>
                  <a:gd name="T67" fmla="*/ 561 h 594"/>
                  <a:gd name="T68" fmla="*/ 289 w 468"/>
                  <a:gd name="T69" fmla="*/ 574 h 594"/>
                  <a:gd name="T70" fmla="*/ 271 w 468"/>
                  <a:gd name="T71" fmla="*/ 584 h 594"/>
                  <a:gd name="T72" fmla="*/ 253 w 468"/>
                  <a:gd name="T73" fmla="*/ 590 h 594"/>
                  <a:gd name="T74" fmla="*/ 236 w 468"/>
                  <a:gd name="T75" fmla="*/ 593 h 594"/>
                  <a:gd name="T76" fmla="*/ 218 w 468"/>
                  <a:gd name="T77" fmla="*/ 594 h 594"/>
                  <a:gd name="T78" fmla="*/ 201 w 468"/>
                  <a:gd name="T79" fmla="*/ 592 h 594"/>
                  <a:gd name="T80" fmla="*/ 184 w 468"/>
                  <a:gd name="T81" fmla="*/ 588 h 594"/>
                  <a:gd name="T82" fmla="*/ 167 w 468"/>
                  <a:gd name="T83" fmla="*/ 581 h 594"/>
                  <a:gd name="T84" fmla="*/ 152 w 468"/>
                  <a:gd name="T85" fmla="*/ 573 h 594"/>
                  <a:gd name="T86" fmla="*/ 136 w 468"/>
                  <a:gd name="T87" fmla="*/ 563 h 594"/>
                  <a:gd name="T88" fmla="*/ 121 w 468"/>
                  <a:gd name="T89" fmla="*/ 553 h 594"/>
                  <a:gd name="T90" fmla="*/ 106 w 468"/>
                  <a:gd name="T91" fmla="*/ 541 h 594"/>
                  <a:gd name="T92" fmla="*/ 91 w 468"/>
                  <a:gd name="T93" fmla="*/ 529 h 594"/>
                  <a:gd name="T94" fmla="*/ 79 w 468"/>
                  <a:gd name="T95" fmla="*/ 516 h 594"/>
                  <a:gd name="T96" fmla="*/ 66 w 468"/>
                  <a:gd name="T97" fmla="*/ 503 h 594"/>
                  <a:gd name="T98" fmla="*/ 54 w 468"/>
                  <a:gd name="T99" fmla="*/ 489 h 594"/>
                  <a:gd name="T100" fmla="*/ 44 w 468"/>
                  <a:gd name="T101" fmla="*/ 477 h 594"/>
                  <a:gd name="T102" fmla="*/ 26 w 468"/>
                  <a:gd name="T103" fmla="*/ 453 h 594"/>
                  <a:gd name="T104" fmla="*/ 12 w 468"/>
                  <a:gd name="T105" fmla="*/ 433 h 594"/>
                  <a:gd name="T106" fmla="*/ 3 w 468"/>
                  <a:gd name="T107" fmla="*/ 421 h 594"/>
                  <a:gd name="T108" fmla="*/ 0 w 468"/>
                  <a:gd name="T109" fmla="*/ 415 h 594"/>
                  <a:gd name="T110" fmla="*/ 269 w 468"/>
                  <a:gd name="T111" fmla="*/ 39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8" h="594">
                    <a:moveTo>
                      <a:pt x="269" y="39"/>
                    </a:moveTo>
                    <a:lnTo>
                      <a:pt x="282" y="32"/>
                    </a:lnTo>
                    <a:lnTo>
                      <a:pt x="316" y="16"/>
                    </a:lnTo>
                    <a:lnTo>
                      <a:pt x="326" y="12"/>
                    </a:lnTo>
                    <a:lnTo>
                      <a:pt x="337" y="8"/>
                    </a:lnTo>
                    <a:lnTo>
                      <a:pt x="348" y="6"/>
                    </a:lnTo>
                    <a:lnTo>
                      <a:pt x="360" y="2"/>
                    </a:lnTo>
                    <a:lnTo>
                      <a:pt x="372" y="1"/>
                    </a:lnTo>
                    <a:lnTo>
                      <a:pt x="383" y="0"/>
                    </a:lnTo>
                    <a:lnTo>
                      <a:pt x="395" y="0"/>
                    </a:lnTo>
                    <a:lnTo>
                      <a:pt x="406" y="2"/>
                    </a:lnTo>
                    <a:lnTo>
                      <a:pt x="416" y="6"/>
                    </a:lnTo>
                    <a:lnTo>
                      <a:pt x="427" y="11"/>
                    </a:lnTo>
                    <a:lnTo>
                      <a:pt x="436" y="17"/>
                    </a:lnTo>
                    <a:lnTo>
                      <a:pt x="445" y="27"/>
                    </a:lnTo>
                    <a:lnTo>
                      <a:pt x="452" y="37"/>
                    </a:lnTo>
                    <a:lnTo>
                      <a:pt x="457" y="50"/>
                    </a:lnTo>
                    <a:lnTo>
                      <a:pt x="463" y="66"/>
                    </a:lnTo>
                    <a:lnTo>
                      <a:pt x="466" y="85"/>
                    </a:lnTo>
                    <a:lnTo>
                      <a:pt x="468" y="106"/>
                    </a:lnTo>
                    <a:lnTo>
                      <a:pt x="468" y="130"/>
                    </a:lnTo>
                    <a:lnTo>
                      <a:pt x="466" y="158"/>
                    </a:lnTo>
                    <a:lnTo>
                      <a:pt x="462" y="189"/>
                    </a:lnTo>
                    <a:lnTo>
                      <a:pt x="455" y="223"/>
                    </a:lnTo>
                    <a:lnTo>
                      <a:pt x="447" y="261"/>
                    </a:lnTo>
                    <a:lnTo>
                      <a:pt x="436" y="303"/>
                    </a:lnTo>
                    <a:lnTo>
                      <a:pt x="423" y="349"/>
                    </a:lnTo>
                    <a:lnTo>
                      <a:pt x="408" y="393"/>
                    </a:lnTo>
                    <a:lnTo>
                      <a:pt x="392" y="433"/>
                    </a:lnTo>
                    <a:lnTo>
                      <a:pt x="375" y="468"/>
                    </a:lnTo>
                    <a:lnTo>
                      <a:pt x="358" y="498"/>
                    </a:lnTo>
                    <a:lnTo>
                      <a:pt x="341" y="523"/>
                    </a:lnTo>
                    <a:lnTo>
                      <a:pt x="324" y="544"/>
                    </a:lnTo>
                    <a:lnTo>
                      <a:pt x="306" y="561"/>
                    </a:lnTo>
                    <a:lnTo>
                      <a:pt x="289" y="574"/>
                    </a:lnTo>
                    <a:lnTo>
                      <a:pt x="271" y="584"/>
                    </a:lnTo>
                    <a:lnTo>
                      <a:pt x="253" y="590"/>
                    </a:lnTo>
                    <a:lnTo>
                      <a:pt x="236" y="593"/>
                    </a:lnTo>
                    <a:lnTo>
                      <a:pt x="218" y="594"/>
                    </a:lnTo>
                    <a:lnTo>
                      <a:pt x="201" y="592"/>
                    </a:lnTo>
                    <a:lnTo>
                      <a:pt x="184" y="588"/>
                    </a:lnTo>
                    <a:lnTo>
                      <a:pt x="167" y="581"/>
                    </a:lnTo>
                    <a:lnTo>
                      <a:pt x="152" y="573"/>
                    </a:lnTo>
                    <a:lnTo>
                      <a:pt x="136" y="563"/>
                    </a:lnTo>
                    <a:lnTo>
                      <a:pt x="121" y="553"/>
                    </a:lnTo>
                    <a:lnTo>
                      <a:pt x="106" y="541"/>
                    </a:lnTo>
                    <a:lnTo>
                      <a:pt x="91" y="529"/>
                    </a:lnTo>
                    <a:lnTo>
                      <a:pt x="79" y="516"/>
                    </a:lnTo>
                    <a:lnTo>
                      <a:pt x="66" y="503"/>
                    </a:lnTo>
                    <a:lnTo>
                      <a:pt x="54" y="489"/>
                    </a:lnTo>
                    <a:lnTo>
                      <a:pt x="44" y="477"/>
                    </a:lnTo>
                    <a:lnTo>
                      <a:pt x="26" y="453"/>
                    </a:lnTo>
                    <a:lnTo>
                      <a:pt x="12" y="433"/>
                    </a:lnTo>
                    <a:lnTo>
                      <a:pt x="3" y="421"/>
                    </a:lnTo>
                    <a:lnTo>
                      <a:pt x="0" y="415"/>
                    </a:lnTo>
                    <a:lnTo>
                      <a:pt x="269" y="39"/>
                    </a:lnTo>
                    <a:close/>
                  </a:path>
                </a:pathLst>
              </a:custGeom>
              <a:solidFill>
                <a:srgbClr val="FED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3" name="Freeform 16"/>
              <p:cNvSpPr>
                <a:spLocks/>
              </p:cNvSpPr>
              <p:nvPr/>
            </p:nvSpPr>
            <p:spPr bwMode="auto">
              <a:xfrm>
                <a:off x="4418754" y="3712609"/>
                <a:ext cx="847629" cy="1069477"/>
              </a:xfrm>
              <a:custGeom>
                <a:avLst/>
                <a:gdLst>
                  <a:gd name="T0" fmla="*/ 1387 w 2430"/>
                  <a:gd name="T1" fmla="*/ 10 h 3066"/>
                  <a:gd name="T2" fmla="*/ 1302 w 2430"/>
                  <a:gd name="T3" fmla="*/ 1 h 3066"/>
                  <a:gd name="T4" fmla="*/ 1236 w 2430"/>
                  <a:gd name="T5" fmla="*/ 1 h 3066"/>
                  <a:gd name="T6" fmla="*/ 1162 w 2430"/>
                  <a:gd name="T7" fmla="*/ 7 h 3066"/>
                  <a:gd name="T8" fmla="*/ 1082 w 2430"/>
                  <a:gd name="T9" fmla="*/ 23 h 3066"/>
                  <a:gd name="T10" fmla="*/ 995 w 2430"/>
                  <a:gd name="T11" fmla="*/ 51 h 3066"/>
                  <a:gd name="T12" fmla="*/ 905 w 2430"/>
                  <a:gd name="T13" fmla="*/ 93 h 3066"/>
                  <a:gd name="T14" fmla="*/ 812 w 2430"/>
                  <a:gd name="T15" fmla="*/ 151 h 3066"/>
                  <a:gd name="T16" fmla="*/ 746 w 2430"/>
                  <a:gd name="T17" fmla="*/ 199 h 3066"/>
                  <a:gd name="T18" fmla="*/ 692 w 2430"/>
                  <a:gd name="T19" fmla="*/ 223 h 3066"/>
                  <a:gd name="T20" fmla="*/ 637 w 2430"/>
                  <a:gd name="T21" fmla="*/ 240 h 3066"/>
                  <a:gd name="T22" fmla="*/ 541 w 2430"/>
                  <a:gd name="T23" fmla="*/ 263 h 3066"/>
                  <a:gd name="T24" fmla="*/ 479 w 2430"/>
                  <a:gd name="T25" fmla="*/ 283 h 3066"/>
                  <a:gd name="T26" fmla="*/ 416 w 2430"/>
                  <a:gd name="T27" fmla="*/ 312 h 3066"/>
                  <a:gd name="T28" fmla="*/ 350 w 2430"/>
                  <a:gd name="T29" fmla="*/ 360 h 3066"/>
                  <a:gd name="T30" fmla="*/ 281 w 2430"/>
                  <a:gd name="T31" fmla="*/ 428 h 3066"/>
                  <a:gd name="T32" fmla="*/ 209 w 2430"/>
                  <a:gd name="T33" fmla="*/ 524 h 3066"/>
                  <a:gd name="T34" fmla="*/ 132 w 2430"/>
                  <a:gd name="T35" fmla="*/ 651 h 3066"/>
                  <a:gd name="T36" fmla="*/ 60 w 2430"/>
                  <a:gd name="T37" fmla="*/ 815 h 3066"/>
                  <a:gd name="T38" fmla="*/ 17 w 2430"/>
                  <a:gd name="T39" fmla="*/ 1009 h 3066"/>
                  <a:gd name="T40" fmla="*/ 0 w 2430"/>
                  <a:gd name="T41" fmla="*/ 1223 h 3066"/>
                  <a:gd name="T42" fmla="*/ 5 w 2430"/>
                  <a:gd name="T43" fmla="*/ 1449 h 3066"/>
                  <a:gd name="T44" fmla="*/ 28 w 2430"/>
                  <a:gd name="T45" fmla="*/ 1680 h 3066"/>
                  <a:gd name="T46" fmla="*/ 62 w 2430"/>
                  <a:gd name="T47" fmla="*/ 1906 h 3066"/>
                  <a:gd name="T48" fmla="*/ 107 w 2430"/>
                  <a:gd name="T49" fmla="*/ 2121 h 3066"/>
                  <a:gd name="T50" fmla="*/ 155 w 2430"/>
                  <a:gd name="T51" fmla="*/ 2315 h 3066"/>
                  <a:gd name="T52" fmla="*/ 203 w 2430"/>
                  <a:gd name="T53" fmla="*/ 2480 h 3066"/>
                  <a:gd name="T54" fmla="*/ 247 w 2430"/>
                  <a:gd name="T55" fmla="*/ 2608 h 3066"/>
                  <a:gd name="T56" fmla="*/ 281 w 2430"/>
                  <a:gd name="T57" fmla="*/ 2690 h 3066"/>
                  <a:gd name="T58" fmla="*/ 326 w 2430"/>
                  <a:gd name="T59" fmla="*/ 2746 h 3066"/>
                  <a:gd name="T60" fmla="*/ 400 w 2430"/>
                  <a:gd name="T61" fmla="*/ 2800 h 3066"/>
                  <a:gd name="T62" fmla="*/ 496 w 2430"/>
                  <a:gd name="T63" fmla="*/ 2851 h 3066"/>
                  <a:gd name="T64" fmla="*/ 608 w 2430"/>
                  <a:gd name="T65" fmla="*/ 2897 h 3066"/>
                  <a:gd name="T66" fmla="*/ 725 w 2430"/>
                  <a:gd name="T67" fmla="*/ 2941 h 3066"/>
                  <a:gd name="T68" fmla="*/ 918 w 2430"/>
                  <a:gd name="T69" fmla="*/ 3000 h 3066"/>
                  <a:gd name="T70" fmla="*/ 1100 w 2430"/>
                  <a:gd name="T71" fmla="*/ 3049 h 3066"/>
                  <a:gd name="T72" fmla="*/ 1174 w 2430"/>
                  <a:gd name="T73" fmla="*/ 3066 h 3066"/>
                  <a:gd name="T74" fmla="*/ 1245 w 2430"/>
                  <a:gd name="T75" fmla="*/ 3049 h 3066"/>
                  <a:gd name="T76" fmla="*/ 1419 w 2430"/>
                  <a:gd name="T77" fmla="*/ 3003 h 3066"/>
                  <a:gd name="T78" fmla="*/ 1641 w 2430"/>
                  <a:gd name="T79" fmla="*/ 2940 h 3066"/>
                  <a:gd name="T80" fmla="*/ 1851 w 2430"/>
                  <a:gd name="T81" fmla="*/ 2868 h 3066"/>
                  <a:gd name="T82" fmla="*/ 1934 w 2430"/>
                  <a:gd name="T83" fmla="*/ 2832 h 3066"/>
                  <a:gd name="T84" fmla="*/ 1992 w 2430"/>
                  <a:gd name="T85" fmla="*/ 2798 h 3066"/>
                  <a:gd name="T86" fmla="*/ 2021 w 2430"/>
                  <a:gd name="T87" fmla="*/ 2765 h 3066"/>
                  <a:gd name="T88" fmla="*/ 2048 w 2430"/>
                  <a:gd name="T89" fmla="*/ 2711 h 3066"/>
                  <a:gd name="T90" fmla="*/ 2121 w 2430"/>
                  <a:gd name="T91" fmla="*/ 2534 h 3066"/>
                  <a:gd name="T92" fmla="*/ 2204 w 2430"/>
                  <a:gd name="T93" fmla="*/ 2310 h 3066"/>
                  <a:gd name="T94" fmla="*/ 2280 w 2430"/>
                  <a:gd name="T95" fmla="*/ 2084 h 3066"/>
                  <a:gd name="T96" fmla="*/ 2334 w 2430"/>
                  <a:gd name="T97" fmla="*/ 1905 h 3066"/>
                  <a:gd name="T98" fmla="*/ 2356 w 2430"/>
                  <a:gd name="T99" fmla="*/ 1800 h 3066"/>
                  <a:gd name="T100" fmla="*/ 2388 w 2430"/>
                  <a:gd name="T101" fmla="*/ 1642 h 3066"/>
                  <a:gd name="T102" fmla="*/ 2413 w 2430"/>
                  <a:gd name="T103" fmla="*/ 1466 h 3066"/>
                  <a:gd name="T104" fmla="*/ 2429 w 2430"/>
                  <a:gd name="T105" fmla="*/ 1257 h 3066"/>
                  <a:gd name="T106" fmla="*/ 2423 w 2430"/>
                  <a:gd name="T107" fmla="*/ 1028 h 3066"/>
                  <a:gd name="T108" fmla="*/ 2384 w 2430"/>
                  <a:gd name="T109" fmla="*/ 793 h 3066"/>
                  <a:gd name="T110" fmla="*/ 2301 w 2430"/>
                  <a:gd name="T111" fmla="*/ 566 h 3066"/>
                  <a:gd name="T112" fmla="*/ 2165 w 2430"/>
                  <a:gd name="T113" fmla="*/ 360 h 3066"/>
                  <a:gd name="T114" fmla="*/ 1960 w 2430"/>
                  <a:gd name="T115" fmla="*/ 191 h 3066"/>
                  <a:gd name="T116" fmla="*/ 1680 w 2430"/>
                  <a:gd name="T117" fmla="*/ 70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0" h="3066">
                    <a:moveTo>
                      <a:pt x="1444" y="23"/>
                    </a:moveTo>
                    <a:lnTo>
                      <a:pt x="1429" y="19"/>
                    </a:lnTo>
                    <a:lnTo>
                      <a:pt x="1387" y="10"/>
                    </a:lnTo>
                    <a:lnTo>
                      <a:pt x="1357" y="5"/>
                    </a:lnTo>
                    <a:lnTo>
                      <a:pt x="1321" y="2"/>
                    </a:lnTo>
                    <a:lnTo>
                      <a:pt x="1302" y="1"/>
                    </a:lnTo>
                    <a:lnTo>
                      <a:pt x="1281" y="0"/>
                    </a:lnTo>
                    <a:lnTo>
                      <a:pt x="1260" y="0"/>
                    </a:lnTo>
                    <a:lnTo>
                      <a:pt x="1236" y="1"/>
                    </a:lnTo>
                    <a:lnTo>
                      <a:pt x="1213" y="2"/>
                    </a:lnTo>
                    <a:lnTo>
                      <a:pt x="1189" y="4"/>
                    </a:lnTo>
                    <a:lnTo>
                      <a:pt x="1162" y="7"/>
                    </a:lnTo>
                    <a:lnTo>
                      <a:pt x="1136" y="12"/>
                    </a:lnTo>
                    <a:lnTo>
                      <a:pt x="1109" y="17"/>
                    </a:lnTo>
                    <a:lnTo>
                      <a:pt x="1082" y="23"/>
                    </a:lnTo>
                    <a:lnTo>
                      <a:pt x="1053" y="32"/>
                    </a:lnTo>
                    <a:lnTo>
                      <a:pt x="1025" y="40"/>
                    </a:lnTo>
                    <a:lnTo>
                      <a:pt x="995" y="51"/>
                    </a:lnTo>
                    <a:lnTo>
                      <a:pt x="965" y="64"/>
                    </a:lnTo>
                    <a:lnTo>
                      <a:pt x="935" y="77"/>
                    </a:lnTo>
                    <a:lnTo>
                      <a:pt x="905" y="93"/>
                    </a:lnTo>
                    <a:lnTo>
                      <a:pt x="874" y="111"/>
                    </a:lnTo>
                    <a:lnTo>
                      <a:pt x="843" y="130"/>
                    </a:lnTo>
                    <a:lnTo>
                      <a:pt x="812" y="151"/>
                    </a:lnTo>
                    <a:lnTo>
                      <a:pt x="781" y="175"/>
                    </a:lnTo>
                    <a:lnTo>
                      <a:pt x="763" y="187"/>
                    </a:lnTo>
                    <a:lnTo>
                      <a:pt x="746" y="199"/>
                    </a:lnTo>
                    <a:lnTo>
                      <a:pt x="728" y="209"/>
                    </a:lnTo>
                    <a:lnTo>
                      <a:pt x="710" y="217"/>
                    </a:lnTo>
                    <a:lnTo>
                      <a:pt x="692" y="223"/>
                    </a:lnTo>
                    <a:lnTo>
                      <a:pt x="674" y="230"/>
                    </a:lnTo>
                    <a:lnTo>
                      <a:pt x="655" y="235"/>
                    </a:lnTo>
                    <a:lnTo>
                      <a:pt x="637" y="240"/>
                    </a:lnTo>
                    <a:lnTo>
                      <a:pt x="599" y="249"/>
                    </a:lnTo>
                    <a:lnTo>
                      <a:pt x="560" y="257"/>
                    </a:lnTo>
                    <a:lnTo>
                      <a:pt x="541" y="263"/>
                    </a:lnTo>
                    <a:lnTo>
                      <a:pt x="521" y="268"/>
                    </a:lnTo>
                    <a:lnTo>
                      <a:pt x="501" y="275"/>
                    </a:lnTo>
                    <a:lnTo>
                      <a:pt x="479" y="283"/>
                    </a:lnTo>
                    <a:lnTo>
                      <a:pt x="459" y="291"/>
                    </a:lnTo>
                    <a:lnTo>
                      <a:pt x="438" y="301"/>
                    </a:lnTo>
                    <a:lnTo>
                      <a:pt x="416" y="312"/>
                    </a:lnTo>
                    <a:lnTo>
                      <a:pt x="395" y="326"/>
                    </a:lnTo>
                    <a:lnTo>
                      <a:pt x="373" y="342"/>
                    </a:lnTo>
                    <a:lnTo>
                      <a:pt x="350" y="360"/>
                    </a:lnTo>
                    <a:lnTo>
                      <a:pt x="327" y="380"/>
                    </a:lnTo>
                    <a:lnTo>
                      <a:pt x="305" y="402"/>
                    </a:lnTo>
                    <a:lnTo>
                      <a:pt x="281" y="428"/>
                    </a:lnTo>
                    <a:lnTo>
                      <a:pt x="257" y="456"/>
                    </a:lnTo>
                    <a:lnTo>
                      <a:pt x="233" y="488"/>
                    </a:lnTo>
                    <a:lnTo>
                      <a:pt x="209" y="524"/>
                    </a:lnTo>
                    <a:lnTo>
                      <a:pt x="183" y="562"/>
                    </a:lnTo>
                    <a:lnTo>
                      <a:pt x="158" y="604"/>
                    </a:lnTo>
                    <a:lnTo>
                      <a:pt x="132" y="651"/>
                    </a:lnTo>
                    <a:lnTo>
                      <a:pt x="106" y="702"/>
                    </a:lnTo>
                    <a:lnTo>
                      <a:pt x="82" y="757"/>
                    </a:lnTo>
                    <a:lnTo>
                      <a:pt x="60" y="815"/>
                    </a:lnTo>
                    <a:lnTo>
                      <a:pt x="42" y="876"/>
                    </a:lnTo>
                    <a:lnTo>
                      <a:pt x="29" y="941"/>
                    </a:lnTo>
                    <a:lnTo>
                      <a:pt x="17" y="1009"/>
                    </a:lnTo>
                    <a:lnTo>
                      <a:pt x="8" y="1078"/>
                    </a:lnTo>
                    <a:lnTo>
                      <a:pt x="3" y="1150"/>
                    </a:lnTo>
                    <a:lnTo>
                      <a:pt x="0" y="1223"/>
                    </a:lnTo>
                    <a:lnTo>
                      <a:pt x="0" y="1297"/>
                    </a:lnTo>
                    <a:lnTo>
                      <a:pt x="1" y="1373"/>
                    </a:lnTo>
                    <a:lnTo>
                      <a:pt x="5" y="1449"/>
                    </a:lnTo>
                    <a:lnTo>
                      <a:pt x="11" y="1525"/>
                    </a:lnTo>
                    <a:lnTo>
                      <a:pt x="18" y="1603"/>
                    </a:lnTo>
                    <a:lnTo>
                      <a:pt x="28" y="1680"/>
                    </a:lnTo>
                    <a:lnTo>
                      <a:pt x="38" y="1756"/>
                    </a:lnTo>
                    <a:lnTo>
                      <a:pt x="50" y="1832"/>
                    </a:lnTo>
                    <a:lnTo>
                      <a:pt x="62" y="1906"/>
                    </a:lnTo>
                    <a:lnTo>
                      <a:pt x="76" y="1979"/>
                    </a:lnTo>
                    <a:lnTo>
                      <a:pt x="91" y="2051"/>
                    </a:lnTo>
                    <a:lnTo>
                      <a:pt x="107" y="2121"/>
                    </a:lnTo>
                    <a:lnTo>
                      <a:pt x="123" y="2188"/>
                    </a:lnTo>
                    <a:lnTo>
                      <a:pt x="139" y="2254"/>
                    </a:lnTo>
                    <a:lnTo>
                      <a:pt x="155" y="2315"/>
                    </a:lnTo>
                    <a:lnTo>
                      <a:pt x="171" y="2373"/>
                    </a:lnTo>
                    <a:lnTo>
                      <a:pt x="187" y="2428"/>
                    </a:lnTo>
                    <a:lnTo>
                      <a:pt x="203" y="2480"/>
                    </a:lnTo>
                    <a:lnTo>
                      <a:pt x="218" y="2527"/>
                    </a:lnTo>
                    <a:lnTo>
                      <a:pt x="233" y="2570"/>
                    </a:lnTo>
                    <a:lnTo>
                      <a:pt x="247" y="2608"/>
                    </a:lnTo>
                    <a:lnTo>
                      <a:pt x="259" y="2641"/>
                    </a:lnTo>
                    <a:lnTo>
                      <a:pt x="271" y="2669"/>
                    </a:lnTo>
                    <a:lnTo>
                      <a:pt x="281" y="2690"/>
                    </a:lnTo>
                    <a:lnTo>
                      <a:pt x="292" y="2709"/>
                    </a:lnTo>
                    <a:lnTo>
                      <a:pt x="307" y="2728"/>
                    </a:lnTo>
                    <a:lnTo>
                      <a:pt x="326" y="2746"/>
                    </a:lnTo>
                    <a:lnTo>
                      <a:pt x="348" y="2764"/>
                    </a:lnTo>
                    <a:lnTo>
                      <a:pt x="373" y="2782"/>
                    </a:lnTo>
                    <a:lnTo>
                      <a:pt x="400" y="2800"/>
                    </a:lnTo>
                    <a:lnTo>
                      <a:pt x="431" y="2817"/>
                    </a:lnTo>
                    <a:lnTo>
                      <a:pt x="463" y="2834"/>
                    </a:lnTo>
                    <a:lnTo>
                      <a:pt x="496" y="2851"/>
                    </a:lnTo>
                    <a:lnTo>
                      <a:pt x="532" y="2867"/>
                    </a:lnTo>
                    <a:lnTo>
                      <a:pt x="569" y="2882"/>
                    </a:lnTo>
                    <a:lnTo>
                      <a:pt x="608" y="2897"/>
                    </a:lnTo>
                    <a:lnTo>
                      <a:pt x="647" y="2912"/>
                    </a:lnTo>
                    <a:lnTo>
                      <a:pt x="686" y="2927"/>
                    </a:lnTo>
                    <a:lnTo>
                      <a:pt x="725" y="2941"/>
                    </a:lnTo>
                    <a:lnTo>
                      <a:pt x="765" y="2953"/>
                    </a:lnTo>
                    <a:lnTo>
                      <a:pt x="843" y="2978"/>
                    </a:lnTo>
                    <a:lnTo>
                      <a:pt x="918" y="3000"/>
                    </a:lnTo>
                    <a:lnTo>
                      <a:pt x="986" y="3019"/>
                    </a:lnTo>
                    <a:lnTo>
                      <a:pt x="1048" y="3036"/>
                    </a:lnTo>
                    <a:lnTo>
                      <a:pt x="1100" y="3049"/>
                    </a:lnTo>
                    <a:lnTo>
                      <a:pt x="1140" y="3058"/>
                    </a:lnTo>
                    <a:lnTo>
                      <a:pt x="1164" y="3065"/>
                    </a:lnTo>
                    <a:lnTo>
                      <a:pt x="1174" y="3066"/>
                    </a:lnTo>
                    <a:lnTo>
                      <a:pt x="1182" y="3063"/>
                    </a:lnTo>
                    <a:lnTo>
                      <a:pt x="1207" y="3058"/>
                    </a:lnTo>
                    <a:lnTo>
                      <a:pt x="1245" y="3049"/>
                    </a:lnTo>
                    <a:lnTo>
                      <a:pt x="1294" y="3036"/>
                    </a:lnTo>
                    <a:lnTo>
                      <a:pt x="1354" y="3021"/>
                    </a:lnTo>
                    <a:lnTo>
                      <a:pt x="1419" y="3003"/>
                    </a:lnTo>
                    <a:lnTo>
                      <a:pt x="1491" y="2983"/>
                    </a:lnTo>
                    <a:lnTo>
                      <a:pt x="1565" y="2962"/>
                    </a:lnTo>
                    <a:lnTo>
                      <a:pt x="1641" y="2940"/>
                    </a:lnTo>
                    <a:lnTo>
                      <a:pt x="1715" y="2916"/>
                    </a:lnTo>
                    <a:lnTo>
                      <a:pt x="1786" y="2892"/>
                    </a:lnTo>
                    <a:lnTo>
                      <a:pt x="1851" y="2868"/>
                    </a:lnTo>
                    <a:lnTo>
                      <a:pt x="1881" y="2856"/>
                    </a:lnTo>
                    <a:lnTo>
                      <a:pt x="1908" y="2843"/>
                    </a:lnTo>
                    <a:lnTo>
                      <a:pt x="1934" y="2832"/>
                    </a:lnTo>
                    <a:lnTo>
                      <a:pt x="1956" y="2820"/>
                    </a:lnTo>
                    <a:lnTo>
                      <a:pt x="1975" y="2809"/>
                    </a:lnTo>
                    <a:lnTo>
                      <a:pt x="1992" y="2798"/>
                    </a:lnTo>
                    <a:lnTo>
                      <a:pt x="2005" y="2787"/>
                    </a:lnTo>
                    <a:lnTo>
                      <a:pt x="2013" y="2778"/>
                    </a:lnTo>
                    <a:lnTo>
                      <a:pt x="2021" y="2765"/>
                    </a:lnTo>
                    <a:lnTo>
                      <a:pt x="2029" y="2750"/>
                    </a:lnTo>
                    <a:lnTo>
                      <a:pt x="2039" y="2732"/>
                    </a:lnTo>
                    <a:lnTo>
                      <a:pt x="2048" y="2711"/>
                    </a:lnTo>
                    <a:lnTo>
                      <a:pt x="2070" y="2660"/>
                    </a:lnTo>
                    <a:lnTo>
                      <a:pt x="2095" y="2601"/>
                    </a:lnTo>
                    <a:lnTo>
                      <a:pt x="2121" y="2534"/>
                    </a:lnTo>
                    <a:lnTo>
                      <a:pt x="2149" y="2462"/>
                    </a:lnTo>
                    <a:lnTo>
                      <a:pt x="2176" y="2387"/>
                    </a:lnTo>
                    <a:lnTo>
                      <a:pt x="2204" y="2310"/>
                    </a:lnTo>
                    <a:lnTo>
                      <a:pt x="2230" y="2232"/>
                    </a:lnTo>
                    <a:lnTo>
                      <a:pt x="2257" y="2156"/>
                    </a:lnTo>
                    <a:lnTo>
                      <a:pt x="2280" y="2084"/>
                    </a:lnTo>
                    <a:lnTo>
                      <a:pt x="2301" y="2017"/>
                    </a:lnTo>
                    <a:lnTo>
                      <a:pt x="2319" y="1957"/>
                    </a:lnTo>
                    <a:lnTo>
                      <a:pt x="2334" y="1905"/>
                    </a:lnTo>
                    <a:lnTo>
                      <a:pt x="2343" y="1865"/>
                    </a:lnTo>
                    <a:lnTo>
                      <a:pt x="2349" y="1837"/>
                    </a:lnTo>
                    <a:lnTo>
                      <a:pt x="2356" y="1800"/>
                    </a:lnTo>
                    <a:lnTo>
                      <a:pt x="2370" y="1733"/>
                    </a:lnTo>
                    <a:lnTo>
                      <a:pt x="2378" y="1691"/>
                    </a:lnTo>
                    <a:lnTo>
                      <a:pt x="2388" y="1642"/>
                    </a:lnTo>
                    <a:lnTo>
                      <a:pt x="2396" y="1588"/>
                    </a:lnTo>
                    <a:lnTo>
                      <a:pt x="2406" y="1529"/>
                    </a:lnTo>
                    <a:lnTo>
                      <a:pt x="2413" y="1466"/>
                    </a:lnTo>
                    <a:lnTo>
                      <a:pt x="2421" y="1399"/>
                    </a:lnTo>
                    <a:lnTo>
                      <a:pt x="2426" y="1330"/>
                    </a:lnTo>
                    <a:lnTo>
                      <a:pt x="2429" y="1257"/>
                    </a:lnTo>
                    <a:lnTo>
                      <a:pt x="2430" y="1181"/>
                    </a:lnTo>
                    <a:lnTo>
                      <a:pt x="2428" y="1105"/>
                    </a:lnTo>
                    <a:lnTo>
                      <a:pt x="2423" y="1028"/>
                    </a:lnTo>
                    <a:lnTo>
                      <a:pt x="2414" y="950"/>
                    </a:lnTo>
                    <a:lnTo>
                      <a:pt x="2402" y="871"/>
                    </a:lnTo>
                    <a:lnTo>
                      <a:pt x="2384" y="793"/>
                    </a:lnTo>
                    <a:lnTo>
                      <a:pt x="2362" y="716"/>
                    </a:lnTo>
                    <a:lnTo>
                      <a:pt x="2335" y="639"/>
                    </a:lnTo>
                    <a:lnTo>
                      <a:pt x="2301" y="566"/>
                    </a:lnTo>
                    <a:lnTo>
                      <a:pt x="2262" y="494"/>
                    </a:lnTo>
                    <a:lnTo>
                      <a:pt x="2216" y="426"/>
                    </a:lnTo>
                    <a:lnTo>
                      <a:pt x="2165" y="360"/>
                    </a:lnTo>
                    <a:lnTo>
                      <a:pt x="2104" y="300"/>
                    </a:lnTo>
                    <a:lnTo>
                      <a:pt x="2036" y="242"/>
                    </a:lnTo>
                    <a:lnTo>
                      <a:pt x="1960" y="191"/>
                    </a:lnTo>
                    <a:lnTo>
                      <a:pt x="1876" y="144"/>
                    </a:lnTo>
                    <a:lnTo>
                      <a:pt x="1782" y="104"/>
                    </a:lnTo>
                    <a:lnTo>
                      <a:pt x="1680" y="70"/>
                    </a:lnTo>
                    <a:lnTo>
                      <a:pt x="1567" y="42"/>
                    </a:lnTo>
                    <a:lnTo>
                      <a:pt x="1444" y="23"/>
                    </a:lnTo>
                    <a:close/>
                  </a:path>
                </a:pathLst>
              </a:custGeom>
              <a:solidFill>
                <a:srgbClr val="8E6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4" name="Isosceles Triangle 379"/>
              <p:cNvSpPr/>
              <p:nvPr/>
            </p:nvSpPr>
            <p:spPr>
              <a:xfrm rot="10800000">
                <a:off x="4183581" y="5172867"/>
                <a:ext cx="455561" cy="229171"/>
              </a:xfrm>
              <a:custGeom>
                <a:avLst/>
                <a:gdLst>
                  <a:gd name="connsiteX0" fmla="*/ 0 w 718409"/>
                  <a:gd name="connsiteY0" fmla="*/ 619318 h 619318"/>
                  <a:gd name="connsiteX1" fmla="*/ 359205 w 718409"/>
                  <a:gd name="connsiteY1" fmla="*/ 0 h 619318"/>
                  <a:gd name="connsiteX2" fmla="*/ 718409 w 718409"/>
                  <a:gd name="connsiteY2" fmla="*/ 619318 h 619318"/>
                  <a:gd name="connsiteX3" fmla="*/ 0 w 718409"/>
                  <a:gd name="connsiteY3" fmla="*/ 619318 h 619318"/>
                  <a:gd name="connsiteX0" fmla="*/ 0 w 718409"/>
                  <a:gd name="connsiteY0" fmla="*/ 619318 h 619318"/>
                  <a:gd name="connsiteX1" fmla="*/ 359205 w 718409"/>
                  <a:gd name="connsiteY1" fmla="*/ 0 h 619318"/>
                  <a:gd name="connsiteX2" fmla="*/ 718409 w 718409"/>
                  <a:gd name="connsiteY2" fmla="*/ 619318 h 619318"/>
                  <a:gd name="connsiteX3" fmla="*/ 0 w 718409"/>
                  <a:gd name="connsiteY3" fmla="*/ 619318 h 619318"/>
                  <a:gd name="connsiteX0" fmla="*/ 8579 w 726988"/>
                  <a:gd name="connsiteY0" fmla="*/ 668334 h 668334"/>
                  <a:gd name="connsiteX1" fmla="*/ 333263 w 726988"/>
                  <a:gd name="connsiteY1" fmla="*/ 109535 h 668334"/>
                  <a:gd name="connsiteX2" fmla="*/ 367784 w 726988"/>
                  <a:gd name="connsiteY2" fmla="*/ 49016 h 668334"/>
                  <a:gd name="connsiteX3" fmla="*/ 726988 w 726988"/>
                  <a:gd name="connsiteY3" fmla="*/ 668334 h 668334"/>
                  <a:gd name="connsiteX4" fmla="*/ 8579 w 726988"/>
                  <a:gd name="connsiteY4" fmla="*/ 668334 h 668334"/>
                  <a:gd name="connsiteX0" fmla="*/ 11451 w 729860"/>
                  <a:gd name="connsiteY0" fmla="*/ 683360 h 683360"/>
                  <a:gd name="connsiteX1" fmla="*/ 240885 w 729860"/>
                  <a:gd name="connsiteY1" fmla="*/ 84080 h 683360"/>
                  <a:gd name="connsiteX2" fmla="*/ 370656 w 729860"/>
                  <a:gd name="connsiteY2" fmla="*/ 64042 h 683360"/>
                  <a:gd name="connsiteX3" fmla="*/ 729860 w 729860"/>
                  <a:gd name="connsiteY3" fmla="*/ 683360 h 683360"/>
                  <a:gd name="connsiteX4" fmla="*/ 11451 w 729860"/>
                  <a:gd name="connsiteY4" fmla="*/ 683360 h 683360"/>
                  <a:gd name="connsiteX0" fmla="*/ 11451 w 729860"/>
                  <a:gd name="connsiteY0" fmla="*/ 660478 h 660478"/>
                  <a:gd name="connsiteX1" fmla="*/ 240885 w 729860"/>
                  <a:gd name="connsiteY1" fmla="*/ 61198 h 660478"/>
                  <a:gd name="connsiteX2" fmla="*/ 370656 w 729860"/>
                  <a:gd name="connsiteY2" fmla="*/ 41160 h 660478"/>
                  <a:gd name="connsiteX3" fmla="*/ 729860 w 729860"/>
                  <a:gd name="connsiteY3" fmla="*/ 660478 h 660478"/>
                  <a:gd name="connsiteX4" fmla="*/ 11451 w 729860"/>
                  <a:gd name="connsiteY4" fmla="*/ 660478 h 660478"/>
                  <a:gd name="connsiteX0" fmla="*/ 11451 w 729860"/>
                  <a:gd name="connsiteY0" fmla="*/ 660478 h 660478"/>
                  <a:gd name="connsiteX1" fmla="*/ 240885 w 729860"/>
                  <a:gd name="connsiteY1" fmla="*/ 61198 h 660478"/>
                  <a:gd name="connsiteX2" fmla="*/ 408756 w 729860"/>
                  <a:gd name="connsiteY2" fmla="*/ 41160 h 660478"/>
                  <a:gd name="connsiteX3" fmla="*/ 729860 w 729860"/>
                  <a:gd name="connsiteY3" fmla="*/ 660478 h 660478"/>
                  <a:gd name="connsiteX4" fmla="*/ 11451 w 729860"/>
                  <a:gd name="connsiteY4" fmla="*/ 660478 h 660478"/>
                  <a:gd name="connsiteX0" fmla="*/ 11451 w 729860"/>
                  <a:gd name="connsiteY0" fmla="*/ 660478 h 660478"/>
                  <a:gd name="connsiteX1" fmla="*/ 240885 w 729860"/>
                  <a:gd name="connsiteY1" fmla="*/ 61198 h 660478"/>
                  <a:gd name="connsiteX2" fmla="*/ 408756 w 729860"/>
                  <a:gd name="connsiteY2" fmla="*/ 41160 h 660478"/>
                  <a:gd name="connsiteX3" fmla="*/ 729860 w 729860"/>
                  <a:gd name="connsiteY3" fmla="*/ 660478 h 660478"/>
                  <a:gd name="connsiteX4" fmla="*/ 11451 w 729860"/>
                  <a:gd name="connsiteY4" fmla="*/ 660478 h 660478"/>
                  <a:gd name="connsiteX0" fmla="*/ 11451 w 729860"/>
                  <a:gd name="connsiteY0" fmla="*/ 660478 h 660478"/>
                  <a:gd name="connsiteX1" fmla="*/ 240885 w 729860"/>
                  <a:gd name="connsiteY1" fmla="*/ 61198 h 660478"/>
                  <a:gd name="connsiteX2" fmla="*/ 408756 w 729860"/>
                  <a:gd name="connsiteY2" fmla="*/ 41160 h 660478"/>
                  <a:gd name="connsiteX3" fmla="*/ 729860 w 729860"/>
                  <a:gd name="connsiteY3" fmla="*/ 660478 h 660478"/>
                  <a:gd name="connsiteX4" fmla="*/ 11451 w 729860"/>
                  <a:gd name="connsiteY4" fmla="*/ 660478 h 660478"/>
                  <a:gd name="connsiteX0" fmla="*/ 0 w 718409"/>
                  <a:gd name="connsiteY0" fmla="*/ 660478 h 660478"/>
                  <a:gd name="connsiteX1" fmla="*/ 229434 w 718409"/>
                  <a:gd name="connsiteY1" fmla="*/ 61198 h 660478"/>
                  <a:gd name="connsiteX2" fmla="*/ 397305 w 718409"/>
                  <a:gd name="connsiteY2" fmla="*/ 41160 h 660478"/>
                  <a:gd name="connsiteX3" fmla="*/ 718409 w 718409"/>
                  <a:gd name="connsiteY3" fmla="*/ 660478 h 660478"/>
                  <a:gd name="connsiteX4" fmla="*/ 0 w 718409"/>
                  <a:gd name="connsiteY4" fmla="*/ 660478 h 660478"/>
                  <a:gd name="connsiteX0" fmla="*/ 0 w 718409"/>
                  <a:gd name="connsiteY0" fmla="*/ 660478 h 660478"/>
                  <a:gd name="connsiteX1" fmla="*/ 229434 w 718409"/>
                  <a:gd name="connsiteY1" fmla="*/ 61198 h 660478"/>
                  <a:gd name="connsiteX2" fmla="*/ 397305 w 718409"/>
                  <a:gd name="connsiteY2" fmla="*/ 41160 h 660478"/>
                  <a:gd name="connsiteX3" fmla="*/ 718409 w 718409"/>
                  <a:gd name="connsiteY3" fmla="*/ 660478 h 660478"/>
                  <a:gd name="connsiteX4" fmla="*/ 0 w 718409"/>
                  <a:gd name="connsiteY4" fmla="*/ 660478 h 660478"/>
                  <a:gd name="connsiteX0" fmla="*/ 0 w 718409"/>
                  <a:gd name="connsiteY0" fmla="*/ 623521 h 623521"/>
                  <a:gd name="connsiteX1" fmla="*/ 229434 w 718409"/>
                  <a:gd name="connsiteY1" fmla="*/ 24241 h 623521"/>
                  <a:gd name="connsiteX2" fmla="*/ 397305 w 718409"/>
                  <a:gd name="connsiteY2" fmla="*/ 4203 h 623521"/>
                  <a:gd name="connsiteX3" fmla="*/ 718409 w 718409"/>
                  <a:gd name="connsiteY3" fmla="*/ 623521 h 623521"/>
                  <a:gd name="connsiteX4" fmla="*/ 0 w 718409"/>
                  <a:gd name="connsiteY4" fmla="*/ 623521 h 623521"/>
                  <a:gd name="connsiteX0" fmla="*/ 0 w 718409"/>
                  <a:gd name="connsiteY0" fmla="*/ 631146 h 631146"/>
                  <a:gd name="connsiteX1" fmla="*/ 248484 w 718409"/>
                  <a:gd name="connsiteY1" fmla="*/ 12816 h 631146"/>
                  <a:gd name="connsiteX2" fmla="*/ 397305 w 718409"/>
                  <a:gd name="connsiteY2" fmla="*/ 11828 h 631146"/>
                  <a:gd name="connsiteX3" fmla="*/ 718409 w 718409"/>
                  <a:gd name="connsiteY3" fmla="*/ 631146 h 631146"/>
                  <a:gd name="connsiteX4" fmla="*/ 0 w 718409"/>
                  <a:gd name="connsiteY4" fmla="*/ 631146 h 631146"/>
                  <a:gd name="connsiteX0" fmla="*/ 0 w 718409"/>
                  <a:gd name="connsiteY0" fmla="*/ 624156 h 624156"/>
                  <a:gd name="connsiteX1" fmla="*/ 248484 w 718409"/>
                  <a:gd name="connsiteY1" fmla="*/ 5826 h 624156"/>
                  <a:gd name="connsiteX2" fmla="*/ 397305 w 718409"/>
                  <a:gd name="connsiteY2" fmla="*/ 4838 h 624156"/>
                  <a:gd name="connsiteX3" fmla="*/ 718409 w 718409"/>
                  <a:gd name="connsiteY3" fmla="*/ 624156 h 624156"/>
                  <a:gd name="connsiteX4" fmla="*/ 0 w 718409"/>
                  <a:gd name="connsiteY4" fmla="*/ 624156 h 624156"/>
                  <a:gd name="connsiteX0" fmla="*/ 0 w 756509"/>
                  <a:gd name="connsiteY0" fmla="*/ 621774 h 624156"/>
                  <a:gd name="connsiteX1" fmla="*/ 286584 w 756509"/>
                  <a:gd name="connsiteY1" fmla="*/ 5826 h 624156"/>
                  <a:gd name="connsiteX2" fmla="*/ 435405 w 756509"/>
                  <a:gd name="connsiteY2" fmla="*/ 4838 h 624156"/>
                  <a:gd name="connsiteX3" fmla="*/ 756509 w 756509"/>
                  <a:gd name="connsiteY3" fmla="*/ 624156 h 624156"/>
                  <a:gd name="connsiteX4" fmla="*/ 0 w 756509"/>
                  <a:gd name="connsiteY4" fmla="*/ 621774 h 624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09" h="624156">
                    <a:moveTo>
                      <a:pt x="0" y="621774"/>
                    </a:moveTo>
                    <a:cubicBezTo>
                      <a:pt x="132022" y="469110"/>
                      <a:pt x="271961" y="128096"/>
                      <a:pt x="286584" y="5826"/>
                    </a:cubicBezTo>
                    <a:cubicBezTo>
                      <a:pt x="358357" y="2619"/>
                      <a:pt x="369784" y="-4951"/>
                      <a:pt x="435405" y="4838"/>
                    </a:cubicBezTo>
                    <a:cubicBezTo>
                      <a:pt x="475765" y="223183"/>
                      <a:pt x="585181" y="434385"/>
                      <a:pt x="756509" y="624156"/>
                    </a:cubicBezTo>
                    <a:lnTo>
                      <a:pt x="0" y="621774"/>
                    </a:lnTo>
                    <a:close/>
                  </a:path>
                </a:pathLst>
              </a:custGeom>
              <a:gradFill flip="none" rotWithShape="1">
                <a:gsLst>
                  <a:gs pos="0">
                    <a:schemeClr val="bg1">
                      <a:lumMod val="65000"/>
                    </a:schemeClr>
                  </a:gs>
                  <a:gs pos="100000">
                    <a:schemeClr val="bg1">
                      <a:lumMod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
              <p:cNvSpPr>
                <a:spLocks noChangeArrowheads="1"/>
              </p:cNvSpPr>
              <p:nvPr/>
            </p:nvSpPr>
            <p:spPr bwMode="auto">
              <a:xfrm>
                <a:off x="2176200" y="5874586"/>
                <a:ext cx="308704" cy="751355"/>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6" name="Rectangle 6"/>
              <p:cNvSpPr>
                <a:spLocks noChangeArrowheads="1"/>
              </p:cNvSpPr>
              <p:nvPr/>
            </p:nvSpPr>
            <p:spPr bwMode="auto">
              <a:xfrm>
                <a:off x="2860582" y="5435075"/>
                <a:ext cx="231267" cy="1190866"/>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7" name="Rectangle 7"/>
              <p:cNvSpPr>
                <a:spLocks noChangeArrowheads="1"/>
              </p:cNvSpPr>
              <p:nvPr/>
            </p:nvSpPr>
            <p:spPr bwMode="auto">
              <a:xfrm>
                <a:off x="7046403" y="5874586"/>
                <a:ext cx="307658" cy="751355"/>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8" name="Rectangle 8"/>
              <p:cNvSpPr>
                <a:spLocks noChangeArrowheads="1"/>
              </p:cNvSpPr>
              <p:nvPr/>
            </p:nvSpPr>
            <p:spPr bwMode="auto">
              <a:xfrm>
                <a:off x="6439459" y="5435075"/>
                <a:ext cx="230220" cy="1190866"/>
              </a:xfrm>
              <a:prstGeom prst="rect">
                <a:avLst/>
              </a:prstGeom>
              <a:solidFill>
                <a:srgbClr val="C18B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39" name="Freeform 9"/>
              <p:cNvSpPr>
                <a:spLocks/>
              </p:cNvSpPr>
              <p:nvPr/>
            </p:nvSpPr>
            <p:spPr bwMode="auto">
              <a:xfrm>
                <a:off x="1853892" y="5370194"/>
                <a:ext cx="5907240" cy="523228"/>
              </a:xfrm>
              <a:custGeom>
                <a:avLst/>
                <a:gdLst>
                  <a:gd name="T0" fmla="*/ 14420 w 16935"/>
                  <a:gd name="T1" fmla="*/ 0 h 1499"/>
                  <a:gd name="T2" fmla="*/ 8468 w 16935"/>
                  <a:gd name="T3" fmla="*/ 0 h 1499"/>
                  <a:gd name="T4" fmla="*/ 2515 w 16935"/>
                  <a:gd name="T5" fmla="*/ 0 h 1499"/>
                  <a:gd name="T6" fmla="*/ 0 w 16935"/>
                  <a:gd name="T7" fmla="*/ 1499 h 1499"/>
                  <a:gd name="T8" fmla="*/ 8468 w 16935"/>
                  <a:gd name="T9" fmla="*/ 1499 h 1499"/>
                  <a:gd name="T10" fmla="*/ 16935 w 16935"/>
                  <a:gd name="T11" fmla="*/ 1499 h 1499"/>
                  <a:gd name="T12" fmla="*/ 14420 w 16935"/>
                  <a:gd name="T13" fmla="*/ 0 h 1499"/>
                </a:gdLst>
                <a:ahLst/>
                <a:cxnLst>
                  <a:cxn ang="0">
                    <a:pos x="T0" y="T1"/>
                  </a:cxn>
                  <a:cxn ang="0">
                    <a:pos x="T2" y="T3"/>
                  </a:cxn>
                  <a:cxn ang="0">
                    <a:pos x="T4" y="T5"/>
                  </a:cxn>
                  <a:cxn ang="0">
                    <a:pos x="T6" y="T7"/>
                  </a:cxn>
                  <a:cxn ang="0">
                    <a:pos x="T8" y="T9"/>
                  </a:cxn>
                  <a:cxn ang="0">
                    <a:pos x="T10" y="T11"/>
                  </a:cxn>
                  <a:cxn ang="0">
                    <a:pos x="T12" y="T13"/>
                  </a:cxn>
                </a:cxnLst>
                <a:rect l="0" t="0" r="r" b="b"/>
                <a:pathLst>
                  <a:path w="16935" h="1499">
                    <a:moveTo>
                      <a:pt x="14420" y="0"/>
                    </a:moveTo>
                    <a:lnTo>
                      <a:pt x="8468" y="0"/>
                    </a:lnTo>
                    <a:lnTo>
                      <a:pt x="2515" y="0"/>
                    </a:lnTo>
                    <a:lnTo>
                      <a:pt x="0" y="1499"/>
                    </a:lnTo>
                    <a:lnTo>
                      <a:pt x="8468" y="1499"/>
                    </a:lnTo>
                    <a:lnTo>
                      <a:pt x="16935" y="1499"/>
                    </a:lnTo>
                    <a:lnTo>
                      <a:pt x="14420" y="0"/>
                    </a:lnTo>
                    <a:close/>
                  </a:path>
                </a:pathLst>
              </a:custGeom>
              <a:solidFill>
                <a:srgbClr val="DBC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0" name="Rectangle 10"/>
              <p:cNvSpPr>
                <a:spLocks noChangeArrowheads="1"/>
              </p:cNvSpPr>
              <p:nvPr/>
            </p:nvSpPr>
            <p:spPr bwMode="auto">
              <a:xfrm>
                <a:off x="1861217" y="5888190"/>
                <a:ext cx="5891543" cy="94181"/>
              </a:xfrm>
              <a:prstGeom prst="rect">
                <a:avLst/>
              </a:prstGeom>
              <a:solidFill>
                <a:srgbClr val="D3B2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1" name="Freeform 12"/>
              <p:cNvSpPr>
                <a:spLocks/>
              </p:cNvSpPr>
              <p:nvPr/>
            </p:nvSpPr>
            <p:spPr bwMode="auto">
              <a:xfrm>
                <a:off x="4578862" y="4689998"/>
                <a:ext cx="486602" cy="239638"/>
              </a:xfrm>
              <a:custGeom>
                <a:avLst/>
                <a:gdLst>
                  <a:gd name="T0" fmla="*/ 1349 w 1393"/>
                  <a:gd name="T1" fmla="*/ 0 h 686"/>
                  <a:gd name="T2" fmla="*/ 697 w 1393"/>
                  <a:gd name="T3" fmla="*/ 131 h 686"/>
                  <a:gd name="T4" fmla="*/ 56 w 1393"/>
                  <a:gd name="T5" fmla="*/ 0 h 686"/>
                  <a:gd name="T6" fmla="*/ 0 w 1393"/>
                  <a:gd name="T7" fmla="*/ 516 h 686"/>
                  <a:gd name="T8" fmla="*/ 12 w 1393"/>
                  <a:gd name="T9" fmla="*/ 537 h 686"/>
                  <a:gd name="T10" fmla="*/ 27 w 1393"/>
                  <a:gd name="T11" fmla="*/ 557 h 686"/>
                  <a:gd name="T12" fmla="*/ 44 w 1393"/>
                  <a:gd name="T13" fmla="*/ 575 h 686"/>
                  <a:gd name="T14" fmla="*/ 63 w 1393"/>
                  <a:gd name="T15" fmla="*/ 591 h 686"/>
                  <a:gd name="T16" fmla="*/ 84 w 1393"/>
                  <a:gd name="T17" fmla="*/ 605 h 686"/>
                  <a:gd name="T18" fmla="*/ 106 w 1393"/>
                  <a:gd name="T19" fmla="*/ 618 h 686"/>
                  <a:gd name="T20" fmla="*/ 132 w 1393"/>
                  <a:gd name="T21" fmla="*/ 630 h 686"/>
                  <a:gd name="T22" fmla="*/ 157 w 1393"/>
                  <a:gd name="T23" fmla="*/ 640 h 686"/>
                  <a:gd name="T24" fmla="*/ 185 w 1393"/>
                  <a:gd name="T25" fmla="*/ 649 h 686"/>
                  <a:gd name="T26" fmla="*/ 212 w 1393"/>
                  <a:gd name="T27" fmla="*/ 657 h 686"/>
                  <a:gd name="T28" fmla="*/ 241 w 1393"/>
                  <a:gd name="T29" fmla="*/ 664 h 686"/>
                  <a:gd name="T30" fmla="*/ 270 w 1393"/>
                  <a:gd name="T31" fmla="*/ 670 h 686"/>
                  <a:gd name="T32" fmla="*/ 301 w 1393"/>
                  <a:gd name="T33" fmla="*/ 674 h 686"/>
                  <a:gd name="T34" fmla="*/ 331 w 1393"/>
                  <a:gd name="T35" fmla="*/ 679 h 686"/>
                  <a:gd name="T36" fmla="*/ 361 w 1393"/>
                  <a:gd name="T37" fmla="*/ 681 h 686"/>
                  <a:gd name="T38" fmla="*/ 391 w 1393"/>
                  <a:gd name="T39" fmla="*/ 684 h 686"/>
                  <a:gd name="T40" fmla="*/ 450 w 1393"/>
                  <a:gd name="T41" fmla="*/ 686 h 686"/>
                  <a:gd name="T42" fmla="*/ 506 w 1393"/>
                  <a:gd name="T43" fmla="*/ 686 h 686"/>
                  <a:gd name="T44" fmla="*/ 558 w 1393"/>
                  <a:gd name="T45" fmla="*/ 685 h 686"/>
                  <a:gd name="T46" fmla="*/ 604 w 1393"/>
                  <a:gd name="T47" fmla="*/ 683 h 686"/>
                  <a:gd name="T48" fmla="*/ 671 w 1393"/>
                  <a:gd name="T49" fmla="*/ 676 h 686"/>
                  <a:gd name="T50" fmla="*/ 697 w 1393"/>
                  <a:gd name="T51" fmla="*/ 674 h 686"/>
                  <a:gd name="T52" fmla="*/ 722 w 1393"/>
                  <a:gd name="T53" fmla="*/ 676 h 686"/>
                  <a:gd name="T54" fmla="*/ 790 w 1393"/>
                  <a:gd name="T55" fmla="*/ 683 h 686"/>
                  <a:gd name="T56" fmla="*/ 835 w 1393"/>
                  <a:gd name="T57" fmla="*/ 685 h 686"/>
                  <a:gd name="T58" fmla="*/ 887 w 1393"/>
                  <a:gd name="T59" fmla="*/ 686 h 686"/>
                  <a:gd name="T60" fmla="*/ 943 w 1393"/>
                  <a:gd name="T61" fmla="*/ 686 h 686"/>
                  <a:gd name="T62" fmla="*/ 1003 w 1393"/>
                  <a:gd name="T63" fmla="*/ 684 h 686"/>
                  <a:gd name="T64" fmla="*/ 1032 w 1393"/>
                  <a:gd name="T65" fmla="*/ 681 h 686"/>
                  <a:gd name="T66" fmla="*/ 1063 w 1393"/>
                  <a:gd name="T67" fmla="*/ 679 h 686"/>
                  <a:gd name="T68" fmla="*/ 1094 w 1393"/>
                  <a:gd name="T69" fmla="*/ 674 h 686"/>
                  <a:gd name="T70" fmla="*/ 1123 w 1393"/>
                  <a:gd name="T71" fmla="*/ 670 h 686"/>
                  <a:gd name="T72" fmla="*/ 1153 w 1393"/>
                  <a:gd name="T73" fmla="*/ 664 h 686"/>
                  <a:gd name="T74" fmla="*/ 1182 w 1393"/>
                  <a:gd name="T75" fmla="*/ 657 h 686"/>
                  <a:gd name="T76" fmla="*/ 1210 w 1393"/>
                  <a:gd name="T77" fmla="*/ 649 h 686"/>
                  <a:gd name="T78" fmla="*/ 1237 w 1393"/>
                  <a:gd name="T79" fmla="*/ 640 h 686"/>
                  <a:gd name="T80" fmla="*/ 1263 w 1393"/>
                  <a:gd name="T81" fmla="*/ 630 h 686"/>
                  <a:gd name="T82" fmla="*/ 1287 w 1393"/>
                  <a:gd name="T83" fmla="*/ 618 h 686"/>
                  <a:gd name="T84" fmla="*/ 1310 w 1393"/>
                  <a:gd name="T85" fmla="*/ 605 h 686"/>
                  <a:gd name="T86" fmla="*/ 1331 w 1393"/>
                  <a:gd name="T87" fmla="*/ 591 h 686"/>
                  <a:gd name="T88" fmla="*/ 1350 w 1393"/>
                  <a:gd name="T89" fmla="*/ 575 h 686"/>
                  <a:gd name="T90" fmla="*/ 1367 w 1393"/>
                  <a:gd name="T91" fmla="*/ 557 h 686"/>
                  <a:gd name="T92" fmla="*/ 1382 w 1393"/>
                  <a:gd name="T93" fmla="*/ 537 h 686"/>
                  <a:gd name="T94" fmla="*/ 1393 w 1393"/>
                  <a:gd name="T95" fmla="*/ 516 h 686"/>
                  <a:gd name="T96" fmla="*/ 1349 w 1393"/>
                  <a:gd name="T9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3" h="686">
                    <a:moveTo>
                      <a:pt x="1349" y="0"/>
                    </a:moveTo>
                    <a:lnTo>
                      <a:pt x="697" y="131"/>
                    </a:lnTo>
                    <a:lnTo>
                      <a:pt x="56" y="0"/>
                    </a:lnTo>
                    <a:lnTo>
                      <a:pt x="0" y="516"/>
                    </a:lnTo>
                    <a:lnTo>
                      <a:pt x="12" y="537"/>
                    </a:lnTo>
                    <a:lnTo>
                      <a:pt x="27" y="557"/>
                    </a:lnTo>
                    <a:lnTo>
                      <a:pt x="44" y="575"/>
                    </a:lnTo>
                    <a:lnTo>
                      <a:pt x="63" y="591"/>
                    </a:lnTo>
                    <a:lnTo>
                      <a:pt x="84" y="605"/>
                    </a:lnTo>
                    <a:lnTo>
                      <a:pt x="106" y="618"/>
                    </a:lnTo>
                    <a:lnTo>
                      <a:pt x="132" y="630"/>
                    </a:lnTo>
                    <a:lnTo>
                      <a:pt x="157" y="640"/>
                    </a:lnTo>
                    <a:lnTo>
                      <a:pt x="185" y="649"/>
                    </a:lnTo>
                    <a:lnTo>
                      <a:pt x="212" y="657"/>
                    </a:lnTo>
                    <a:lnTo>
                      <a:pt x="241" y="664"/>
                    </a:lnTo>
                    <a:lnTo>
                      <a:pt x="270" y="670"/>
                    </a:lnTo>
                    <a:lnTo>
                      <a:pt x="301" y="674"/>
                    </a:lnTo>
                    <a:lnTo>
                      <a:pt x="331" y="679"/>
                    </a:lnTo>
                    <a:lnTo>
                      <a:pt x="361" y="681"/>
                    </a:lnTo>
                    <a:lnTo>
                      <a:pt x="391" y="684"/>
                    </a:lnTo>
                    <a:lnTo>
                      <a:pt x="450" y="686"/>
                    </a:lnTo>
                    <a:lnTo>
                      <a:pt x="506" y="686"/>
                    </a:lnTo>
                    <a:lnTo>
                      <a:pt x="558" y="685"/>
                    </a:lnTo>
                    <a:lnTo>
                      <a:pt x="604" y="683"/>
                    </a:lnTo>
                    <a:lnTo>
                      <a:pt x="671" y="676"/>
                    </a:lnTo>
                    <a:lnTo>
                      <a:pt x="697" y="674"/>
                    </a:lnTo>
                    <a:lnTo>
                      <a:pt x="722" y="676"/>
                    </a:lnTo>
                    <a:lnTo>
                      <a:pt x="790" y="683"/>
                    </a:lnTo>
                    <a:lnTo>
                      <a:pt x="835" y="685"/>
                    </a:lnTo>
                    <a:lnTo>
                      <a:pt x="887" y="686"/>
                    </a:lnTo>
                    <a:lnTo>
                      <a:pt x="943" y="686"/>
                    </a:lnTo>
                    <a:lnTo>
                      <a:pt x="1003" y="684"/>
                    </a:lnTo>
                    <a:lnTo>
                      <a:pt x="1032" y="681"/>
                    </a:lnTo>
                    <a:lnTo>
                      <a:pt x="1063" y="679"/>
                    </a:lnTo>
                    <a:lnTo>
                      <a:pt x="1094" y="674"/>
                    </a:lnTo>
                    <a:lnTo>
                      <a:pt x="1123" y="670"/>
                    </a:lnTo>
                    <a:lnTo>
                      <a:pt x="1153" y="664"/>
                    </a:lnTo>
                    <a:lnTo>
                      <a:pt x="1182" y="657"/>
                    </a:lnTo>
                    <a:lnTo>
                      <a:pt x="1210" y="649"/>
                    </a:lnTo>
                    <a:lnTo>
                      <a:pt x="1237" y="640"/>
                    </a:lnTo>
                    <a:lnTo>
                      <a:pt x="1263" y="630"/>
                    </a:lnTo>
                    <a:lnTo>
                      <a:pt x="1287" y="618"/>
                    </a:lnTo>
                    <a:lnTo>
                      <a:pt x="1310" y="605"/>
                    </a:lnTo>
                    <a:lnTo>
                      <a:pt x="1331" y="591"/>
                    </a:lnTo>
                    <a:lnTo>
                      <a:pt x="1350" y="575"/>
                    </a:lnTo>
                    <a:lnTo>
                      <a:pt x="1367" y="557"/>
                    </a:lnTo>
                    <a:lnTo>
                      <a:pt x="1382" y="537"/>
                    </a:lnTo>
                    <a:lnTo>
                      <a:pt x="1393" y="516"/>
                    </a:lnTo>
                    <a:lnTo>
                      <a:pt x="1349" y="0"/>
                    </a:lnTo>
                    <a:close/>
                  </a:path>
                </a:pathLst>
              </a:custGeom>
              <a:solidFill>
                <a:srgbClr val="FED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2" name="Freeform 13"/>
              <p:cNvSpPr>
                <a:spLocks/>
              </p:cNvSpPr>
              <p:nvPr/>
            </p:nvSpPr>
            <p:spPr bwMode="auto">
              <a:xfrm>
                <a:off x="4494099" y="4869989"/>
                <a:ext cx="657174" cy="182083"/>
              </a:xfrm>
              <a:custGeom>
                <a:avLst/>
                <a:gdLst>
                  <a:gd name="T0" fmla="*/ 1628 w 1883"/>
                  <a:gd name="T1" fmla="*/ 3 h 523"/>
                  <a:gd name="T2" fmla="*/ 1574 w 1883"/>
                  <a:gd name="T3" fmla="*/ 15 h 523"/>
                  <a:gd name="T4" fmla="*/ 1510 w 1883"/>
                  <a:gd name="T5" fmla="*/ 27 h 523"/>
                  <a:gd name="T6" fmla="*/ 1426 w 1883"/>
                  <a:gd name="T7" fmla="*/ 40 h 523"/>
                  <a:gd name="T8" fmla="*/ 1318 w 1883"/>
                  <a:gd name="T9" fmla="*/ 51 h 523"/>
                  <a:gd name="T10" fmla="*/ 1185 w 1883"/>
                  <a:gd name="T11" fmla="*/ 61 h 523"/>
                  <a:gd name="T12" fmla="*/ 1029 w 1883"/>
                  <a:gd name="T13" fmla="*/ 66 h 523"/>
                  <a:gd name="T14" fmla="*/ 853 w 1883"/>
                  <a:gd name="T15" fmla="*/ 66 h 523"/>
                  <a:gd name="T16" fmla="*/ 696 w 1883"/>
                  <a:gd name="T17" fmla="*/ 61 h 523"/>
                  <a:gd name="T18" fmla="*/ 565 w 1883"/>
                  <a:gd name="T19" fmla="*/ 51 h 523"/>
                  <a:gd name="T20" fmla="*/ 456 w 1883"/>
                  <a:gd name="T21" fmla="*/ 40 h 523"/>
                  <a:gd name="T22" fmla="*/ 371 w 1883"/>
                  <a:gd name="T23" fmla="*/ 27 h 523"/>
                  <a:gd name="T24" fmla="*/ 308 w 1883"/>
                  <a:gd name="T25" fmla="*/ 15 h 523"/>
                  <a:gd name="T26" fmla="*/ 254 w 1883"/>
                  <a:gd name="T27" fmla="*/ 3 h 523"/>
                  <a:gd name="T28" fmla="*/ 0 w 1883"/>
                  <a:gd name="T29" fmla="*/ 274 h 523"/>
                  <a:gd name="T30" fmla="*/ 53 w 1883"/>
                  <a:gd name="T31" fmla="*/ 320 h 523"/>
                  <a:gd name="T32" fmla="*/ 115 w 1883"/>
                  <a:gd name="T33" fmla="*/ 360 h 523"/>
                  <a:gd name="T34" fmla="*/ 184 w 1883"/>
                  <a:gd name="T35" fmla="*/ 394 h 523"/>
                  <a:gd name="T36" fmla="*/ 257 w 1883"/>
                  <a:gd name="T37" fmla="*/ 424 h 523"/>
                  <a:gd name="T38" fmla="*/ 334 w 1883"/>
                  <a:gd name="T39" fmla="*/ 448 h 523"/>
                  <a:gd name="T40" fmla="*/ 413 w 1883"/>
                  <a:gd name="T41" fmla="*/ 468 h 523"/>
                  <a:gd name="T42" fmla="*/ 491 w 1883"/>
                  <a:gd name="T43" fmla="*/ 484 h 523"/>
                  <a:gd name="T44" fmla="*/ 568 w 1883"/>
                  <a:gd name="T45" fmla="*/ 497 h 523"/>
                  <a:gd name="T46" fmla="*/ 712 w 1883"/>
                  <a:gd name="T47" fmla="*/ 514 h 523"/>
                  <a:gd name="T48" fmla="*/ 831 w 1883"/>
                  <a:gd name="T49" fmla="*/ 521 h 523"/>
                  <a:gd name="T50" fmla="*/ 911 w 1883"/>
                  <a:gd name="T51" fmla="*/ 523 h 523"/>
                  <a:gd name="T52" fmla="*/ 941 w 1883"/>
                  <a:gd name="T53" fmla="*/ 523 h 523"/>
                  <a:gd name="T54" fmla="*/ 970 w 1883"/>
                  <a:gd name="T55" fmla="*/ 523 h 523"/>
                  <a:gd name="T56" fmla="*/ 1051 w 1883"/>
                  <a:gd name="T57" fmla="*/ 521 h 523"/>
                  <a:gd name="T58" fmla="*/ 1169 w 1883"/>
                  <a:gd name="T59" fmla="*/ 514 h 523"/>
                  <a:gd name="T60" fmla="*/ 1313 w 1883"/>
                  <a:gd name="T61" fmla="*/ 497 h 523"/>
                  <a:gd name="T62" fmla="*/ 1391 w 1883"/>
                  <a:gd name="T63" fmla="*/ 484 h 523"/>
                  <a:gd name="T64" fmla="*/ 1469 w 1883"/>
                  <a:gd name="T65" fmla="*/ 468 h 523"/>
                  <a:gd name="T66" fmla="*/ 1547 w 1883"/>
                  <a:gd name="T67" fmla="*/ 448 h 523"/>
                  <a:gd name="T68" fmla="*/ 1625 w 1883"/>
                  <a:gd name="T69" fmla="*/ 424 h 523"/>
                  <a:gd name="T70" fmla="*/ 1698 w 1883"/>
                  <a:gd name="T71" fmla="*/ 394 h 523"/>
                  <a:gd name="T72" fmla="*/ 1766 w 1883"/>
                  <a:gd name="T73" fmla="*/ 360 h 523"/>
                  <a:gd name="T74" fmla="*/ 1829 w 1883"/>
                  <a:gd name="T75" fmla="*/ 320 h 523"/>
                  <a:gd name="T76" fmla="*/ 1883 w 1883"/>
                  <a:gd name="T77" fmla="*/ 27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3" h="523">
                    <a:moveTo>
                      <a:pt x="1637" y="0"/>
                    </a:moveTo>
                    <a:lnTo>
                      <a:pt x="1628" y="3"/>
                    </a:lnTo>
                    <a:lnTo>
                      <a:pt x="1597" y="10"/>
                    </a:lnTo>
                    <a:lnTo>
                      <a:pt x="1574" y="15"/>
                    </a:lnTo>
                    <a:lnTo>
                      <a:pt x="1545" y="21"/>
                    </a:lnTo>
                    <a:lnTo>
                      <a:pt x="1510" y="27"/>
                    </a:lnTo>
                    <a:lnTo>
                      <a:pt x="1471" y="33"/>
                    </a:lnTo>
                    <a:lnTo>
                      <a:pt x="1426" y="40"/>
                    </a:lnTo>
                    <a:lnTo>
                      <a:pt x="1375" y="46"/>
                    </a:lnTo>
                    <a:lnTo>
                      <a:pt x="1318" y="51"/>
                    </a:lnTo>
                    <a:lnTo>
                      <a:pt x="1254" y="57"/>
                    </a:lnTo>
                    <a:lnTo>
                      <a:pt x="1185" y="61"/>
                    </a:lnTo>
                    <a:lnTo>
                      <a:pt x="1110" y="64"/>
                    </a:lnTo>
                    <a:lnTo>
                      <a:pt x="1029" y="66"/>
                    </a:lnTo>
                    <a:lnTo>
                      <a:pt x="941" y="67"/>
                    </a:lnTo>
                    <a:lnTo>
                      <a:pt x="853" y="66"/>
                    </a:lnTo>
                    <a:lnTo>
                      <a:pt x="771" y="64"/>
                    </a:lnTo>
                    <a:lnTo>
                      <a:pt x="696" y="61"/>
                    </a:lnTo>
                    <a:lnTo>
                      <a:pt x="628" y="57"/>
                    </a:lnTo>
                    <a:lnTo>
                      <a:pt x="565" y="51"/>
                    </a:lnTo>
                    <a:lnTo>
                      <a:pt x="508" y="46"/>
                    </a:lnTo>
                    <a:lnTo>
                      <a:pt x="456" y="40"/>
                    </a:lnTo>
                    <a:lnTo>
                      <a:pt x="411" y="33"/>
                    </a:lnTo>
                    <a:lnTo>
                      <a:pt x="371" y="27"/>
                    </a:lnTo>
                    <a:lnTo>
                      <a:pt x="336" y="21"/>
                    </a:lnTo>
                    <a:lnTo>
                      <a:pt x="308" y="15"/>
                    </a:lnTo>
                    <a:lnTo>
                      <a:pt x="285" y="10"/>
                    </a:lnTo>
                    <a:lnTo>
                      <a:pt x="254" y="3"/>
                    </a:lnTo>
                    <a:lnTo>
                      <a:pt x="244" y="0"/>
                    </a:lnTo>
                    <a:lnTo>
                      <a:pt x="0" y="274"/>
                    </a:lnTo>
                    <a:lnTo>
                      <a:pt x="25" y="298"/>
                    </a:lnTo>
                    <a:lnTo>
                      <a:pt x="53" y="320"/>
                    </a:lnTo>
                    <a:lnTo>
                      <a:pt x="84" y="340"/>
                    </a:lnTo>
                    <a:lnTo>
                      <a:pt x="115" y="360"/>
                    </a:lnTo>
                    <a:lnTo>
                      <a:pt x="149" y="378"/>
                    </a:lnTo>
                    <a:lnTo>
                      <a:pt x="184" y="394"/>
                    </a:lnTo>
                    <a:lnTo>
                      <a:pt x="220" y="410"/>
                    </a:lnTo>
                    <a:lnTo>
                      <a:pt x="257" y="424"/>
                    </a:lnTo>
                    <a:lnTo>
                      <a:pt x="295" y="437"/>
                    </a:lnTo>
                    <a:lnTo>
                      <a:pt x="334" y="448"/>
                    </a:lnTo>
                    <a:lnTo>
                      <a:pt x="374" y="459"/>
                    </a:lnTo>
                    <a:lnTo>
                      <a:pt x="413" y="468"/>
                    </a:lnTo>
                    <a:lnTo>
                      <a:pt x="452" y="477"/>
                    </a:lnTo>
                    <a:lnTo>
                      <a:pt x="491" y="484"/>
                    </a:lnTo>
                    <a:lnTo>
                      <a:pt x="530" y="492"/>
                    </a:lnTo>
                    <a:lnTo>
                      <a:pt x="568" y="497"/>
                    </a:lnTo>
                    <a:lnTo>
                      <a:pt x="642" y="507"/>
                    </a:lnTo>
                    <a:lnTo>
                      <a:pt x="712" y="514"/>
                    </a:lnTo>
                    <a:lnTo>
                      <a:pt x="776" y="518"/>
                    </a:lnTo>
                    <a:lnTo>
                      <a:pt x="831" y="521"/>
                    </a:lnTo>
                    <a:lnTo>
                      <a:pt x="876" y="523"/>
                    </a:lnTo>
                    <a:lnTo>
                      <a:pt x="911" y="523"/>
                    </a:lnTo>
                    <a:lnTo>
                      <a:pt x="933" y="523"/>
                    </a:lnTo>
                    <a:lnTo>
                      <a:pt x="941" y="523"/>
                    </a:lnTo>
                    <a:lnTo>
                      <a:pt x="948" y="523"/>
                    </a:lnTo>
                    <a:lnTo>
                      <a:pt x="970" y="523"/>
                    </a:lnTo>
                    <a:lnTo>
                      <a:pt x="1005" y="523"/>
                    </a:lnTo>
                    <a:lnTo>
                      <a:pt x="1051" y="521"/>
                    </a:lnTo>
                    <a:lnTo>
                      <a:pt x="1106" y="518"/>
                    </a:lnTo>
                    <a:lnTo>
                      <a:pt x="1169" y="514"/>
                    </a:lnTo>
                    <a:lnTo>
                      <a:pt x="1239" y="507"/>
                    </a:lnTo>
                    <a:lnTo>
                      <a:pt x="1313" y="497"/>
                    </a:lnTo>
                    <a:lnTo>
                      <a:pt x="1352" y="492"/>
                    </a:lnTo>
                    <a:lnTo>
                      <a:pt x="1391" y="484"/>
                    </a:lnTo>
                    <a:lnTo>
                      <a:pt x="1430" y="477"/>
                    </a:lnTo>
                    <a:lnTo>
                      <a:pt x="1469" y="468"/>
                    </a:lnTo>
                    <a:lnTo>
                      <a:pt x="1508" y="459"/>
                    </a:lnTo>
                    <a:lnTo>
                      <a:pt x="1547" y="448"/>
                    </a:lnTo>
                    <a:lnTo>
                      <a:pt x="1586" y="437"/>
                    </a:lnTo>
                    <a:lnTo>
                      <a:pt x="1625" y="424"/>
                    </a:lnTo>
                    <a:lnTo>
                      <a:pt x="1662" y="410"/>
                    </a:lnTo>
                    <a:lnTo>
                      <a:pt x="1698" y="394"/>
                    </a:lnTo>
                    <a:lnTo>
                      <a:pt x="1734" y="378"/>
                    </a:lnTo>
                    <a:lnTo>
                      <a:pt x="1766" y="360"/>
                    </a:lnTo>
                    <a:lnTo>
                      <a:pt x="1798" y="340"/>
                    </a:lnTo>
                    <a:lnTo>
                      <a:pt x="1829" y="320"/>
                    </a:lnTo>
                    <a:lnTo>
                      <a:pt x="1856" y="298"/>
                    </a:lnTo>
                    <a:lnTo>
                      <a:pt x="1883" y="274"/>
                    </a:lnTo>
                    <a:lnTo>
                      <a:pt x="1637" y="0"/>
                    </a:ln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3" name="Freeform 19"/>
              <p:cNvSpPr>
                <a:spLocks/>
              </p:cNvSpPr>
              <p:nvPr/>
            </p:nvSpPr>
            <p:spPr bwMode="auto">
              <a:xfrm>
                <a:off x="2547692" y="5676806"/>
                <a:ext cx="138132" cy="60694"/>
              </a:xfrm>
              <a:custGeom>
                <a:avLst/>
                <a:gdLst>
                  <a:gd name="T0" fmla="*/ 382 w 394"/>
                  <a:gd name="T1" fmla="*/ 0 h 176"/>
                  <a:gd name="T2" fmla="*/ 394 w 394"/>
                  <a:gd name="T3" fmla="*/ 33 h 176"/>
                  <a:gd name="T4" fmla="*/ 13 w 394"/>
                  <a:gd name="T5" fmla="*/ 176 h 176"/>
                  <a:gd name="T6" fmla="*/ 0 w 394"/>
                  <a:gd name="T7" fmla="*/ 144 h 176"/>
                  <a:gd name="T8" fmla="*/ 382 w 394"/>
                  <a:gd name="T9" fmla="*/ 0 h 176"/>
                </a:gdLst>
                <a:ahLst/>
                <a:cxnLst>
                  <a:cxn ang="0">
                    <a:pos x="T0" y="T1"/>
                  </a:cxn>
                  <a:cxn ang="0">
                    <a:pos x="T2" y="T3"/>
                  </a:cxn>
                  <a:cxn ang="0">
                    <a:pos x="T4" y="T5"/>
                  </a:cxn>
                  <a:cxn ang="0">
                    <a:pos x="T6" y="T7"/>
                  </a:cxn>
                  <a:cxn ang="0">
                    <a:pos x="T8" y="T9"/>
                  </a:cxn>
                </a:cxnLst>
                <a:rect l="0" t="0" r="r" b="b"/>
                <a:pathLst>
                  <a:path w="394" h="176">
                    <a:moveTo>
                      <a:pt x="382" y="0"/>
                    </a:moveTo>
                    <a:lnTo>
                      <a:pt x="394" y="33"/>
                    </a:lnTo>
                    <a:lnTo>
                      <a:pt x="13" y="176"/>
                    </a:lnTo>
                    <a:lnTo>
                      <a:pt x="0" y="144"/>
                    </a:lnTo>
                    <a:lnTo>
                      <a:pt x="382" y="0"/>
                    </a:lnTo>
                    <a:close/>
                  </a:path>
                </a:pathLst>
              </a:custGeom>
              <a:solidFill>
                <a:srgbClr val="515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4" name="Freeform 20"/>
              <p:cNvSpPr>
                <a:spLocks/>
              </p:cNvSpPr>
              <p:nvPr/>
            </p:nvSpPr>
            <p:spPr bwMode="auto">
              <a:xfrm>
                <a:off x="2543506" y="5665295"/>
                <a:ext cx="138132" cy="61741"/>
              </a:xfrm>
              <a:custGeom>
                <a:avLst/>
                <a:gdLst>
                  <a:gd name="T0" fmla="*/ 394 w 394"/>
                  <a:gd name="T1" fmla="*/ 31 h 175"/>
                  <a:gd name="T2" fmla="*/ 381 w 394"/>
                  <a:gd name="T3" fmla="*/ 0 h 175"/>
                  <a:gd name="T4" fmla="*/ 0 w 394"/>
                  <a:gd name="T5" fmla="*/ 143 h 175"/>
                  <a:gd name="T6" fmla="*/ 12 w 394"/>
                  <a:gd name="T7" fmla="*/ 175 h 175"/>
                  <a:gd name="T8" fmla="*/ 394 w 394"/>
                  <a:gd name="T9" fmla="*/ 31 h 175"/>
                </a:gdLst>
                <a:ahLst/>
                <a:cxnLst>
                  <a:cxn ang="0">
                    <a:pos x="T0" y="T1"/>
                  </a:cxn>
                  <a:cxn ang="0">
                    <a:pos x="T2" y="T3"/>
                  </a:cxn>
                  <a:cxn ang="0">
                    <a:pos x="T4" y="T5"/>
                  </a:cxn>
                  <a:cxn ang="0">
                    <a:pos x="T6" y="T7"/>
                  </a:cxn>
                  <a:cxn ang="0">
                    <a:pos x="T8" y="T9"/>
                  </a:cxn>
                </a:cxnLst>
                <a:rect l="0" t="0" r="r" b="b"/>
                <a:pathLst>
                  <a:path w="394" h="175">
                    <a:moveTo>
                      <a:pt x="394" y="31"/>
                    </a:moveTo>
                    <a:lnTo>
                      <a:pt x="381" y="0"/>
                    </a:lnTo>
                    <a:lnTo>
                      <a:pt x="0" y="143"/>
                    </a:lnTo>
                    <a:lnTo>
                      <a:pt x="12" y="175"/>
                    </a:lnTo>
                    <a:lnTo>
                      <a:pt x="394" y="31"/>
                    </a:lnTo>
                    <a:close/>
                  </a:path>
                </a:pathLst>
              </a:custGeom>
              <a:solidFill>
                <a:srgbClr val="636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5" name="Freeform 21"/>
              <p:cNvSpPr>
                <a:spLocks/>
              </p:cNvSpPr>
              <p:nvPr/>
            </p:nvSpPr>
            <p:spPr bwMode="auto">
              <a:xfrm>
                <a:off x="2539320" y="5654830"/>
                <a:ext cx="137086" cy="60694"/>
              </a:xfrm>
              <a:custGeom>
                <a:avLst/>
                <a:gdLst>
                  <a:gd name="T0" fmla="*/ 382 w 393"/>
                  <a:gd name="T1" fmla="*/ 0 h 175"/>
                  <a:gd name="T2" fmla="*/ 393 w 393"/>
                  <a:gd name="T3" fmla="*/ 32 h 175"/>
                  <a:gd name="T4" fmla="*/ 12 w 393"/>
                  <a:gd name="T5" fmla="*/ 175 h 175"/>
                  <a:gd name="T6" fmla="*/ 0 w 393"/>
                  <a:gd name="T7" fmla="*/ 143 h 175"/>
                  <a:gd name="T8" fmla="*/ 382 w 393"/>
                  <a:gd name="T9" fmla="*/ 0 h 175"/>
                </a:gdLst>
                <a:ahLst/>
                <a:cxnLst>
                  <a:cxn ang="0">
                    <a:pos x="T0" y="T1"/>
                  </a:cxn>
                  <a:cxn ang="0">
                    <a:pos x="T2" y="T3"/>
                  </a:cxn>
                  <a:cxn ang="0">
                    <a:pos x="T4" y="T5"/>
                  </a:cxn>
                  <a:cxn ang="0">
                    <a:pos x="T6" y="T7"/>
                  </a:cxn>
                  <a:cxn ang="0">
                    <a:pos x="T8" y="T9"/>
                  </a:cxn>
                </a:cxnLst>
                <a:rect l="0" t="0" r="r" b="b"/>
                <a:pathLst>
                  <a:path w="393" h="175">
                    <a:moveTo>
                      <a:pt x="382" y="0"/>
                    </a:moveTo>
                    <a:lnTo>
                      <a:pt x="393" y="32"/>
                    </a:lnTo>
                    <a:lnTo>
                      <a:pt x="12" y="175"/>
                    </a:lnTo>
                    <a:lnTo>
                      <a:pt x="0" y="143"/>
                    </a:lnTo>
                    <a:lnTo>
                      <a:pt x="382" y="0"/>
                    </a:lnTo>
                    <a:close/>
                  </a:path>
                </a:pathLst>
              </a:custGeom>
              <a:solidFill>
                <a:srgbClr val="515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6" name="Freeform 22"/>
              <p:cNvSpPr>
                <a:spLocks/>
              </p:cNvSpPr>
              <p:nvPr/>
            </p:nvSpPr>
            <p:spPr bwMode="auto">
              <a:xfrm>
                <a:off x="2547692" y="5676806"/>
                <a:ext cx="138132" cy="60694"/>
              </a:xfrm>
              <a:custGeom>
                <a:avLst/>
                <a:gdLst>
                  <a:gd name="T0" fmla="*/ 382 w 394"/>
                  <a:gd name="T1" fmla="*/ 0 h 176"/>
                  <a:gd name="T2" fmla="*/ 394 w 394"/>
                  <a:gd name="T3" fmla="*/ 33 h 176"/>
                  <a:gd name="T4" fmla="*/ 13 w 394"/>
                  <a:gd name="T5" fmla="*/ 176 h 176"/>
                  <a:gd name="T6" fmla="*/ 0 w 394"/>
                  <a:gd name="T7" fmla="*/ 144 h 176"/>
                  <a:gd name="T8" fmla="*/ 382 w 394"/>
                  <a:gd name="T9" fmla="*/ 0 h 176"/>
                </a:gdLst>
                <a:ahLst/>
                <a:cxnLst>
                  <a:cxn ang="0">
                    <a:pos x="T0" y="T1"/>
                  </a:cxn>
                  <a:cxn ang="0">
                    <a:pos x="T2" y="T3"/>
                  </a:cxn>
                  <a:cxn ang="0">
                    <a:pos x="T4" y="T5"/>
                  </a:cxn>
                  <a:cxn ang="0">
                    <a:pos x="T6" y="T7"/>
                  </a:cxn>
                  <a:cxn ang="0">
                    <a:pos x="T8" y="T9"/>
                  </a:cxn>
                </a:cxnLst>
                <a:rect l="0" t="0" r="r" b="b"/>
                <a:pathLst>
                  <a:path w="394" h="176">
                    <a:moveTo>
                      <a:pt x="382" y="0"/>
                    </a:moveTo>
                    <a:lnTo>
                      <a:pt x="394" y="33"/>
                    </a:lnTo>
                    <a:lnTo>
                      <a:pt x="13" y="176"/>
                    </a:lnTo>
                    <a:lnTo>
                      <a:pt x="0" y="144"/>
                    </a:lnTo>
                    <a:lnTo>
                      <a:pt x="382" y="0"/>
                    </a:lnTo>
                    <a:close/>
                  </a:path>
                </a:pathLst>
              </a:custGeom>
              <a:solidFill>
                <a:srgbClr val="D1A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7" name="Freeform 23"/>
              <p:cNvSpPr>
                <a:spLocks/>
              </p:cNvSpPr>
              <p:nvPr/>
            </p:nvSpPr>
            <p:spPr bwMode="auto">
              <a:xfrm>
                <a:off x="2543506" y="5665295"/>
                <a:ext cx="138132" cy="61741"/>
              </a:xfrm>
              <a:custGeom>
                <a:avLst/>
                <a:gdLst>
                  <a:gd name="T0" fmla="*/ 394 w 394"/>
                  <a:gd name="T1" fmla="*/ 31 h 175"/>
                  <a:gd name="T2" fmla="*/ 381 w 394"/>
                  <a:gd name="T3" fmla="*/ 0 h 175"/>
                  <a:gd name="T4" fmla="*/ 0 w 394"/>
                  <a:gd name="T5" fmla="*/ 143 h 175"/>
                  <a:gd name="T6" fmla="*/ 12 w 394"/>
                  <a:gd name="T7" fmla="*/ 175 h 175"/>
                  <a:gd name="T8" fmla="*/ 394 w 394"/>
                  <a:gd name="T9" fmla="*/ 31 h 175"/>
                </a:gdLst>
                <a:ahLst/>
                <a:cxnLst>
                  <a:cxn ang="0">
                    <a:pos x="T0" y="T1"/>
                  </a:cxn>
                  <a:cxn ang="0">
                    <a:pos x="T2" y="T3"/>
                  </a:cxn>
                  <a:cxn ang="0">
                    <a:pos x="T4" y="T5"/>
                  </a:cxn>
                  <a:cxn ang="0">
                    <a:pos x="T6" y="T7"/>
                  </a:cxn>
                  <a:cxn ang="0">
                    <a:pos x="T8" y="T9"/>
                  </a:cxn>
                </a:cxnLst>
                <a:rect l="0" t="0" r="r" b="b"/>
                <a:pathLst>
                  <a:path w="394" h="175">
                    <a:moveTo>
                      <a:pt x="394" y="31"/>
                    </a:moveTo>
                    <a:lnTo>
                      <a:pt x="381" y="0"/>
                    </a:lnTo>
                    <a:lnTo>
                      <a:pt x="0" y="143"/>
                    </a:lnTo>
                    <a:lnTo>
                      <a:pt x="12" y="175"/>
                    </a:lnTo>
                    <a:lnTo>
                      <a:pt x="394" y="31"/>
                    </a:lnTo>
                    <a:close/>
                  </a:path>
                </a:pathLst>
              </a:custGeom>
              <a:solidFill>
                <a:srgbClr val="EBBB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8" name="Freeform 24"/>
              <p:cNvSpPr>
                <a:spLocks/>
              </p:cNvSpPr>
              <p:nvPr/>
            </p:nvSpPr>
            <p:spPr bwMode="auto">
              <a:xfrm>
                <a:off x="2539320" y="5654830"/>
                <a:ext cx="137086" cy="60694"/>
              </a:xfrm>
              <a:custGeom>
                <a:avLst/>
                <a:gdLst>
                  <a:gd name="T0" fmla="*/ 382 w 393"/>
                  <a:gd name="T1" fmla="*/ 0 h 175"/>
                  <a:gd name="T2" fmla="*/ 393 w 393"/>
                  <a:gd name="T3" fmla="*/ 32 h 175"/>
                  <a:gd name="T4" fmla="*/ 12 w 393"/>
                  <a:gd name="T5" fmla="*/ 175 h 175"/>
                  <a:gd name="T6" fmla="*/ 0 w 393"/>
                  <a:gd name="T7" fmla="*/ 143 h 175"/>
                  <a:gd name="T8" fmla="*/ 382 w 393"/>
                  <a:gd name="T9" fmla="*/ 0 h 175"/>
                </a:gdLst>
                <a:ahLst/>
                <a:cxnLst>
                  <a:cxn ang="0">
                    <a:pos x="T0" y="T1"/>
                  </a:cxn>
                  <a:cxn ang="0">
                    <a:pos x="T2" y="T3"/>
                  </a:cxn>
                  <a:cxn ang="0">
                    <a:pos x="T4" y="T5"/>
                  </a:cxn>
                  <a:cxn ang="0">
                    <a:pos x="T6" y="T7"/>
                  </a:cxn>
                  <a:cxn ang="0">
                    <a:pos x="T8" y="T9"/>
                  </a:cxn>
                </a:cxnLst>
                <a:rect l="0" t="0" r="r" b="b"/>
                <a:pathLst>
                  <a:path w="393" h="175">
                    <a:moveTo>
                      <a:pt x="382" y="0"/>
                    </a:moveTo>
                    <a:lnTo>
                      <a:pt x="393" y="32"/>
                    </a:lnTo>
                    <a:lnTo>
                      <a:pt x="12" y="175"/>
                    </a:lnTo>
                    <a:lnTo>
                      <a:pt x="0" y="143"/>
                    </a:lnTo>
                    <a:lnTo>
                      <a:pt x="382" y="0"/>
                    </a:lnTo>
                    <a:close/>
                  </a:path>
                </a:pathLst>
              </a:custGeom>
              <a:solidFill>
                <a:srgbClr val="D1A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49" name="Freeform 25"/>
              <p:cNvSpPr>
                <a:spLocks/>
              </p:cNvSpPr>
              <p:nvPr/>
            </p:nvSpPr>
            <p:spPr bwMode="auto">
              <a:xfrm>
                <a:off x="2671174" y="5654830"/>
                <a:ext cx="33487" cy="33487"/>
              </a:xfrm>
              <a:custGeom>
                <a:avLst/>
                <a:gdLst>
                  <a:gd name="T0" fmla="*/ 36 w 95"/>
                  <a:gd name="T1" fmla="*/ 97 h 97"/>
                  <a:gd name="T2" fmla="*/ 40 w 95"/>
                  <a:gd name="T3" fmla="*/ 96 h 97"/>
                  <a:gd name="T4" fmla="*/ 95 w 95"/>
                  <a:gd name="T5" fmla="*/ 20 h 97"/>
                  <a:gd name="T6" fmla="*/ 4 w 95"/>
                  <a:gd name="T7" fmla="*/ 0 h 97"/>
                  <a:gd name="T8" fmla="*/ 0 w 95"/>
                  <a:gd name="T9" fmla="*/ 1 h 97"/>
                  <a:gd name="T10" fmla="*/ 36 w 95"/>
                  <a:gd name="T11" fmla="*/ 97 h 97"/>
                </a:gdLst>
                <a:ahLst/>
                <a:cxnLst>
                  <a:cxn ang="0">
                    <a:pos x="T0" y="T1"/>
                  </a:cxn>
                  <a:cxn ang="0">
                    <a:pos x="T2" y="T3"/>
                  </a:cxn>
                  <a:cxn ang="0">
                    <a:pos x="T4" y="T5"/>
                  </a:cxn>
                  <a:cxn ang="0">
                    <a:pos x="T6" y="T7"/>
                  </a:cxn>
                  <a:cxn ang="0">
                    <a:pos x="T8" y="T9"/>
                  </a:cxn>
                  <a:cxn ang="0">
                    <a:pos x="T10" y="T11"/>
                  </a:cxn>
                </a:cxnLst>
                <a:rect l="0" t="0" r="r" b="b"/>
                <a:pathLst>
                  <a:path w="95" h="97">
                    <a:moveTo>
                      <a:pt x="36" y="97"/>
                    </a:moveTo>
                    <a:lnTo>
                      <a:pt x="40" y="96"/>
                    </a:lnTo>
                    <a:lnTo>
                      <a:pt x="95" y="20"/>
                    </a:lnTo>
                    <a:lnTo>
                      <a:pt x="4" y="0"/>
                    </a:lnTo>
                    <a:lnTo>
                      <a:pt x="0" y="1"/>
                    </a:lnTo>
                    <a:lnTo>
                      <a:pt x="36" y="97"/>
                    </a:lnTo>
                    <a:close/>
                  </a:path>
                </a:pathLst>
              </a:custGeom>
              <a:solidFill>
                <a:srgbClr val="E2CA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0" name="Freeform 26"/>
              <p:cNvSpPr>
                <a:spLocks/>
              </p:cNvSpPr>
              <p:nvPr/>
            </p:nvSpPr>
            <p:spPr bwMode="auto">
              <a:xfrm>
                <a:off x="2529902" y="5702967"/>
                <a:ext cx="26161" cy="35579"/>
              </a:xfrm>
              <a:custGeom>
                <a:avLst/>
                <a:gdLst>
                  <a:gd name="T0" fmla="*/ 3 w 75"/>
                  <a:gd name="T1" fmla="*/ 68 h 101"/>
                  <a:gd name="T2" fmla="*/ 7 w 75"/>
                  <a:gd name="T3" fmla="*/ 78 h 101"/>
                  <a:gd name="T4" fmla="*/ 14 w 75"/>
                  <a:gd name="T5" fmla="*/ 85 h 101"/>
                  <a:gd name="T6" fmla="*/ 21 w 75"/>
                  <a:gd name="T7" fmla="*/ 92 h 101"/>
                  <a:gd name="T8" fmla="*/ 30 w 75"/>
                  <a:gd name="T9" fmla="*/ 97 h 101"/>
                  <a:gd name="T10" fmla="*/ 39 w 75"/>
                  <a:gd name="T11" fmla="*/ 100 h 101"/>
                  <a:gd name="T12" fmla="*/ 49 w 75"/>
                  <a:gd name="T13" fmla="*/ 101 h 101"/>
                  <a:gd name="T14" fmla="*/ 59 w 75"/>
                  <a:gd name="T15" fmla="*/ 101 h 101"/>
                  <a:gd name="T16" fmla="*/ 69 w 75"/>
                  <a:gd name="T17" fmla="*/ 98 h 101"/>
                  <a:gd name="T18" fmla="*/ 75 w 75"/>
                  <a:gd name="T19" fmla="*/ 97 h 101"/>
                  <a:gd name="T20" fmla="*/ 38 w 75"/>
                  <a:gd name="T21" fmla="*/ 0 h 101"/>
                  <a:gd name="T22" fmla="*/ 33 w 75"/>
                  <a:gd name="T23" fmla="*/ 2 h 101"/>
                  <a:gd name="T24" fmla="*/ 24 w 75"/>
                  <a:gd name="T25" fmla="*/ 7 h 101"/>
                  <a:gd name="T26" fmla="*/ 16 w 75"/>
                  <a:gd name="T27" fmla="*/ 13 h 101"/>
                  <a:gd name="T28" fmla="*/ 9 w 75"/>
                  <a:gd name="T29" fmla="*/ 21 h 101"/>
                  <a:gd name="T30" fmla="*/ 4 w 75"/>
                  <a:gd name="T31" fmla="*/ 29 h 101"/>
                  <a:gd name="T32" fmla="*/ 1 w 75"/>
                  <a:gd name="T33" fmla="*/ 39 h 101"/>
                  <a:gd name="T34" fmla="*/ 0 w 75"/>
                  <a:gd name="T35" fmla="*/ 48 h 101"/>
                  <a:gd name="T36" fmla="*/ 0 w 75"/>
                  <a:gd name="T37" fmla="*/ 58 h 101"/>
                  <a:gd name="T38" fmla="*/ 3 w 75"/>
                  <a:gd name="T39"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01">
                    <a:moveTo>
                      <a:pt x="3" y="68"/>
                    </a:moveTo>
                    <a:lnTo>
                      <a:pt x="7" y="78"/>
                    </a:lnTo>
                    <a:lnTo>
                      <a:pt x="14" y="85"/>
                    </a:lnTo>
                    <a:lnTo>
                      <a:pt x="21" y="92"/>
                    </a:lnTo>
                    <a:lnTo>
                      <a:pt x="30" y="97"/>
                    </a:lnTo>
                    <a:lnTo>
                      <a:pt x="39" y="100"/>
                    </a:lnTo>
                    <a:lnTo>
                      <a:pt x="49" y="101"/>
                    </a:lnTo>
                    <a:lnTo>
                      <a:pt x="59" y="101"/>
                    </a:lnTo>
                    <a:lnTo>
                      <a:pt x="69" y="98"/>
                    </a:lnTo>
                    <a:lnTo>
                      <a:pt x="75" y="97"/>
                    </a:lnTo>
                    <a:lnTo>
                      <a:pt x="38" y="0"/>
                    </a:lnTo>
                    <a:lnTo>
                      <a:pt x="33" y="2"/>
                    </a:lnTo>
                    <a:lnTo>
                      <a:pt x="24" y="7"/>
                    </a:lnTo>
                    <a:lnTo>
                      <a:pt x="16" y="13"/>
                    </a:lnTo>
                    <a:lnTo>
                      <a:pt x="9" y="21"/>
                    </a:lnTo>
                    <a:lnTo>
                      <a:pt x="4" y="29"/>
                    </a:lnTo>
                    <a:lnTo>
                      <a:pt x="1" y="39"/>
                    </a:lnTo>
                    <a:lnTo>
                      <a:pt x="0" y="48"/>
                    </a:lnTo>
                    <a:lnTo>
                      <a:pt x="0" y="58"/>
                    </a:lnTo>
                    <a:lnTo>
                      <a:pt x="3" y="68"/>
                    </a:lnTo>
                    <a:close/>
                  </a:path>
                </a:pathLst>
              </a:custGeom>
              <a:solidFill>
                <a:srgbClr val="F37A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1" name="Freeform 27"/>
              <p:cNvSpPr>
                <a:spLocks/>
              </p:cNvSpPr>
              <p:nvPr/>
            </p:nvSpPr>
            <p:spPr bwMode="auto">
              <a:xfrm>
                <a:off x="2699428" y="5660063"/>
                <a:ext cx="5232" cy="6279"/>
              </a:xfrm>
              <a:custGeom>
                <a:avLst/>
                <a:gdLst>
                  <a:gd name="T0" fmla="*/ 6 w 16"/>
                  <a:gd name="T1" fmla="*/ 17 h 17"/>
                  <a:gd name="T2" fmla="*/ 16 w 16"/>
                  <a:gd name="T3" fmla="*/ 3 h 17"/>
                  <a:gd name="T4" fmla="*/ 0 w 16"/>
                  <a:gd name="T5" fmla="*/ 0 h 17"/>
                  <a:gd name="T6" fmla="*/ 6 w 16"/>
                  <a:gd name="T7" fmla="*/ 17 h 17"/>
                </a:gdLst>
                <a:ahLst/>
                <a:cxnLst>
                  <a:cxn ang="0">
                    <a:pos x="T0" y="T1"/>
                  </a:cxn>
                  <a:cxn ang="0">
                    <a:pos x="T2" y="T3"/>
                  </a:cxn>
                  <a:cxn ang="0">
                    <a:pos x="T4" y="T5"/>
                  </a:cxn>
                  <a:cxn ang="0">
                    <a:pos x="T6" y="T7"/>
                  </a:cxn>
                </a:cxnLst>
                <a:rect l="0" t="0" r="r" b="b"/>
                <a:pathLst>
                  <a:path w="16" h="17">
                    <a:moveTo>
                      <a:pt x="6" y="17"/>
                    </a:moveTo>
                    <a:lnTo>
                      <a:pt x="16" y="3"/>
                    </a:lnTo>
                    <a:lnTo>
                      <a:pt x="0" y="0"/>
                    </a:lnTo>
                    <a:lnTo>
                      <a:pt x="6" y="17"/>
                    </a:lnTo>
                    <a:close/>
                  </a:path>
                </a:pathLst>
              </a:custGeom>
              <a:solidFill>
                <a:srgbClr val="515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2" name="Freeform 28"/>
              <p:cNvSpPr>
                <a:spLocks/>
              </p:cNvSpPr>
              <p:nvPr/>
            </p:nvSpPr>
            <p:spPr bwMode="auto">
              <a:xfrm>
                <a:off x="6439459" y="5453388"/>
                <a:ext cx="352655" cy="334866"/>
              </a:xfrm>
              <a:custGeom>
                <a:avLst/>
                <a:gdLst>
                  <a:gd name="T0" fmla="*/ 756 w 1012"/>
                  <a:gd name="T1" fmla="*/ 176 h 961"/>
                  <a:gd name="T2" fmla="*/ 0 w 1012"/>
                  <a:gd name="T3" fmla="*/ 0 h 961"/>
                  <a:gd name="T4" fmla="*/ 0 w 1012"/>
                  <a:gd name="T5" fmla="*/ 686 h 961"/>
                  <a:gd name="T6" fmla="*/ 3 w 1012"/>
                  <a:gd name="T7" fmla="*/ 716 h 961"/>
                  <a:gd name="T8" fmla="*/ 8 w 1012"/>
                  <a:gd name="T9" fmla="*/ 743 h 961"/>
                  <a:gd name="T10" fmla="*/ 17 w 1012"/>
                  <a:gd name="T11" fmla="*/ 771 h 961"/>
                  <a:gd name="T12" fmla="*/ 29 w 1012"/>
                  <a:gd name="T13" fmla="*/ 797 h 961"/>
                  <a:gd name="T14" fmla="*/ 41 w 1012"/>
                  <a:gd name="T15" fmla="*/ 822 h 961"/>
                  <a:gd name="T16" fmla="*/ 57 w 1012"/>
                  <a:gd name="T17" fmla="*/ 845 h 961"/>
                  <a:gd name="T18" fmla="*/ 75 w 1012"/>
                  <a:gd name="T19" fmla="*/ 866 h 961"/>
                  <a:gd name="T20" fmla="*/ 94 w 1012"/>
                  <a:gd name="T21" fmla="*/ 886 h 961"/>
                  <a:gd name="T22" fmla="*/ 116 w 1012"/>
                  <a:gd name="T23" fmla="*/ 904 h 961"/>
                  <a:gd name="T24" fmla="*/ 139 w 1012"/>
                  <a:gd name="T25" fmla="*/ 919 h 961"/>
                  <a:gd name="T26" fmla="*/ 164 w 1012"/>
                  <a:gd name="T27" fmla="*/ 933 h 961"/>
                  <a:gd name="T28" fmla="*/ 189 w 1012"/>
                  <a:gd name="T29" fmla="*/ 943 h 961"/>
                  <a:gd name="T30" fmla="*/ 217 w 1012"/>
                  <a:gd name="T31" fmla="*/ 952 h 961"/>
                  <a:gd name="T32" fmla="*/ 246 w 1012"/>
                  <a:gd name="T33" fmla="*/ 958 h 961"/>
                  <a:gd name="T34" fmla="*/ 274 w 1012"/>
                  <a:gd name="T35" fmla="*/ 961 h 961"/>
                  <a:gd name="T36" fmla="*/ 466 w 1012"/>
                  <a:gd name="T37" fmla="*/ 961 h 961"/>
                  <a:gd name="T38" fmla="*/ 495 w 1012"/>
                  <a:gd name="T39" fmla="*/ 960 h 961"/>
                  <a:gd name="T40" fmla="*/ 524 w 1012"/>
                  <a:gd name="T41" fmla="*/ 955 h 961"/>
                  <a:gd name="T42" fmla="*/ 551 w 1012"/>
                  <a:gd name="T43" fmla="*/ 949 h 961"/>
                  <a:gd name="T44" fmla="*/ 578 w 1012"/>
                  <a:gd name="T45" fmla="*/ 938 h 961"/>
                  <a:gd name="T46" fmla="*/ 603 w 1012"/>
                  <a:gd name="T47" fmla="*/ 926 h 961"/>
                  <a:gd name="T48" fmla="*/ 628 w 1012"/>
                  <a:gd name="T49" fmla="*/ 912 h 961"/>
                  <a:gd name="T50" fmla="*/ 650 w 1012"/>
                  <a:gd name="T51" fmla="*/ 895 h 961"/>
                  <a:gd name="T52" fmla="*/ 670 w 1012"/>
                  <a:gd name="T53" fmla="*/ 877 h 961"/>
                  <a:gd name="T54" fmla="*/ 689 w 1012"/>
                  <a:gd name="T55" fmla="*/ 856 h 961"/>
                  <a:gd name="T56" fmla="*/ 706 w 1012"/>
                  <a:gd name="T57" fmla="*/ 833 h 961"/>
                  <a:gd name="T58" fmla="*/ 721 w 1012"/>
                  <a:gd name="T59" fmla="*/ 810 h 961"/>
                  <a:gd name="T60" fmla="*/ 732 w 1012"/>
                  <a:gd name="T61" fmla="*/ 785 h 961"/>
                  <a:gd name="T62" fmla="*/ 742 w 1012"/>
                  <a:gd name="T63" fmla="*/ 757 h 961"/>
                  <a:gd name="T64" fmla="*/ 749 w 1012"/>
                  <a:gd name="T65" fmla="*/ 730 h 961"/>
                  <a:gd name="T66" fmla="*/ 754 w 1012"/>
                  <a:gd name="T67" fmla="*/ 701 h 961"/>
                  <a:gd name="T68" fmla="*/ 756 w 1012"/>
                  <a:gd name="T69" fmla="*/ 671 h 961"/>
                  <a:gd name="T70" fmla="*/ 847 w 1012"/>
                  <a:gd name="T71" fmla="*/ 514 h 961"/>
                  <a:gd name="T72" fmla="*/ 881 w 1012"/>
                  <a:gd name="T73" fmla="*/ 510 h 961"/>
                  <a:gd name="T74" fmla="*/ 911 w 1012"/>
                  <a:gd name="T75" fmla="*/ 501 h 961"/>
                  <a:gd name="T76" fmla="*/ 940 w 1012"/>
                  <a:gd name="T77" fmla="*/ 485 h 961"/>
                  <a:gd name="T78" fmla="*/ 964 w 1012"/>
                  <a:gd name="T79" fmla="*/ 465 h 961"/>
                  <a:gd name="T80" fmla="*/ 984 w 1012"/>
                  <a:gd name="T81" fmla="*/ 441 h 961"/>
                  <a:gd name="T82" fmla="*/ 999 w 1012"/>
                  <a:gd name="T83" fmla="*/ 413 h 961"/>
                  <a:gd name="T84" fmla="*/ 1009 w 1012"/>
                  <a:gd name="T85" fmla="*/ 381 h 961"/>
                  <a:gd name="T86" fmla="*/ 1012 w 1012"/>
                  <a:gd name="T87" fmla="*/ 348 h 961"/>
                  <a:gd name="T88" fmla="*/ 1012 w 1012"/>
                  <a:gd name="T89" fmla="*/ 324 h 961"/>
                  <a:gd name="T90" fmla="*/ 1004 w 1012"/>
                  <a:gd name="T91" fmla="*/ 292 h 961"/>
                  <a:gd name="T92" fmla="*/ 993 w 1012"/>
                  <a:gd name="T93" fmla="*/ 263 h 961"/>
                  <a:gd name="T94" fmla="*/ 975 w 1012"/>
                  <a:gd name="T95" fmla="*/ 236 h 961"/>
                  <a:gd name="T96" fmla="*/ 953 w 1012"/>
                  <a:gd name="T97" fmla="*/ 214 h 961"/>
                  <a:gd name="T98" fmla="*/ 926 w 1012"/>
                  <a:gd name="T99" fmla="*/ 196 h 961"/>
                  <a:gd name="T100" fmla="*/ 896 w 1012"/>
                  <a:gd name="T101" fmla="*/ 183 h 961"/>
                  <a:gd name="T102" fmla="*/ 864 w 1012"/>
                  <a:gd name="T103" fmla="*/ 177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12" h="961">
                    <a:moveTo>
                      <a:pt x="847" y="176"/>
                    </a:moveTo>
                    <a:lnTo>
                      <a:pt x="756" y="176"/>
                    </a:lnTo>
                    <a:lnTo>
                      <a:pt x="756" y="0"/>
                    </a:lnTo>
                    <a:lnTo>
                      <a:pt x="0" y="0"/>
                    </a:lnTo>
                    <a:lnTo>
                      <a:pt x="0" y="671"/>
                    </a:lnTo>
                    <a:lnTo>
                      <a:pt x="0" y="686"/>
                    </a:lnTo>
                    <a:lnTo>
                      <a:pt x="1" y="701"/>
                    </a:lnTo>
                    <a:lnTo>
                      <a:pt x="3" y="716"/>
                    </a:lnTo>
                    <a:lnTo>
                      <a:pt x="5" y="730"/>
                    </a:lnTo>
                    <a:lnTo>
                      <a:pt x="8" y="743"/>
                    </a:lnTo>
                    <a:lnTo>
                      <a:pt x="13" y="757"/>
                    </a:lnTo>
                    <a:lnTo>
                      <a:pt x="17" y="771"/>
                    </a:lnTo>
                    <a:lnTo>
                      <a:pt x="22" y="785"/>
                    </a:lnTo>
                    <a:lnTo>
                      <a:pt x="29" y="797"/>
                    </a:lnTo>
                    <a:lnTo>
                      <a:pt x="35" y="810"/>
                    </a:lnTo>
                    <a:lnTo>
                      <a:pt x="41" y="822"/>
                    </a:lnTo>
                    <a:lnTo>
                      <a:pt x="49" y="833"/>
                    </a:lnTo>
                    <a:lnTo>
                      <a:pt x="57" y="845"/>
                    </a:lnTo>
                    <a:lnTo>
                      <a:pt x="66" y="856"/>
                    </a:lnTo>
                    <a:lnTo>
                      <a:pt x="75" y="866"/>
                    </a:lnTo>
                    <a:lnTo>
                      <a:pt x="85" y="877"/>
                    </a:lnTo>
                    <a:lnTo>
                      <a:pt x="94" y="886"/>
                    </a:lnTo>
                    <a:lnTo>
                      <a:pt x="105" y="895"/>
                    </a:lnTo>
                    <a:lnTo>
                      <a:pt x="116" y="904"/>
                    </a:lnTo>
                    <a:lnTo>
                      <a:pt x="127" y="912"/>
                    </a:lnTo>
                    <a:lnTo>
                      <a:pt x="139" y="919"/>
                    </a:lnTo>
                    <a:lnTo>
                      <a:pt x="151" y="926"/>
                    </a:lnTo>
                    <a:lnTo>
                      <a:pt x="164" y="933"/>
                    </a:lnTo>
                    <a:lnTo>
                      <a:pt x="177" y="938"/>
                    </a:lnTo>
                    <a:lnTo>
                      <a:pt x="189" y="943"/>
                    </a:lnTo>
                    <a:lnTo>
                      <a:pt x="203" y="949"/>
                    </a:lnTo>
                    <a:lnTo>
                      <a:pt x="217" y="952"/>
                    </a:lnTo>
                    <a:lnTo>
                      <a:pt x="231" y="955"/>
                    </a:lnTo>
                    <a:lnTo>
                      <a:pt x="246" y="958"/>
                    </a:lnTo>
                    <a:lnTo>
                      <a:pt x="259" y="960"/>
                    </a:lnTo>
                    <a:lnTo>
                      <a:pt x="274" y="961"/>
                    </a:lnTo>
                    <a:lnTo>
                      <a:pt x="289" y="961"/>
                    </a:lnTo>
                    <a:lnTo>
                      <a:pt x="466" y="961"/>
                    </a:lnTo>
                    <a:lnTo>
                      <a:pt x="481" y="961"/>
                    </a:lnTo>
                    <a:lnTo>
                      <a:pt x="495" y="960"/>
                    </a:lnTo>
                    <a:lnTo>
                      <a:pt x="510" y="958"/>
                    </a:lnTo>
                    <a:lnTo>
                      <a:pt x="524" y="955"/>
                    </a:lnTo>
                    <a:lnTo>
                      <a:pt x="538" y="952"/>
                    </a:lnTo>
                    <a:lnTo>
                      <a:pt x="551" y="949"/>
                    </a:lnTo>
                    <a:lnTo>
                      <a:pt x="565" y="943"/>
                    </a:lnTo>
                    <a:lnTo>
                      <a:pt x="578" y="938"/>
                    </a:lnTo>
                    <a:lnTo>
                      <a:pt x="592" y="933"/>
                    </a:lnTo>
                    <a:lnTo>
                      <a:pt x="603" y="926"/>
                    </a:lnTo>
                    <a:lnTo>
                      <a:pt x="616" y="919"/>
                    </a:lnTo>
                    <a:lnTo>
                      <a:pt x="628" y="912"/>
                    </a:lnTo>
                    <a:lnTo>
                      <a:pt x="639" y="904"/>
                    </a:lnTo>
                    <a:lnTo>
                      <a:pt x="650" y="895"/>
                    </a:lnTo>
                    <a:lnTo>
                      <a:pt x="660" y="886"/>
                    </a:lnTo>
                    <a:lnTo>
                      <a:pt x="670" y="877"/>
                    </a:lnTo>
                    <a:lnTo>
                      <a:pt x="681" y="866"/>
                    </a:lnTo>
                    <a:lnTo>
                      <a:pt x="689" y="856"/>
                    </a:lnTo>
                    <a:lnTo>
                      <a:pt x="697" y="845"/>
                    </a:lnTo>
                    <a:lnTo>
                      <a:pt x="706" y="833"/>
                    </a:lnTo>
                    <a:lnTo>
                      <a:pt x="713" y="822"/>
                    </a:lnTo>
                    <a:lnTo>
                      <a:pt x="721" y="810"/>
                    </a:lnTo>
                    <a:lnTo>
                      <a:pt x="727" y="797"/>
                    </a:lnTo>
                    <a:lnTo>
                      <a:pt x="732" y="785"/>
                    </a:lnTo>
                    <a:lnTo>
                      <a:pt x="738" y="771"/>
                    </a:lnTo>
                    <a:lnTo>
                      <a:pt x="742" y="757"/>
                    </a:lnTo>
                    <a:lnTo>
                      <a:pt x="746" y="743"/>
                    </a:lnTo>
                    <a:lnTo>
                      <a:pt x="749" y="730"/>
                    </a:lnTo>
                    <a:lnTo>
                      <a:pt x="753" y="716"/>
                    </a:lnTo>
                    <a:lnTo>
                      <a:pt x="754" y="701"/>
                    </a:lnTo>
                    <a:lnTo>
                      <a:pt x="755" y="686"/>
                    </a:lnTo>
                    <a:lnTo>
                      <a:pt x="756" y="671"/>
                    </a:lnTo>
                    <a:lnTo>
                      <a:pt x="756" y="514"/>
                    </a:lnTo>
                    <a:lnTo>
                      <a:pt x="847" y="514"/>
                    </a:lnTo>
                    <a:lnTo>
                      <a:pt x="864" y="513"/>
                    </a:lnTo>
                    <a:lnTo>
                      <a:pt x="881" y="510"/>
                    </a:lnTo>
                    <a:lnTo>
                      <a:pt x="896" y="506"/>
                    </a:lnTo>
                    <a:lnTo>
                      <a:pt x="911" y="501"/>
                    </a:lnTo>
                    <a:lnTo>
                      <a:pt x="926" y="494"/>
                    </a:lnTo>
                    <a:lnTo>
                      <a:pt x="940" y="485"/>
                    </a:lnTo>
                    <a:lnTo>
                      <a:pt x="953" y="476"/>
                    </a:lnTo>
                    <a:lnTo>
                      <a:pt x="964" y="465"/>
                    </a:lnTo>
                    <a:lnTo>
                      <a:pt x="975" y="453"/>
                    </a:lnTo>
                    <a:lnTo>
                      <a:pt x="984" y="441"/>
                    </a:lnTo>
                    <a:lnTo>
                      <a:pt x="993" y="427"/>
                    </a:lnTo>
                    <a:lnTo>
                      <a:pt x="999" y="413"/>
                    </a:lnTo>
                    <a:lnTo>
                      <a:pt x="1004" y="397"/>
                    </a:lnTo>
                    <a:lnTo>
                      <a:pt x="1009" y="381"/>
                    </a:lnTo>
                    <a:lnTo>
                      <a:pt x="1012" y="365"/>
                    </a:lnTo>
                    <a:lnTo>
                      <a:pt x="1012" y="348"/>
                    </a:lnTo>
                    <a:lnTo>
                      <a:pt x="1012" y="341"/>
                    </a:lnTo>
                    <a:lnTo>
                      <a:pt x="1012" y="324"/>
                    </a:lnTo>
                    <a:lnTo>
                      <a:pt x="1009" y="308"/>
                    </a:lnTo>
                    <a:lnTo>
                      <a:pt x="1004" y="292"/>
                    </a:lnTo>
                    <a:lnTo>
                      <a:pt x="999" y="277"/>
                    </a:lnTo>
                    <a:lnTo>
                      <a:pt x="993" y="263"/>
                    </a:lnTo>
                    <a:lnTo>
                      <a:pt x="984" y="249"/>
                    </a:lnTo>
                    <a:lnTo>
                      <a:pt x="975" y="236"/>
                    </a:lnTo>
                    <a:lnTo>
                      <a:pt x="964" y="225"/>
                    </a:lnTo>
                    <a:lnTo>
                      <a:pt x="953" y="214"/>
                    </a:lnTo>
                    <a:lnTo>
                      <a:pt x="940" y="205"/>
                    </a:lnTo>
                    <a:lnTo>
                      <a:pt x="926" y="196"/>
                    </a:lnTo>
                    <a:lnTo>
                      <a:pt x="911" y="189"/>
                    </a:lnTo>
                    <a:lnTo>
                      <a:pt x="896" y="183"/>
                    </a:lnTo>
                    <a:lnTo>
                      <a:pt x="881" y="179"/>
                    </a:lnTo>
                    <a:lnTo>
                      <a:pt x="864" y="177"/>
                    </a:lnTo>
                    <a:lnTo>
                      <a:pt x="847"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3" name="Freeform 29"/>
              <p:cNvSpPr>
                <a:spLocks/>
              </p:cNvSpPr>
              <p:nvPr/>
            </p:nvSpPr>
            <p:spPr bwMode="auto">
              <a:xfrm>
                <a:off x="2854303" y="5487397"/>
                <a:ext cx="522181" cy="161154"/>
              </a:xfrm>
              <a:custGeom>
                <a:avLst/>
                <a:gdLst>
                  <a:gd name="T0" fmla="*/ 679 w 1496"/>
                  <a:gd name="T1" fmla="*/ 0 h 464"/>
                  <a:gd name="T2" fmla="*/ 0 w 1496"/>
                  <a:gd name="T3" fmla="*/ 464 h 464"/>
                  <a:gd name="T4" fmla="*/ 929 w 1496"/>
                  <a:gd name="T5" fmla="*/ 464 h 464"/>
                  <a:gd name="T6" fmla="*/ 1496 w 1496"/>
                  <a:gd name="T7" fmla="*/ 0 h 464"/>
                  <a:gd name="T8" fmla="*/ 679 w 1496"/>
                  <a:gd name="T9" fmla="*/ 0 h 464"/>
                </a:gdLst>
                <a:ahLst/>
                <a:cxnLst>
                  <a:cxn ang="0">
                    <a:pos x="T0" y="T1"/>
                  </a:cxn>
                  <a:cxn ang="0">
                    <a:pos x="T2" y="T3"/>
                  </a:cxn>
                  <a:cxn ang="0">
                    <a:pos x="T4" y="T5"/>
                  </a:cxn>
                  <a:cxn ang="0">
                    <a:pos x="T6" y="T7"/>
                  </a:cxn>
                  <a:cxn ang="0">
                    <a:pos x="T8" y="T9"/>
                  </a:cxn>
                </a:cxnLst>
                <a:rect l="0" t="0" r="r" b="b"/>
                <a:pathLst>
                  <a:path w="1496" h="464">
                    <a:moveTo>
                      <a:pt x="679" y="0"/>
                    </a:moveTo>
                    <a:lnTo>
                      <a:pt x="0" y="464"/>
                    </a:lnTo>
                    <a:lnTo>
                      <a:pt x="929" y="464"/>
                    </a:lnTo>
                    <a:lnTo>
                      <a:pt x="1496" y="0"/>
                    </a:lnTo>
                    <a:lnTo>
                      <a:pt x="679" y="0"/>
                    </a:lnTo>
                    <a:close/>
                  </a:path>
                </a:pathLst>
              </a:custGeom>
              <a:solidFill>
                <a:srgbClr val="D0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4" name="Freeform 30"/>
              <p:cNvSpPr>
                <a:spLocks/>
              </p:cNvSpPr>
              <p:nvPr/>
            </p:nvSpPr>
            <p:spPr bwMode="auto">
              <a:xfrm>
                <a:off x="2875232" y="5508327"/>
                <a:ext cx="533692" cy="168479"/>
              </a:xfrm>
              <a:custGeom>
                <a:avLst/>
                <a:gdLst>
                  <a:gd name="T0" fmla="*/ 715 w 1528"/>
                  <a:gd name="T1" fmla="*/ 0 h 483"/>
                  <a:gd name="T2" fmla="*/ 0 w 1528"/>
                  <a:gd name="T3" fmla="*/ 404 h 483"/>
                  <a:gd name="T4" fmla="*/ 924 w 1528"/>
                  <a:gd name="T5" fmla="*/ 483 h 483"/>
                  <a:gd name="T6" fmla="*/ 1528 w 1528"/>
                  <a:gd name="T7" fmla="*/ 70 h 483"/>
                  <a:gd name="T8" fmla="*/ 715 w 1528"/>
                  <a:gd name="T9" fmla="*/ 0 h 483"/>
                </a:gdLst>
                <a:ahLst/>
                <a:cxnLst>
                  <a:cxn ang="0">
                    <a:pos x="T0" y="T1"/>
                  </a:cxn>
                  <a:cxn ang="0">
                    <a:pos x="T2" y="T3"/>
                  </a:cxn>
                  <a:cxn ang="0">
                    <a:pos x="T4" y="T5"/>
                  </a:cxn>
                  <a:cxn ang="0">
                    <a:pos x="T6" y="T7"/>
                  </a:cxn>
                  <a:cxn ang="0">
                    <a:pos x="T8" y="T9"/>
                  </a:cxn>
                </a:cxnLst>
                <a:rect l="0" t="0" r="r" b="b"/>
                <a:pathLst>
                  <a:path w="1528" h="483">
                    <a:moveTo>
                      <a:pt x="715" y="0"/>
                    </a:moveTo>
                    <a:lnTo>
                      <a:pt x="0" y="404"/>
                    </a:lnTo>
                    <a:lnTo>
                      <a:pt x="924" y="483"/>
                    </a:lnTo>
                    <a:lnTo>
                      <a:pt x="1528" y="70"/>
                    </a:lnTo>
                    <a:lnTo>
                      <a:pt x="715" y="0"/>
                    </a:lnTo>
                    <a:close/>
                  </a:path>
                </a:pathLst>
              </a:custGeom>
              <a:solidFill>
                <a:srgbClr val="E2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5" name="Oval 54"/>
              <p:cNvSpPr/>
              <p:nvPr/>
            </p:nvSpPr>
            <p:spPr>
              <a:xfrm>
                <a:off x="4136489" y="5343509"/>
                <a:ext cx="563755" cy="6488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11"/>
              <p:cNvSpPr>
                <a:spLocks/>
              </p:cNvSpPr>
              <p:nvPr/>
            </p:nvSpPr>
            <p:spPr bwMode="auto">
              <a:xfrm>
                <a:off x="3387995" y="4953705"/>
                <a:ext cx="2876706" cy="963785"/>
              </a:xfrm>
              <a:custGeom>
                <a:avLst/>
                <a:gdLst>
                  <a:gd name="T0" fmla="*/ 6783 w 8248"/>
                  <a:gd name="T1" fmla="*/ 813 h 2763"/>
                  <a:gd name="T2" fmla="*/ 6672 w 8248"/>
                  <a:gd name="T3" fmla="*/ 687 h 2763"/>
                  <a:gd name="T4" fmla="*/ 6552 w 8248"/>
                  <a:gd name="T5" fmla="*/ 576 h 2763"/>
                  <a:gd name="T6" fmla="*/ 6432 w 8248"/>
                  <a:gd name="T7" fmla="*/ 479 h 2763"/>
                  <a:gd name="T8" fmla="*/ 6249 w 8248"/>
                  <a:gd name="T9" fmla="*/ 354 h 2763"/>
                  <a:gd name="T10" fmla="*/ 6118 w 8248"/>
                  <a:gd name="T11" fmla="*/ 270 h 2763"/>
                  <a:gd name="T12" fmla="*/ 6066 w 8248"/>
                  <a:gd name="T13" fmla="*/ 223 h 2763"/>
                  <a:gd name="T14" fmla="*/ 4891 w 8248"/>
                  <a:gd name="T15" fmla="*/ 0 h 2763"/>
                  <a:gd name="T16" fmla="*/ 4730 w 8248"/>
                  <a:gd name="T17" fmla="*/ 76 h 2763"/>
                  <a:gd name="T18" fmla="*/ 4549 w 8248"/>
                  <a:gd name="T19" fmla="*/ 133 h 2763"/>
                  <a:gd name="T20" fmla="*/ 4349 w 8248"/>
                  <a:gd name="T21" fmla="*/ 170 h 2763"/>
                  <a:gd name="T22" fmla="*/ 4136 w 8248"/>
                  <a:gd name="T23" fmla="*/ 183 h 2763"/>
                  <a:gd name="T24" fmla="*/ 4112 w 8248"/>
                  <a:gd name="T25" fmla="*/ 183 h 2763"/>
                  <a:gd name="T26" fmla="*/ 3899 w 8248"/>
                  <a:gd name="T27" fmla="*/ 170 h 2763"/>
                  <a:gd name="T28" fmla="*/ 3699 w 8248"/>
                  <a:gd name="T29" fmla="*/ 133 h 2763"/>
                  <a:gd name="T30" fmla="*/ 3518 w 8248"/>
                  <a:gd name="T31" fmla="*/ 76 h 2763"/>
                  <a:gd name="T32" fmla="*/ 3357 w 8248"/>
                  <a:gd name="T33" fmla="*/ 0 h 2763"/>
                  <a:gd name="T34" fmla="*/ 2182 w 8248"/>
                  <a:gd name="T35" fmla="*/ 223 h 2763"/>
                  <a:gd name="T36" fmla="*/ 2130 w 8248"/>
                  <a:gd name="T37" fmla="*/ 270 h 2763"/>
                  <a:gd name="T38" fmla="*/ 1999 w 8248"/>
                  <a:gd name="T39" fmla="*/ 354 h 2763"/>
                  <a:gd name="T40" fmla="*/ 1816 w 8248"/>
                  <a:gd name="T41" fmla="*/ 479 h 2763"/>
                  <a:gd name="T42" fmla="*/ 1696 w 8248"/>
                  <a:gd name="T43" fmla="*/ 576 h 2763"/>
                  <a:gd name="T44" fmla="*/ 1576 w 8248"/>
                  <a:gd name="T45" fmla="*/ 687 h 2763"/>
                  <a:gd name="T46" fmla="*/ 1465 w 8248"/>
                  <a:gd name="T47" fmla="*/ 813 h 2763"/>
                  <a:gd name="T48" fmla="*/ 0 w 8248"/>
                  <a:gd name="T49" fmla="*/ 2225 h 2763"/>
                  <a:gd name="T50" fmla="*/ 14 w 8248"/>
                  <a:gd name="T51" fmla="*/ 2379 h 2763"/>
                  <a:gd name="T52" fmla="*/ 34 w 8248"/>
                  <a:gd name="T53" fmla="*/ 2472 h 2763"/>
                  <a:gd name="T54" fmla="*/ 66 w 8248"/>
                  <a:gd name="T55" fmla="*/ 2566 h 2763"/>
                  <a:gd name="T56" fmla="*/ 116 w 8248"/>
                  <a:gd name="T57" fmla="*/ 2653 h 2763"/>
                  <a:gd name="T58" fmla="*/ 184 w 8248"/>
                  <a:gd name="T59" fmla="*/ 2720 h 2763"/>
                  <a:gd name="T60" fmla="*/ 275 w 8248"/>
                  <a:gd name="T61" fmla="*/ 2759 h 2763"/>
                  <a:gd name="T62" fmla="*/ 423 w 8248"/>
                  <a:gd name="T63" fmla="*/ 2750 h 2763"/>
                  <a:gd name="T64" fmla="*/ 642 w 8248"/>
                  <a:gd name="T65" fmla="*/ 2691 h 2763"/>
                  <a:gd name="T66" fmla="*/ 904 w 8248"/>
                  <a:gd name="T67" fmla="*/ 2596 h 2763"/>
                  <a:gd name="T68" fmla="*/ 1180 w 8248"/>
                  <a:gd name="T69" fmla="*/ 2485 h 2763"/>
                  <a:gd name="T70" fmla="*/ 1666 w 8248"/>
                  <a:gd name="T71" fmla="*/ 2269 h 2763"/>
                  <a:gd name="T72" fmla="*/ 1877 w 8248"/>
                  <a:gd name="T73" fmla="*/ 2170 h 2763"/>
                  <a:gd name="T74" fmla="*/ 6428 w 8248"/>
                  <a:gd name="T75" fmla="*/ 2197 h 2763"/>
                  <a:gd name="T76" fmla="*/ 6805 w 8248"/>
                  <a:gd name="T77" fmla="*/ 2371 h 2763"/>
                  <a:gd name="T78" fmla="*/ 7206 w 8248"/>
                  <a:gd name="T79" fmla="*/ 2542 h 2763"/>
                  <a:gd name="T80" fmla="*/ 7479 w 8248"/>
                  <a:gd name="T81" fmla="*/ 2647 h 2763"/>
                  <a:gd name="T82" fmla="*/ 7722 w 8248"/>
                  <a:gd name="T83" fmla="*/ 2726 h 2763"/>
                  <a:gd name="T84" fmla="*/ 7908 w 8248"/>
                  <a:gd name="T85" fmla="*/ 2762 h 2763"/>
                  <a:gd name="T86" fmla="*/ 8021 w 8248"/>
                  <a:gd name="T87" fmla="*/ 2744 h 2763"/>
                  <a:gd name="T88" fmla="*/ 8100 w 8248"/>
                  <a:gd name="T89" fmla="*/ 2690 h 2763"/>
                  <a:gd name="T90" fmla="*/ 8159 w 8248"/>
                  <a:gd name="T91" fmla="*/ 2610 h 2763"/>
                  <a:gd name="T92" fmla="*/ 8200 w 8248"/>
                  <a:gd name="T93" fmla="*/ 2519 h 2763"/>
                  <a:gd name="T94" fmla="*/ 8226 w 8248"/>
                  <a:gd name="T95" fmla="*/ 2424 h 2763"/>
                  <a:gd name="T96" fmla="*/ 8244 w 8248"/>
                  <a:gd name="T97" fmla="*/ 2300 h 2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48" h="2763">
                    <a:moveTo>
                      <a:pt x="6856" y="917"/>
                    </a:moveTo>
                    <a:lnTo>
                      <a:pt x="6833" y="881"/>
                    </a:lnTo>
                    <a:lnTo>
                      <a:pt x="6809" y="847"/>
                    </a:lnTo>
                    <a:lnTo>
                      <a:pt x="6783" y="813"/>
                    </a:lnTo>
                    <a:lnTo>
                      <a:pt x="6757" y="780"/>
                    </a:lnTo>
                    <a:lnTo>
                      <a:pt x="6729" y="748"/>
                    </a:lnTo>
                    <a:lnTo>
                      <a:pt x="6701" y="718"/>
                    </a:lnTo>
                    <a:lnTo>
                      <a:pt x="6672" y="687"/>
                    </a:lnTo>
                    <a:lnTo>
                      <a:pt x="6643" y="658"/>
                    </a:lnTo>
                    <a:lnTo>
                      <a:pt x="6612" y="630"/>
                    </a:lnTo>
                    <a:lnTo>
                      <a:pt x="6582" y="602"/>
                    </a:lnTo>
                    <a:lnTo>
                      <a:pt x="6552" y="576"/>
                    </a:lnTo>
                    <a:lnTo>
                      <a:pt x="6521" y="550"/>
                    </a:lnTo>
                    <a:lnTo>
                      <a:pt x="6491" y="525"/>
                    </a:lnTo>
                    <a:lnTo>
                      <a:pt x="6462" y="502"/>
                    </a:lnTo>
                    <a:lnTo>
                      <a:pt x="6432" y="479"/>
                    </a:lnTo>
                    <a:lnTo>
                      <a:pt x="6402" y="458"/>
                    </a:lnTo>
                    <a:lnTo>
                      <a:pt x="6347" y="419"/>
                    </a:lnTo>
                    <a:lnTo>
                      <a:pt x="6295" y="384"/>
                    </a:lnTo>
                    <a:lnTo>
                      <a:pt x="6249" y="354"/>
                    </a:lnTo>
                    <a:lnTo>
                      <a:pt x="6208" y="329"/>
                    </a:lnTo>
                    <a:lnTo>
                      <a:pt x="6149" y="295"/>
                    </a:lnTo>
                    <a:lnTo>
                      <a:pt x="6127" y="283"/>
                    </a:lnTo>
                    <a:lnTo>
                      <a:pt x="6118" y="270"/>
                    </a:lnTo>
                    <a:lnTo>
                      <a:pt x="6107" y="256"/>
                    </a:lnTo>
                    <a:lnTo>
                      <a:pt x="6094" y="243"/>
                    </a:lnTo>
                    <a:lnTo>
                      <a:pt x="6081" y="233"/>
                    </a:lnTo>
                    <a:lnTo>
                      <a:pt x="6066" y="223"/>
                    </a:lnTo>
                    <a:lnTo>
                      <a:pt x="6050" y="216"/>
                    </a:lnTo>
                    <a:lnTo>
                      <a:pt x="6033" y="209"/>
                    </a:lnTo>
                    <a:lnTo>
                      <a:pt x="6015" y="205"/>
                    </a:lnTo>
                    <a:lnTo>
                      <a:pt x="4891" y="0"/>
                    </a:lnTo>
                    <a:lnTo>
                      <a:pt x="4853" y="21"/>
                    </a:lnTo>
                    <a:lnTo>
                      <a:pt x="4814" y="40"/>
                    </a:lnTo>
                    <a:lnTo>
                      <a:pt x="4772" y="59"/>
                    </a:lnTo>
                    <a:lnTo>
                      <a:pt x="4730" y="76"/>
                    </a:lnTo>
                    <a:lnTo>
                      <a:pt x="4687" y="93"/>
                    </a:lnTo>
                    <a:lnTo>
                      <a:pt x="4642" y="108"/>
                    </a:lnTo>
                    <a:lnTo>
                      <a:pt x="4596" y="122"/>
                    </a:lnTo>
                    <a:lnTo>
                      <a:pt x="4549" y="133"/>
                    </a:lnTo>
                    <a:lnTo>
                      <a:pt x="4500" y="145"/>
                    </a:lnTo>
                    <a:lnTo>
                      <a:pt x="4451" y="154"/>
                    </a:lnTo>
                    <a:lnTo>
                      <a:pt x="4401" y="163"/>
                    </a:lnTo>
                    <a:lnTo>
                      <a:pt x="4349" y="170"/>
                    </a:lnTo>
                    <a:lnTo>
                      <a:pt x="4297" y="176"/>
                    </a:lnTo>
                    <a:lnTo>
                      <a:pt x="4244" y="180"/>
                    </a:lnTo>
                    <a:lnTo>
                      <a:pt x="4190" y="182"/>
                    </a:lnTo>
                    <a:lnTo>
                      <a:pt x="4136" y="183"/>
                    </a:lnTo>
                    <a:lnTo>
                      <a:pt x="4130" y="183"/>
                    </a:lnTo>
                    <a:lnTo>
                      <a:pt x="4123" y="183"/>
                    </a:lnTo>
                    <a:lnTo>
                      <a:pt x="4118" y="183"/>
                    </a:lnTo>
                    <a:lnTo>
                      <a:pt x="4112" y="183"/>
                    </a:lnTo>
                    <a:lnTo>
                      <a:pt x="4058" y="182"/>
                    </a:lnTo>
                    <a:lnTo>
                      <a:pt x="4004" y="180"/>
                    </a:lnTo>
                    <a:lnTo>
                      <a:pt x="3951" y="176"/>
                    </a:lnTo>
                    <a:lnTo>
                      <a:pt x="3899" y="170"/>
                    </a:lnTo>
                    <a:lnTo>
                      <a:pt x="3847" y="163"/>
                    </a:lnTo>
                    <a:lnTo>
                      <a:pt x="3797" y="154"/>
                    </a:lnTo>
                    <a:lnTo>
                      <a:pt x="3748" y="145"/>
                    </a:lnTo>
                    <a:lnTo>
                      <a:pt x="3699" y="133"/>
                    </a:lnTo>
                    <a:lnTo>
                      <a:pt x="3652" y="122"/>
                    </a:lnTo>
                    <a:lnTo>
                      <a:pt x="3606" y="108"/>
                    </a:lnTo>
                    <a:lnTo>
                      <a:pt x="3561" y="93"/>
                    </a:lnTo>
                    <a:lnTo>
                      <a:pt x="3518" y="76"/>
                    </a:lnTo>
                    <a:lnTo>
                      <a:pt x="3476" y="59"/>
                    </a:lnTo>
                    <a:lnTo>
                      <a:pt x="3434" y="40"/>
                    </a:lnTo>
                    <a:lnTo>
                      <a:pt x="3395" y="21"/>
                    </a:lnTo>
                    <a:lnTo>
                      <a:pt x="3357" y="0"/>
                    </a:lnTo>
                    <a:lnTo>
                      <a:pt x="2233" y="205"/>
                    </a:lnTo>
                    <a:lnTo>
                      <a:pt x="2215" y="209"/>
                    </a:lnTo>
                    <a:lnTo>
                      <a:pt x="2198" y="216"/>
                    </a:lnTo>
                    <a:lnTo>
                      <a:pt x="2182" y="223"/>
                    </a:lnTo>
                    <a:lnTo>
                      <a:pt x="2167" y="233"/>
                    </a:lnTo>
                    <a:lnTo>
                      <a:pt x="2154" y="243"/>
                    </a:lnTo>
                    <a:lnTo>
                      <a:pt x="2141" y="256"/>
                    </a:lnTo>
                    <a:lnTo>
                      <a:pt x="2130" y="270"/>
                    </a:lnTo>
                    <a:lnTo>
                      <a:pt x="2121" y="283"/>
                    </a:lnTo>
                    <a:lnTo>
                      <a:pt x="2099" y="295"/>
                    </a:lnTo>
                    <a:lnTo>
                      <a:pt x="2040" y="329"/>
                    </a:lnTo>
                    <a:lnTo>
                      <a:pt x="1999" y="354"/>
                    </a:lnTo>
                    <a:lnTo>
                      <a:pt x="1953" y="384"/>
                    </a:lnTo>
                    <a:lnTo>
                      <a:pt x="1901" y="419"/>
                    </a:lnTo>
                    <a:lnTo>
                      <a:pt x="1846" y="458"/>
                    </a:lnTo>
                    <a:lnTo>
                      <a:pt x="1816" y="479"/>
                    </a:lnTo>
                    <a:lnTo>
                      <a:pt x="1786" y="502"/>
                    </a:lnTo>
                    <a:lnTo>
                      <a:pt x="1757" y="525"/>
                    </a:lnTo>
                    <a:lnTo>
                      <a:pt x="1727" y="550"/>
                    </a:lnTo>
                    <a:lnTo>
                      <a:pt x="1696" y="576"/>
                    </a:lnTo>
                    <a:lnTo>
                      <a:pt x="1666" y="602"/>
                    </a:lnTo>
                    <a:lnTo>
                      <a:pt x="1636" y="630"/>
                    </a:lnTo>
                    <a:lnTo>
                      <a:pt x="1605" y="658"/>
                    </a:lnTo>
                    <a:lnTo>
                      <a:pt x="1576" y="687"/>
                    </a:lnTo>
                    <a:lnTo>
                      <a:pt x="1547" y="718"/>
                    </a:lnTo>
                    <a:lnTo>
                      <a:pt x="1519" y="748"/>
                    </a:lnTo>
                    <a:lnTo>
                      <a:pt x="1491" y="780"/>
                    </a:lnTo>
                    <a:lnTo>
                      <a:pt x="1465" y="813"/>
                    </a:lnTo>
                    <a:lnTo>
                      <a:pt x="1439" y="847"/>
                    </a:lnTo>
                    <a:lnTo>
                      <a:pt x="1415" y="881"/>
                    </a:lnTo>
                    <a:lnTo>
                      <a:pt x="1392" y="917"/>
                    </a:lnTo>
                    <a:lnTo>
                      <a:pt x="0" y="2225"/>
                    </a:lnTo>
                    <a:lnTo>
                      <a:pt x="0" y="2246"/>
                    </a:lnTo>
                    <a:lnTo>
                      <a:pt x="4" y="2300"/>
                    </a:lnTo>
                    <a:lnTo>
                      <a:pt x="7" y="2338"/>
                    </a:lnTo>
                    <a:lnTo>
                      <a:pt x="14" y="2379"/>
                    </a:lnTo>
                    <a:lnTo>
                      <a:pt x="18" y="2402"/>
                    </a:lnTo>
                    <a:lnTo>
                      <a:pt x="22" y="2424"/>
                    </a:lnTo>
                    <a:lnTo>
                      <a:pt x="27" y="2447"/>
                    </a:lnTo>
                    <a:lnTo>
                      <a:pt x="34" y="2472"/>
                    </a:lnTo>
                    <a:lnTo>
                      <a:pt x="41" y="2495"/>
                    </a:lnTo>
                    <a:lnTo>
                      <a:pt x="48" y="2519"/>
                    </a:lnTo>
                    <a:lnTo>
                      <a:pt x="57" y="2542"/>
                    </a:lnTo>
                    <a:lnTo>
                      <a:pt x="66" y="2566"/>
                    </a:lnTo>
                    <a:lnTo>
                      <a:pt x="77" y="2588"/>
                    </a:lnTo>
                    <a:lnTo>
                      <a:pt x="89" y="2610"/>
                    </a:lnTo>
                    <a:lnTo>
                      <a:pt x="101" y="2632"/>
                    </a:lnTo>
                    <a:lnTo>
                      <a:pt x="116" y="2653"/>
                    </a:lnTo>
                    <a:lnTo>
                      <a:pt x="131" y="2672"/>
                    </a:lnTo>
                    <a:lnTo>
                      <a:pt x="148" y="2690"/>
                    </a:lnTo>
                    <a:lnTo>
                      <a:pt x="165" y="2705"/>
                    </a:lnTo>
                    <a:lnTo>
                      <a:pt x="184" y="2720"/>
                    </a:lnTo>
                    <a:lnTo>
                      <a:pt x="205" y="2733"/>
                    </a:lnTo>
                    <a:lnTo>
                      <a:pt x="227" y="2744"/>
                    </a:lnTo>
                    <a:lnTo>
                      <a:pt x="251" y="2752"/>
                    </a:lnTo>
                    <a:lnTo>
                      <a:pt x="275" y="2759"/>
                    </a:lnTo>
                    <a:lnTo>
                      <a:pt x="305" y="2763"/>
                    </a:lnTo>
                    <a:lnTo>
                      <a:pt x="340" y="2762"/>
                    </a:lnTo>
                    <a:lnTo>
                      <a:pt x="379" y="2757"/>
                    </a:lnTo>
                    <a:lnTo>
                      <a:pt x="423" y="2750"/>
                    </a:lnTo>
                    <a:lnTo>
                      <a:pt x="473" y="2738"/>
                    </a:lnTo>
                    <a:lnTo>
                      <a:pt x="526" y="2726"/>
                    </a:lnTo>
                    <a:lnTo>
                      <a:pt x="583" y="2709"/>
                    </a:lnTo>
                    <a:lnTo>
                      <a:pt x="642" y="2691"/>
                    </a:lnTo>
                    <a:lnTo>
                      <a:pt x="705" y="2669"/>
                    </a:lnTo>
                    <a:lnTo>
                      <a:pt x="769" y="2647"/>
                    </a:lnTo>
                    <a:lnTo>
                      <a:pt x="836" y="2623"/>
                    </a:lnTo>
                    <a:lnTo>
                      <a:pt x="904" y="2596"/>
                    </a:lnTo>
                    <a:lnTo>
                      <a:pt x="973" y="2570"/>
                    </a:lnTo>
                    <a:lnTo>
                      <a:pt x="1042" y="2542"/>
                    </a:lnTo>
                    <a:lnTo>
                      <a:pt x="1111" y="2514"/>
                    </a:lnTo>
                    <a:lnTo>
                      <a:pt x="1180" y="2485"/>
                    </a:lnTo>
                    <a:lnTo>
                      <a:pt x="1315" y="2427"/>
                    </a:lnTo>
                    <a:lnTo>
                      <a:pt x="1444" y="2371"/>
                    </a:lnTo>
                    <a:lnTo>
                      <a:pt x="1562" y="2317"/>
                    </a:lnTo>
                    <a:lnTo>
                      <a:pt x="1666" y="2269"/>
                    </a:lnTo>
                    <a:lnTo>
                      <a:pt x="1754" y="2229"/>
                    </a:lnTo>
                    <a:lnTo>
                      <a:pt x="1820" y="2197"/>
                    </a:lnTo>
                    <a:lnTo>
                      <a:pt x="1863" y="2177"/>
                    </a:lnTo>
                    <a:lnTo>
                      <a:pt x="1877" y="2170"/>
                    </a:lnTo>
                    <a:lnTo>
                      <a:pt x="4123" y="2170"/>
                    </a:lnTo>
                    <a:lnTo>
                      <a:pt x="6371" y="2170"/>
                    </a:lnTo>
                    <a:lnTo>
                      <a:pt x="6385" y="2177"/>
                    </a:lnTo>
                    <a:lnTo>
                      <a:pt x="6428" y="2197"/>
                    </a:lnTo>
                    <a:lnTo>
                      <a:pt x="6494" y="2229"/>
                    </a:lnTo>
                    <a:lnTo>
                      <a:pt x="6582" y="2269"/>
                    </a:lnTo>
                    <a:lnTo>
                      <a:pt x="6686" y="2317"/>
                    </a:lnTo>
                    <a:lnTo>
                      <a:pt x="6805" y="2371"/>
                    </a:lnTo>
                    <a:lnTo>
                      <a:pt x="6933" y="2427"/>
                    </a:lnTo>
                    <a:lnTo>
                      <a:pt x="7068" y="2485"/>
                    </a:lnTo>
                    <a:lnTo>
                      <a:pt x="7137" y="2514"/>
                    </a:lnTo>
                    <a:lnTo>
                      <a:pt x="7206" y="2542"/>
                    </a:lnTo>
                    <a:lnTo>
                      <a:pt x="7276" y="2570"/>
                    </a:lnTo>
                    <a:lnTo>
                      <a:pt x="7344" y="2596"/>
                    </a:lnTo>
                    <a:lnTo>
                      <a:pt x="7412" y="2623"/>
                    </a:lnTo>
                    <a:lnTo>
                      <a:pt x="7479" y="2647"/>
                    </a:lnTo>
                    <a:lnTo>
                      <a:pt x="7543" y="2669"/>
                    </a:lnTo>
                    <a:lnTo>
                      <a:pt x="7606" y="2691"/>
                    </a:lnTo>
                    <a:lnTo>
                      <a:pt x="7665" y="2709"/>
                    </a:lnTo>
                    <a:lnTo>
                      <a:pt x="7722" y="2726"/>
                    </a:lnTo>
                    <a:lnTo>
                      <a:pt x="7775" y="2738"/>
                    </a:lnTo>
                    <a:lnTo>
                      <a:pt x="7824" y="2750"/>
                    </a:lnTo>
                    <a:lnTo>
                      <a:pt x="7869" y="2757"/>
                    </a:lnTo>
                    <a:lnTo>
                      <a:pt x="7908" y="2762"/>
                    </a:lnTo>
                    <a:lnTo>
                      <a:pt x="7943" y="2763"/>
                    </a:lnTo>
                    <a:lnTo>
                      <a:pt x="7972" y="2759"/>
                    </a:lnTo>
                    <a:lnTo>
                      <a:pt x="7997" y="2752"/>
                    </a:lnTo>
                    <a:lnTo>
                      <a:pt x="8021" y="2744"/>
                    </a:lnTo>
                    <a:lnTo>
                      <a:pt x="8043" y="2733"/>
                    </a:lnTo>
                    <a:lnTo>
                      <a:pt x="8064" y="2720"/>
                    </a:lnTo>
                    <a:lnTo>
                      <a:pt x="8083" y="2705"/>
                    </a:lnTo>
                    <a:lnTo>
                      <a:pt x="8100" y="2690"/>
                    </a:lnTo>
                    <a:lnTo>
                      <a:pt x="8117" y="2672"/>
                    </a:lnTo>
                    <a:lnTo>
                      <a:pt x="8132" y="2653"/>
                    </a:lnTo>
                    <a:lnTo>
                      <a:pt x="8146" y="2632"/>
                    </a:lnTo>
                    <a:lnTo>
                      <a:pt x="8159" y="2610"/>
                    </a:lnTo>
                    <a:lnTo>
                      <a:pt x="8171" y="2588"/>
                    </a:lnTo>
                    <a:lnTo>
                      <a:pt x="8182" y="2566"/>
                    </a:lnTo>
                    <a:lnTo>
                      <a:pt x="8191" y="2542"/>
                    </a:lnTo>
                    <a:lnTo>
                      <a:pt x="8200" y="2519"/>
                    </a:lnTo>
                    <a:lnTo>
                      <a:pt x="8207" y="2495"/>
                    </a:lnTo>
                    <a:lnTo>
                      <a:pt x="8214" y="2472"/>
                    </a:lnTo>
                    <a:lnTo>
                      <a:pt x="8221" y="2447"/>
                    </a:lnTo>
                    <a:lnTo>
                      <a:pt x="8226" y="2424"/>
                    </a:lnTo>
                    <a:lnTo>
                      <a:pt x="8230" y="2402"/>
                    </a:lnTo>
                    <a:lnTo>
                      <a:pt x="8234" y="2379"/>
                    </a:lnTo>
                    <a:lnTo>
                      <a:pt x="8240" y="2338"/>
                    </a:lnTo>
                    <a:lnTo>
                      <a:pt x="8244" y="2300"/>
                    </a:lnTo>
                    <a:lnTo>
                      <a:pt x="8248" y="2246"/>
                    </a:lnTo>
                    <a:lnTo>
                      <a:pt x="8248" y="2225"/>
                    </a:lnTo>
                    <a:lnTo>
                      <a:pt x="6856" y="917"/>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7" name="Freeform 17"/>
              <p:cNvSpPr>
                <a:spLocks/>
              </p:cNvSpPr>
              <p:nvPr/>
            </p:nvSpPr>
            <p:spPr bwMode="auto">
              <a:xfrm>
                <a:off x="4023194" y="5542860"/>
                <a:ext cx="1613634" cy="1083081"/>
              </a:xfrm>
              <a:custGeom>
                <a:avLst/>
                <a:gdLst>
                  <a:gd name="T0" fmla="*/ 0 w 4626"/>
                  <a:gd name="T1" fmla="*/ 554 h 3104"/>
                  <a:gd name="T2" fmla="*/ 4 w 4626"/>
                  <a:gd name="T3" fmla="*/ 498 h 3104"/>
                  <a:gd name="T4" fmla="*/ 12 w 4626"/>
                  <a:gd name="T5" fmla="*/ 443 h 3104"/>
                  <a:gd name="T6" fmla="*/ 26 w 4626"/>
                  <a:gd name="T7" fmla="*/ 390 h 3104"/>
                  <a:gd name="T8" fmla="*/ 45 w 4626"/>
                  <a:gd name="T9" fmla="*/ 339 h 3104"/>
                  <a:gd name="T10" fmla="*/ 68 w 4626"/>
                  <a:gd name="T11" fmla="*/ 290 h 3104"/>
                  <a:gd name="T12" fmla="*/ 96 w 4626"/>
                  <a:gd name="T13" fmla="*/ 245 h 3104"/>
                  <a:gd name="T14" fmla="*/ 127 w 4626"/>
                  <a:gd name="T15" fmla="*/ 203 h 3104"/>
                  <a:gd name="T16" fmla="*/ 163 w 4626"/>
                  <a:gd name="T17" fmla="*/ 163 h 3104"/>
                  <a:gd name="T18" fmla="*/ 203 w 4626"/>
                  <a:gd name="T19" fmla="*/ 127 h 3104"/>
                  <a:gd name="T20" fmla="*/ 245 w 4626"/>
                  <a:gd name="T21" fmla="*/ 96 h 3104"/>
                  <a:gd name="T22" fmla="*/ 290 w 4626"/>
                  <a:gd name="T23" fmla="*/ 68 h 3104"/>
                  <a:gd name="T24" fmla="*/ 339 w 4626"/>
                  <a:gd name="T25" fmla="*/ 45 h 3104"/>
                  <a:gd name="T26" fmla="*/ 390 w 4626"/>
                  <a:gd name="T27" fmla="*/ 26 h 3104"/>
                  <a:gd name="T28" fmla="*/ 443 w 4626"/>
                  <a:gd name="T29" fmla="*/ 12 h 3104"/>
                  <a:gd name="T30" fmla="*/ 498 w 4626"/>
                  <a:gd name="T31" fmla="*/ 3 h 3104"/>
                  <a:gd name="T32" fmla="*/ 554 w 4626"/>
                  <a:gd name="T33" fmla="*/ 0 h 3104"/>
                  <a:gd name="T34" fmla="*/ 4100 w 4626"/>
                  <a:gd name="T35" fmla="*/ 1 h 3104"/>
                  <a:gd name="T36" fmla="*/ 4156 w 4626"/>
                  <a:gd name="T37" fmla="*/ 7 h 3104"/>
                  <a:gd name="T38" fmla="*/ 4210 w 4626"/>
                  <a:gd name="T39" fmla="*/ 18 h 3104"/>
                  <a:gd name="T40" fmla="*/ 4262 w 4626"/>
                  <a:gd name="T41" fmla="*/ 34 h 3104"/>
                  <a:gd name="T42" fmla="*/ 4311 w 4626"/>
                  <a:gd name="T43" fmla="*/ 55 h 3104"/>
                  <a:gd name="T44" fmla="*/ 4359 w 4626"/>
                  <a:gd name="T45" fmla="*/ 81 h 3104"/>
                  <a:gd name="T46" fmla="*/ 4402 w 4626"/>
                  <a:gd name="T47" fmla="*/ 110 h 3104"/>
                  <a:gd name="T48" fmla="*/ 4444 w 4626"/>
                  <a:gd name="T49" fmla="*/ 144 h 3104"/>
                  <a:gd name="T50" fmla="*/ 4482 w 4626"/>
                  <a:gd name="T51" fmla="*/ 182 h 3104"/>
                  <a:gd name="T52" fmla="*/ 4516 w 4626"/>
                  <a:gd name="T53" fmla="*/ 224 h 3104"/>
                  <a:gd name="T54" fmla="*/ 4545 w 4626"/>
                  <a:gd name="T55" fmla="*/ 267 h 3104"/>
                  <a:gd name="T56" fmla="*/ 4571 w 4626"/>
                  <a:gd name="T57" fmla="*/ 315 h 3104"/>
                  <a:gd name="T58" fmla="*/ 4592 w 4626"/>
                  <a:gd name="T59" fmla="*/ 364 h 3104"/>
                  <a:gd name="T60" fmla="*/ 4608 w 4626"/>
                  <a:gd name="T61" fmla="*/ 416 h 3104"/>
                  <a:gd name="T62" fmla="*/ 4619 w 4626"/>
                  <a:gd name="T63" fmla="*/ 470 h 3104"/>
                  <a:gd name="T64" fmla="*/ 4625 w 4626"/>
                  <a:gd name="T65" fmla="*/ 526 h 3104"/>
                  <a:gd name="T66" fmla="*/ 4626 w 4626"/>
                  <a:gd name="T67" fmla="*/ 3104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6" h="3104">
                    <a:moveTo>
                      <a:pt x="0" y="3104"/>
                    </a:moveTo>
                    <a:lnTo>
                      <a:pt x="0" y="554"/>
                    </a:lnTo>
                    <a:lnTo>
                      <a:pt x="1" y="526"/>
                    </a:lnTo>
                    <a:lnTo>
                      <a:pt x="4" y="498"/>
                    </a:lnTo>
                    <a:lnTo>
                      <a:pt x="7" y="470"/>
                    </a:lnTo>
                    <a:lnTo>
                      <a:pt x="12" y="443"/>
                    </a:lnTo>
                    <a:lnTo>
                      <a:pt x="18" y="416"/>
                    </a:lnTo>
                    <a:lnTo>
                      <a:pt x="26" y="390"/>
                    </a:lnTo>
                    <a:lnTo>
                      <a:pt x="34" y="364"/>
                    </a:lnTo>
                    <a:lnTo>
                      <a:pt x="45" y="339"/>
                    </a:lnTo>
                    <a:lnTo>
                      <a:pt x="55" y="315"/>
                    </a:lnTo>
                    <a:lnTo>
                      <a:pt x="68" y="290"/>
                    </a:lnTo>
                    <a:lnTo>
                      <a:pt x="81" y="267"/>
                    </a:lnTo>
                    <a:lnTo>
                      <a:pt x="96" y="245"/>
                    </a:lnTo>
                    <a:lnTo>
                      <a:pt x="110" y="224"/>
                    </a:lnTo>
                    <a:lnTo>
                      <a:pt x="127" y="203"/>
                    </a:lnTo>
                    <a:lnTo>
                      <a:pt x="144" y="182"/>
                    </a:lnTo>
                    <a:lnTo>
                      <a:pt x="163" y="163"/>
                    </a:lnTo>
                    <a:lnTo>
                      <a:pt x="182" y="144"/>
                    </a:lnTo>
                    <a:lnTo>
                      <a:pt x="203" y="127"/>
                    </a:lnTo>
                    <a:lnTo>
                      <a:pt x="224" y="110"/>
                    </a:lnTo>
                    <a:lnTo>
                      <a:pt x="245" y="96"/>
                    </a:lnTo>
                    <a:lnTo>
                      <a:pt x="267" y="81"/>
                    </a:lnTo>
                    <a:lnTo>
                      <a:pt x="290" y="68"/>
                    </a:lnTo>
                    <a:lnTo>
                      <a:pt x="315" y="55"/>
                    </a:lnTo>
                    <a:lnTo>
                      <a:pt x="339" y="45"/>
                    </a:lnTo>
                    <a:lnTo>
                      <a:pt x="364" y="34"/>
                    </a:lnTo>
                    <a:lnTo>
                      <a:pt x="390" y="26"/>
                    </a:lnTo>
                    <a:lnTo>
                      <a:pt x="416" y="18"/>
                    </a:lnTo>
                    <a:lnTo>
                      <a:pt x="443" y="12"/>
                    </a:lnTo>
                    <a:lnTo>
                      <a:pt x="470" y="7"/>
                    </a:lnTo>
                    <a:lnTo>
                      <a:pt x="498" y="3"/>
                    </a:lnTo>
                    <a:lnTo>
                      <a:pt x="526" y="1"/>
                    </a:lnTo>
                    <a:lnTo>
                      <a:pt x="554" y="0"/>
                    </a:lnTo>
                    <a:lnTo>
                      <a:pt x="4071" y="0"/>
                    </a:lnTo>
                    <a:lnTo>
                      <a:pt x="4100" y="1"/>
                    </a:lnTo>
                    <a:lnTo>
                      <a:pt x="4128" y="3"/>
                    </a:lnTo>
                    <a:lnTo>
                      <a:pt x="4156" y="7"/>
                    </a:lnTo>
                    <a:lnTo>
                      <a:pt x="4183" y="12"/>
                    </a:lnTo>
                    <a:lnTo>
                      <a:pt x="4210" y="18"/>
                    </a:lnTo>
                    <a:lnTo>
                      <a:pt x="4236" y="26"/>
                    </a:lnTo>
                    <a:lnTo>
                      <a:pt x="4262" y="34"/>
                    </a:lnTo>
                    <a:lnTo>
                      <a:pt x="4287" y="45"/>
                    </a:lnTo>
                    <a:lnTo>
                      <a:pt x="4311" y="55"/>
                    </a:lnTo>
                    <a:lnTo>
                      <a:pt x="4336" y="68"/>
                    </a:lnTo>
                    <a:lnTo>
                      <a:pt x="4359" y="81"/>
                    </a:lnTo>
                    <a:lnTo>
                      <a:pt x="4381" y="96"/>
                    </a:lnTo>
                    <a:lnTo>
                      <a:pt x="4402" y="110"/>
                    </a:lnTo>
                    <a:lnTo>
                      <a:pt x="4424" y="127"/>
                    </a:lnTo>
                    <a:lnTo>
                      <a:pt x="4444" y="144"/>
                    </a:lnTo>
                    <a:lnTo>
                      <a:pt x="4463" y="163"/>
                    </a:lnTo>
                    <a:lnTo>
                      <a:pt x="4482" y="182"/>
                    </a:lnTo>
                    <a:lnTo>
                      <a:pt x="4499" y="203"/>
                    </a:lnTo>
                    <a:lnTo>
                      <a:pt x="4516" y="224"/>
                    </a:lnTo>
                    <a:lnTo>
                      <a:pt x="4530" y="245"/>
                    </a:lnTo>
                    <a:lnTo>
                      <a:pt x="4545" y="267"/>
                    </a:lnTo>
                    <a:lnTo>
                      <a:pt x="4558" y="290"/>
                    </a:lnTo>
                    <a:lnTo>
                      <a:pt x="4571" y="315"/>
                    </a:lnTo>
                    <a:lnTo>
                      <a:pt x="4581" y="339"/>
                    </a:lnTo>
                    <a:lnTo>
                      <a:pt x="4592" y="364"/>
                    </a:lnTo>
                    <a:lnTo>
                      <a:pt x="4600" y="390"/>
                    </a:lnTo>
                    <a:lnTo>
                      <a:pt x="4608" y="416"/>
                    </a:lnTo>
                    <a:lnTo>
                      <a:pt x="4614" y="443"/>
                    </a:lnTo>
                    <a:lnTo>
                      <a:pt x="4619" y="470"/>
                    </a:lnTo>
                    <a:lnTo>
                      <a:pt x="4623" y="498"/>
                    </a:lnTo>
                    <a:lnTo>
                      <a:pt x="4625" y="526"/>
                    </a:lnTo>
                    <a:lnTo>
                      <a:pt x="4626" y="554"/>
                    </a:lnTo>
                    <a:lnTo>
                      <a:pt x="4626" y="3104"/>
                    </a:lnTo>
                    <a:lnTo>
                      <a:pt x="0" y="3104"/>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8" name="Freeform 18"/>
              <p:cNvSpPr>
                <a:spLocks/>
              </p:cNvSpPr>
              <p:nvPr/>
            </p:nvSpPr>
            <p:spPr bwMode="auto">
              <a:xfrm>
                <a:off x="4350734" y="5772033"/>
                <a:ext cx="958553" cy="853908"/>
              </a:xfrm>
              <a:custGeom>
                <a:avLst/>
                <a:gdLst>
                  <a:gd name="T0" fmla="*/ 0 w 2748"/>
                  <a:gd name="T1" fmla="*/ 2448 h 2448"/>
                  <a:gd name="T2" fmla="*/ 0 w 2748"/>
                  <a:gd name="T3" fmla="*/ 226 h 2448"/>
                  <a:gd name="T4" fmla="*/ 1 w 2748"/>
                  <a:gd name="T5" fmla="*/ 214 h 2448"/>
                  <a:gd name="T6" fmla="*/ 1 w 2748"/>
                  <a:gd name="T7" fmla="*/ 203 h 2448"/>
                  <a:gd name="T8" fmla="*/ 3 w 2748"/>
                  <a:gd name="T9" fmla="*/ 191 h 2448"/>
                  <a:gd name="T10" fmla="*/ 6 w 2748"/>
                  <a:gd name="T11" fmla="*/ 181 h 2448"/>
                  <a:gd name="T12" fmla="*/ 8 w 2748"/>
                  <a:gd name="T13" fmla="*/ 169 h 2448"/>
                  <a:gd name="T14" fmla="*/ 11 w 2748"/>
                  <a:gd name="T15" fmla="*/ 158 h 2448"/>
                  <a:gd name="T16" fmla="*/ 14 w 2748"/>
                  <a:gd name="T17" fmla="*/ 148 h 2448"/>
                  <a:gd name="T18" fmla="*/ 18 w 2748"/>
                  <a:gd name="T19" fmla="*/ 137 h 2448"/>
                  <a:gd name="T20" fmla="*/ 22 w 2748"/>
                  <a:gd name="T21" fmla="*/ 128 h 2448"/>
                  <a:gd name="T22" fmla="*/ 28 w 2748"/>
                  <a:gd name="T23" fmla="*/ 118 h 2448"/>
                  <a:gd name="T24" fmla="*/ 33 w 2748"/>
                  <a:gd name="T25" fmla="*/ 109 h 2448"/>
                  <a:gd name="T26" fmla="*/ 39 w 2748"/>
                  <a:gd name="T27" fmla="*/ 99 h 2448"/>
                  <a:gd name="T28" fmla="*/ 52 w 2748"/>
                  <a:gd name="T29" fmla="*/ 81 h 2448"/>
                  <a:gd name="T30" fmla="*/ 67 w 2748"/>
                  <a:gd name="T31" fmla="*/ 65 h 2448"/>
                  <a:gd name="T32" fmla="*/ 83 w 2748"/>
                  <a:gd name="T33" fmla="*/ 50 h 2448"/>
                  <a:gd name="T34" fmla="*/ 101 w 2748"/>
                  <a:gd name="T35" fmla="*/ 38 h 2448"/>
                  <a:gd name="T36" fmla="*/ 109 w 2748"/>
                  <a:gd name="T37" fmla="*/ 32 h 2448"/>
                  <a:gd name="T38" fmla="*/ 119 w 2748"/>
                  <a:gd name="T39" fmla="*/ 26 h 2448"/>
                  <a:gd name="T40" fmla="*/ 129 w 2748"/>
                  <a:gd name="T41" fmla="*/ 22 h 2448"/>
                  <a:gd name="T42" fmla="*/ 139 w 2748"/>
                  <a:gd name="T43" fmla="*/ 16 h 2448"/>
                  <a:gd name="T44" fmla="*/ 149 w 2748"/>
                  <a:gd name="T45" fmla="*/ 13 h 2448"/>
                  <a:gd name="T46" fmla="*/ 160 w 2748"/>
                  <a:gd name="T47" fmla="*/ 9 h 2448"/>
                  <a:gd name="T48" fmla="*/ 171 w 2748"/>
                  <a:gd name="T49" fmla="*/ 6 h 2448"/>
                  <a:gd name="T50" fmla="*/ 181 w 2748"/>
                  <a:gd name="T51" fmla="*/ 4 h 2448"/>
                  <a:gd name="T52" fmla="*/ 193 w 2748"/>
                  <a:gd name="T53" fmla="*/ 2 h 2448"/>
                  <a:gd name="T54" fmla="*/ 204 w 2748"/>
                  <a:gd name="T55" fmla="*/ 1 h 2448"/>
                  <a:gd name="T56" fmla="*/ 216 w 2748"/>
                  <a:gd name="T57" fmla="*/ 0 h 2448"/>
                  <a:gd name="T58" fmla="*/ 228 w 2748"/>
                  <a:gd name="T59" fmla="*/ 0 h 2448"/>
                  <a:gd name="T60" fmla="*/ 2520 w 2748"/>
                  <a:gd name="T61" fmla="*/ 0 h 2448"/>
                  <a:gd name="T62" fmla="*/ 2532 w 2748"/>
                  <a:gd name="T63" fmla="*/ 0 h 2448"/>
                  <a:gd name="T64" fmla="*/ 2544 w 2748"/>
                  <a:gd name="T65" fmla="*/ 1 h 2448"/>
                  <a:gd name="T66" fmla="*/ 2555 w 2748"/>
                  <a:gd name="T67" fmla="*/ 2 h 2448"/>
                  <a:gd name="T68" fmla="*/ 2567 w 2748"/>
                  <a:gd name="T69" fmla="*/ 4 h 2448"/>
                  <a:gd name="T70" fmla="*/ 2578 w 2748"/>
                  <a:gd name="T71" fmla="*/ 6 h 2448"/>
                  <a:gd name="T72" fmla="*/ 2588 w 2748"/>
                  <a:gd name="T73" fmla="*/ 9 h 2448"/>
                  <a:gd name="T74" fmla="*/ 2599 w 2748"/>
                  <a:gd name="T75" fmla="*/ 13 h 2448"/>
                  <a:gd name="T76" fmla="*/ 2609 w 2748"/>
                  <a:gd name="T77" fmla="*/ 16 h 2448"/>
                  <a:gd name="T78" fmla="*/ 2619 w 2748"/>
                  <a:gd name="T79" fmla="*/ 22 h 2448"/>
                  <a:gd name="T80" fmla="*/ 2628 w 2748"/>
                  <a:gd name="T81" fmla="*/ 26 h 2448"/>
                  <a:gd name="T82" fmla="*/ 2638 w 2748"/>
                  <a:gd name="T83" fmla="*/ 32 h 2448"/>
                  <a:gd name="T84" fmla="*/ 2647 w 2748"/>
                  <a:gd name="T85" fmla="*/ 38 h 2448"/>
                  <a:gd name="T86" fmla="*/ 2665 w 2748"/>
                  <a:gd name="T87" fmla="*/ 50 h 2448"/>
                  <a:gd name="T88" fmla="*/ 2681 w 2748"/>
                  <a:gd name="T89" fmla="*/ 65 h 2448"/>
                  <a:gd name="T90" fmla="*/ 2696 w 2748"/>
                  <a:gd name="T91" fmla="*/ 81 h 2448"/>
                  <a:gd name="T92" fmla="*/ 2709 w 2748"/>
                  <a:gd name="T93" fmla="*/ 99 h 2448"/>
                  <a:gd name="T94" fmla="*/ 2715 w 2748"/>
                  <a:gd name="T95" fmla="*/ 109 h 2448"/>
                  <a:gd name="T96" fmla="*/ 2720 w 2748"/>
                  <a:gd name="T97" fmla="*/ 118 h 2448"/>
                  <a:gd name="T98" fmla="*/ 2725 w 2748"/>
                  <a:gd name="T99" fmla="*/ 128 h 2448"/>
                  <a:gd name="T100" fmla="*/ 2730 w 2748"/>
                  <a:gd name="T101" fmla="*/ 137 h 2448"/>
                  <a:gd name="T102" fmla="*/ 2734 w 2748"/>
                  <a:gd name="T103" fmla="*/ 148 h 2448"/>
                  <a:gd name="T104" fmla="*/ 2737 w 2748"/>
                  <a:gd name="T105" fmla="*/ 158 h 2448"/>
                  <a:gd name="T106" fmla="*/ 2741 w 2748"/>
                  <a:gd name="T107" fmla="*/ 169 h 2448"/>
                  <a:gd name="T108" fmla="*/ 2743 w 2748"/>
                  <a:gd name="T109" fmla="*/ 181 h 2448"/>
                  <a:gd name="T110" fmla="*/ 2745 w 2748"/>
                  <a:gd name="T111" fmla="*/ 191 h 2448"/>
                  <a:gd name="T112" fmla="*/ 2746 w 2748"/>
                  <a:gd name="T113" fmla="*/ 203 h 2448"/>
                  <a:gd name="T114" fmla="*/ 2747 w 2748"/>
                  <a:gd name="T115" fmla="*/ 214 h 2448"/>
                  <a:gd name="T116" fmla="*/ 2748 w 2748"/>
                  <a:gd name="T117" fmla="*/ 226 h 2448"/>
                  <a:gd name="T118" fmla="*/ 2748 w 2748"/>
                  <a:gd name="T119" fmla="*/ 2448 h 2448"/>
                  <a:gd name="T120" fmla="*/ 0 w 2748"/>
                  <a:gd name="T121" fmla="*/ 244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48" h="2448">
                    <a:moveTo>
                      <a:pt x="0" y="2448"/>
                    </a:moveTo>
                    <a:lnTo>
                      <a:pt x="0" y="226"/>
                    </a:lnTo>
                    <a:lnTo>
                      <a:pt x="1" y="214"/>
                    </a:lnTo>
                    <a:lnTo>
                      <a:pt x="1" y="203"/>
                    </a:lnTo>
                    <a:lnTo>
                      <a:pt x="3" y="191"/>
                    </a:lnTo>
                    <a:lnTo>
                      <a:pt x="6" y="181"/>
                    </a:lnTo>
                    <a:lnTo>
                      <a:pt x="8" y="169"/>
                    </a:lnTo>
                    <a:lnTo>
                      <a:pt x="11" y="158"/>
                    </a:lnTo>
                    <a:lnTo>
                      <a:pt x="14" y="148"/>
                    </a:lnTo>
                    <a:lnTo>
                      <a:pt x="18" y="137"/>
                    </a:lnTo>
                    <a:lnTo>
                      <a:pt x="22" y="128"/>
                    </a:lnTo>
                    <a:lnTo>
                      <a:pt x="28" y="118"/>
                    </a:lnTo>
                    <a:lnTo>
                      <a:pt x="33" y="109"/>
                    </a:lnTo>
                    <a:lnTo>
                      <a:pt x="39" y="99"/>
                    </a:lnTo>
                    <a:lnTo>
                      <a:pt x="52" y="81"/>
                    </a:lnTo>
                    <a:lnTo>
                      <a:pt x="67" y="65"/>
                    </a:lnTo>
                    <a:lnTo>
                      <a:pt x="83" y="50"/>
                    </a:lnTo>
                    <a:lnTo>
                      <a:pt x="101" y="38"/>
                    </a:lnTo>
                    <a:lnTo>
                      <a:pt x="109" y="32"/>
                    </a:lnTo>
                    <a:lnTo>
                      <a:pt x="119" y="26"/>
                    </a:lnTo>
                    <a:lnTo>
                      <a:pt x="129" y="22"/>
                    </a:lnTo>
                    <a:lnTo>
                      <a:pt x="139" y="16"/>
                    </a:lnTo>
                    <a:lnTo>
                      <a:pt x="149" y="13"/>
                    </a:lnTo>
                    <a:lnTo>
                      <a:pt x="160" y="9"/>
                    </a:lnTo>
                    <a:lnTo>
                      <a:pt x="171" y="6"/>
                    </a:lnTo>
                    <a:lnTo>
                      <a:pt x="181" y="4"/>
                    </a:lnTo>
                    <a:lnTo>
                      <a:pt x="193" y="2"/>
                    </a:lnTo>
                    <a:lnTo>
                      <a:pt x="204" y="1"/>
                    </a:lnTo>
                    <a:lnTo>
                      <a:pt x="216" y="0"/>
                    </a:lnTo>
                    <a:lnTo>
                      <a:pt x="228" y="0"/>
                    </a:lnTo>
                    <a:lnTo>
                      <a:pt x="2520" y="0"/>
                    </a:lnTo>
                    <a:lnTo>
                      <a:pt x="2532" y="0"/>
                    </a:lnTo>
                    <a:lnTo>
                      <a:pt x="2544" y="1"/>
                    </a:lnTo>
                    <a:lnTo>
                      <a:pt x="2555" y="2"/>
                    </a:lnTo>
                    <a:lnTo>
                      <a:pt x="2567" y="4"/>
                    </a:lnTo>
                    <a:lnTo>
                      <a:pt x="2578" y="6"/>
                    </a:lnTo>
                    <a:lnTo>
                      <a:pt x="2588" y="9"/>
                    </a:lnTo>
                    <a:lnTo>
                      <a:pt x="2599" y="13"/>
                    </a:lnTo>
                    <a:lnTo>
                      <a:pt x="2609" y="16"/>
                    </a:lnTo>
                    <a:lnTo>
                      <a:pt x="2619" y="22"/>
                    </a:lnTo>
                    <a:lnTo>
                      <a:pt x="2628" y="26"/>
                    </a:lnTo>
                    <a:lnTo>
                      <a:pt x="2638" y="32"/>
                    </a:lnTo>
                    <a:lnTo>
                      <a:pt x="2647" y="38"/>
                    </a:lnTo>
                    <a:lnTo>
                      <a:pt x="2665" y="50"/>
                    </a:lnTo>
                    <a:lnTo>
                      <a:pt x="2681" y="65"/>
                    </a:lnTo>
                    <a:lnTo>
                      <a:pt x="2696" y="81"/>
                    </a:lnTo>
                    <a:lnTo>
                      <a:pt x="2709" y="99"/>
                    </a:lnTo>
                    <a:lnTo>
                      <a:pt x="2715" y="109"/>
                    </a:lnTo>
                    <a:lnTo>
                      <a:pt x="2720" y="118"/>
                    </a:lnTo>
                    <a:lnTo>
                      <a:pt x="2725" y="128"/>
                    </a:lnTo>
                    <a:lnTo>
                      <a:pt x="2730" y="137"/>
                    </a:lnTo>
                    <a:lnTo>
                      <a:pt x="2734" y="148"/>
                    </a:lnTo>
                    <a:lnTo>
                      <a:pt x="2737" y="158"/>
                    </a:lnTo>
                    <a:lnTo>
                      <a:pt x="2741" y="169"/>
                    </a:lnTo>
                    <a:lnTo>
                      <a:pt x="2743" y="181"/>
                    </a:lnTo>
                    <a:lnTo>
                      <a:pt x="2745" y="191"/>
                    </a:lnTo>
                    <a:lnTo>
                      <a:pt x="2746" y="203"/>
                    </a:lnTo>
                    <a:lnTo>
                      <a:pt x="2747" y="214"/>
                    </a:lnTo>
                    <a:lnTo>
                      <a:pt x="2748" y="226"/>
                    </a:lnTo>
                    <a:lnTo>
                      <a:pt x="2748" y="2448"/>
                    </a:lnTo>
                    <a:lnTo>
                      <a:pt x="0" y="2448"/>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sp>
          <p:nvSpPr>
            <p:cNvPr id="62" name="Rectangle 61"/>
            <p:cNvSpPr/>
            <p:nvPr/>
          </p:nvSpPr>
          <p:spPr>
            <a:xfrm>
              <a:off x="2949219" y="4548704"/>
              <a:ext cx="194966" cy="695523"/>
            </a:xfrm>
            <a:prstGeom prst="rect">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63" name="Rectangle 62"/>
          <p:cNvSpPr/>
          <p:nvPr/>
        </p:nvSpPr>
        <p:spPr>
          <a:xfrm>
            <a:off x="4061302" y="2091378"/>
            <a:ext cx="4751278" cy="1477328"/>
          </a:xfrm>
          <a:prstGeom prst="rect">
            <a:avLst/>
          </a:prstGeom>
        </p:spPr>
        <p:txBody>
          <a:bodyPr wrap="square">
            <a:spAutoFit/>
          </a:bodyPr>
          <a:lstStyle/>
          <a:p>
            <a:pPr marL="257175" indent="-257175">
              <a:buFont typeface="Wingdings" panose="05000000000000000000" pitchFamily="2" charset="2"/>
              <a:buChar char="ü"/>
            </a:pPr>
            <a:r>
              <a:rPr lang="en-IN" sz="1500" dirty="0">
                <a:latin typeface="Gotham Light" charset="0"/>
                <a:ea typeface="Gotham Light" charset="0"/>
                <a:cs typeface="Gotham Light" charset="0"/>
              </a:rPr>
              <a:t>The computer account in Active Directory has to be created ahead of time before the computer is actually added to the domain</a:t>
            </a:r>
          </a:p>
          <a:p>
            <a:pPr marL="257175" indent="-257175">
              <a:buFont typeface="Wingdings" panose="05000000000000000000" pitchFamily="2" charset="2"/>
              <a:buChar char="ü"/>
            </a:pPr>
            <a:endParaRPr lang="en-IN" sz="1500" dirty="0">
              <a:latin typeface="Gotham Light" charset="0"/>
              <a:ea typeface="Gotham Light" charset="0"/>
              <a:cs typeface="Gotham Light" charset="0"/>
            </a:endParaRPr>
          </a:p>
          <a:p>
            <a:pPr marL="257175" indent="-257175">
              <a:buFont typeface="Wingdings" panose="05000000000000000000" pitchFamily="2" charset="2"/>
              <a:buChar char="ü"/>
            </a:pPr>
            <a:r>
              <a:rPr lang="en-IN" sz="1500" dirty="0">
                <a:latin typeface="Gotham Light" charset="0"/>
                <a:ea typeface="Gotham Light" charset="0"/>
                <a:cs typeface="Gotham Light" charset="0"/>
              </a:rPr>
              <a:t>The computer account must be created in a default OU </a:t>
            </a:r>
          </a:p>
        </p:txBody>
      </p:sp>
    </p:spTree>
    <p:extLst>
      <p:ext uri="{BB962C8B-B14F-4D97-AF65-F5344CB8AC3E}">
        <p14:creationId xmlns:p14="http://schemas.microsoft.com/office/powerpoint/2010/main" val="246482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xEl>
                                              <p:pRg st="2" end="2"/>
                                            </p:txEl>
                                          </p:spTgt>
                                        </p:tgtEl>
                                        <p:attrNameLst>
                                          <p:attrName>style.visibility</p:attrName>
                                        </p:attrNameLst>
                                      </p:cBhvr>
                                      <p:to>
                                        <p:strVal val="visible"/>
                                      </p:to>
                                    </p:set>
                                    <p:animEffect transition="in" filter="fade">
                                      <p:cBhvr>
                                        <p:cTn id="12" dur="500"/>
                                        <p:tgtEl>
                                          <p:spTgt spid="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P spid="63"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0" y="1779662"/>
            <a:ext cx="9659416" cy="857250"/>
          </a:xfrm>
        </p:spPr>
        <p:txBody>
          <a:bodyPr/>
          <a:lstStyle/>
          <a:p>
            <a:r>
              <a:rPr lang="en-US" sz="4000" dirty="0" smtClean="0">
                <a:latin typeface="Gotham Book" charset="0"/>
                <a:ea typeface="Gotham Book" charset="0"/>
                <a:cs typeface="Gotham Book" charset="0"/>
              </a:rPr>
              <a:t>Demo: Onboarding New Employees</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573833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Ongoing Account Maintenance</a:t>
            </a:r>
          </a:p>
        </p:txBody>
      </p:sp>
      <p:grpSp>
        <p:nvGrpSpPr>
          <p:cNvPr id="3" name="Group 2"/>
          <p:cNvGrpSpPr/>
          <p:nvPr/>
        </p:nvGrpSpPr>
        <p:grpSpPr>
          <a:xfrm>
            <a:off x="2810106" y="1129898"/>
            <a:ext cx="2956514" cy="2837616"/>
            <a:chOff x="7219950" y="5641975"/>
            <a:chExt cx="1184275" cy="1136650"/>
          </a:xfrm>
          <a:solidFill>
            <a:schemeClr val="bg1">
              <a:lumMod val="65000"/>
            </a:schemeClr>
          </a:solidFill>
        </p:grpSpPr>
        <p:sp>
          <p:nvSpPr>
            <p:cNvPr id="4" name="Freeform 39"/>
            <p:cNvSpPr>
              <a:spLocks/>
            </p:cNvSpPr>
            <p:nvPr/>
          </p:nvSpPr>
          <p:spPr bwMode="auto">
            <a:xfrm>
              <a:off x="7219950" y="6076950"/>
              <a:ext cx="1146175" cy="701675"/>
            </a:xfrm>
            <a:custGeom>
              <a:avLst/>
              <a:gdLst>
                <a:gd name="T0" fmla="*/ 620 w 722"/>
                <a:gd name="T1" fmla="*/ 102 h 442"/>
                <a:gd name="T2" fmla="*/ 620 w 722"/>
                <a:gd name="T3" fmla="*/ 210 h 442"/>
                <a:gd name="T4" fmla="*/ 620 w 722"/>
                <a:gd name="T5" fmla="*/ 210 h 442"/>
                <a:gd name="T6" fmla="*/ 618 w 722"/>
                <a:gd name="T7" fmla="*/ 216 h 442"/>
                <a:gd name="T8" fmla="*/ 616 w 722"/>
                <a:gd name="T9" fmla="*/ 222 h 442"/>
                <a:gd name="T10" fmla="*/ 614 w 722"/>
                <a:gd name="T11" fmla="*/ 228 h 442"/>
                <a:gd name="T12" fmla="*/ 610 w 722"/>
                <a:gd name="T13" fmla="*/ 234 h 442"/>
                <a:gd name="T14" fmla="*/ 604 w 722"/>
                <a:gd name="T15" fmla="*/ 238 h 442"/>
                <a:gd name="T16" fmla="*/ 598 w 722"/>
                <a:gd name="T17" fmla="*/ 240 h 442"/>
                <a:gd name="T18" fmla="*/ 592 w 722"/>
                <a:gd name="T19" fmla="*/ 242 h 442"/>
                <a:gd name="T20" fmla="*/ 586 w 722"/>
                <a:gd name="T21" fmla="*/ 244 h 442"/>
                <a:gd name="T22" fmla="*/ 154 w 722"/>
                <a:gd name="T23" fmla="*/ 244 h 442"/>
                <a:gd name="T24" fmla="*/ 154 w 722"/>
                <a:gd name="T25" fmla="*/ 238 h 442"/>
                <a:gd name="T26" fmla="*/ 154 w 722"/>
                <a:gd name="T27" fmla="*/ 136 h 442"/>
                <a:gd name="T28" fmla="*/ 0 w 722"/>
                <a:gd name="T29" fmla="*/ 288 h 442"/>
                <a:gd name="T30" fmla="*/ 154 w 722"/>
                <a:gd name="T31" fmla="*/ 442 h 442"/>
                <a:gd name="T32" fmla="*/ 154 w 722"/>
                <a:gd name="T33" fmla="*/ 346 h 442"/>
                <a:gd name="T34" fmla="*/ 608 w 722"/>
                <a:gd name="T35" fmla="*/ 346 h 442"/>
                <a:gd name="T36" fmla="*/ 608 w 722"/>
                <a:gd name="T37" fmla="*/ 346 h 442"/>
                <a:gd name="T38" fmla="*/ 634 w 722"/>
                <a:gd name="T39" fmla="*/ 344 h 442"/>
                <a:gd name="T40" fmla="*/ 658 w 722"/>
                <a:gd name="T41" fmla="*/ 338 h 442"/>
                <a:gd name="T42" fmla="*/ 678 w 722"/>
                <a:gd name="T43" fmla="*/ 330 h 442"/>
                <a:gd name="T44" fmla="*/ 686 w 722"/>
                <a:gd name="T45" fmla="*/ 324 h 442"/>
                <a:gd name="T46" fmla="*/ 694 w 722"/>
                <a:gd name="T47" fmla="*/ 316 h 442"/>
                <a:gd name="T48" fmla="*/ 700 w 722"/>
                <a:gd name="T49" fmla="*/ 310 h 442"/>
                <a:gd name="T50" fmla="*/ 706 w 722"/>
                <a:gd name="T51" fmla="*/ 300 h 442"/>
                <a:gd name="T52" fmla="*/ 714 w 722"/>
                <a:gd name="T53" fmla="*/ 282 h 442"/>
                <a:gd name="T54" fmla="*/ 720 w 722"/>
                <a:gd name="T55" fmla="*/ 258 h 442"/>
                <a:gd name="T56" fmla="*/ 722 w 722"/>
                <a:gd name="T57" fmla="*/ 232 h 442"/>
                <a:gd name="T58" fmla="*/ 722 w 722"/>
                <a:gd name="T59" fmla="*/ 0 h 442"/>
                <a:gd name="T60" fmla="*/ 642 w 722"/>
                <a:gd name="T61" fmla="*/ 80 h 442"/>
                <a:gd name="T62" fmla="*/ 620 w 722"/>
                <a:gd name="T63" fmla="*/ 10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2" h="442">
                  <a:moveTo>
                    <a:pt x="620" y="102"/>
                  </a:moveTo>
                  <a:lnTo>
                    <a:pt x="620" y="210"/>
                  </a:lnTo>
                  <a:lnTo>
                    <a:pt x="620" y="210"/>
                  </a:lnTo>
                  <a:lnTo>
                    <a:pt x="618" y="216"/>
                  </a:lnTo>
                  <a:lnTo>
                    <a:pt x="616" y="222"/>
                  </a:lnTo>
                  <a:lnTo>
                    <a:pt x="614" y="228"/>
                  </a:lnTo>
                  <a:lnTo>
                    <a:pt x="610" y="234"/>
                  </a:lnTo>
                  <a:lnTo>
                    <a:pt x="604" y="238"/>
                  </a:lnTo>
                  <a:lnTo>
                    <a:pt x="598" y="240"/>
                  </a:lnTo>
                  <a:lnTo>
                    <a:pt x="592" y="242"/>
                  </a:lnTo>
                  <a:lnTo>
                    <a:pt x="586" y="244"/>
                  </a:lnTo>
                  <a:lnTo>
                    <a:pt x="154" y="244"/>
                  </a:lnTo>
                  <a:lnTo>
                    <a:pt x="154" y="238"/>
                  </a:lnTo>
                  <a:lnTo>
                    <a:pt x="154" y="136"/>
                  </a:lnTo>
                  <a:lnTo>
                    <a:pt x="0" y="288"/>
                  </a:lnTo>
                  <a:lnTo>
                    <a:pt x="154" y="442"/>
                  </a:lnTo>
                  <a:lnTo>
                    <a:pt x="154" y="346"/>
                  </a:lnTo>
                  <a:lnTo>
                    <a:pt x="608" y="346"/>
                  </a:lnTo>
                  <a:lnTo>
                    <a:pt x="608" y="346"/>
                  </a:lnTo>
                  <a:lnTo>
                    <a:pt x="634" y="344"/>
                  </a:lnTo>
                  <a:lnTo>
                    <a:pt x="658" y="338"/>
                  </a:lnTo>
                  <a:lnTo>
                    <a:pt x="678" y="330"/>
                  </a:lnTo>
                  <a:lnTo>
                    <a:pt x="686" y="324"/>
                  </a:lnTo>
                  <a:lnTo>
                    <a:pt x="694" y="316"/>
                  </a:lnTo>
                  <a:lnTo>
                    <a:pt x="700" y="310"/>
                  </a:lnTo>
                  <a:lnTo>
                    <a:pt x="706" y="300"/>
                  </a:lnTo>
                  <a:lnTo>
                    <a:pt x="714" y="282"/>
                  </a:lnTo>
                  <a:lnTo>
                    <a:pt x="720" y="258"/>
                  </a:lnTo>
                  <a:lnTo>
                    <a:pt x="722" y="232"/>
                  </a:lnTo>
                  <a:lnTo>
                    <a:pt x="722" y="0"/>
                  </a:lnTo>
                  <a:lnTo>
                    <a:pt x="642" y="80"/>
                  </a:lnTo>
                  <a:lnTo>
                    <a:pt x="620" y="10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p>
          </p:txBody>
        </p:sp>
        <p:sp>
          <p:nvSpPr>
            <p:cNvPr id="5" name="Freeform 40"/>
            <p:cNvSpPr>
              <a:spLocks/>
            </p:cNvSpPr>
            <p:nvPr/>
          </p:nvSpPr>
          <p:spPr bwMode="auto">
            <a:xfrm>
              <a:off x="7258050" y="5641975"/>
              <a:ext cx="1146175" cy="701675"/>
            </a:xfrm>
            <a:custGeom>
              <a:avLst/>
              <a:gdLst>
                <a:gd name="T0" fmla="*/ 102 w 722"/>
                <a:gd name="T1" fmla="*/ 340 h 442"/>
                <a:gd name="T2" fmla="*/ 102 w 722"/>
                <a:gd name="T3" fmla="*/ 232 h 442"/>
                <a:gd name="T4" fmla="*/ 102 w 722"/>
                <a:gd name="T5" fmla="*/ 232 h 442"/>
                <a:gd name="T6" fmla="*/ 104 w 722"/>
                <a:gd name="T7" fmla="*/ 226 h 442"/>
                <a:gd name="T8" fmla="*/ 106 w 722"/>
                <a:gd name="T9" fmla="*/ 220 h 442"/>
                <a:gd name="T10" fmla="*/ 108 w 722"/>
                <a:gd name="T11" fmla="*/ 214 h 442"/>
                <a:gd name="T12" fmla="*/ 112 w 722"/>
                <a:gd name="T13" fmla="*/ 208 h 442"/>
                <a:gd name="T14" fmla="*/ 118 w 722"/>
                <a:gd name="T15" fmla="*/ 204 h 442"/>
                <a:gd name="T16" fmla="*/ 124 w 722"/>
                <a:gd name="T17" fmla="*/ 202 h 442"/>
                <a:gd name="T18" fmla="*/ 130 w 722"/>
                <a:gd name="T19" fmla="*/ 200 h 442"/>
                <a:gd name="T20" fmla="*/ 136 w 722"/>
                <a:gd name="T21" fmla="*/ 198 h 442"/>
                <a:gd name="T22" fmla="*/ 568 w 722"/>
                <a:gd name="T23" fmla="*/ 198 h 442"/>
                <a:gd name="T24" fmla="*/ 568 w 722"/>
                <a:gd name="T25" fmla="*/ 204 h 442"/>
                <a:gd name="T26" fmla="*/ 568 w 722"/>
                <a:gd name="T27" fmla="*/ 306 h 442"/>
                <a:gd name="T28" fmla="*/ 722 w 722"/>
                <a:gd name="T29" fmla="*/ 154 h 442"/>
                <a:gd name="T30" fmla="*/ 568 w 722"/>
                <a:gd name="T31" fmla="*/ 0 h 442"/>
                <a:gd name="T32" fmla="*/ 568 w 722"/>
                <a:gd name="T33" fmla="*/ 96 h 442"/>
                <a:gd name="T34" fmla="*/ 114 w 722"/>
                <a:gd name="T35" fmla="*/ 96 h 442"/>
                <a:gd name="T36" fmla="*/ 114 w 722"/>
                <a:gd name="T37" fmla="*/ 96 h 442"/>
                <a:gd name="T38" fmla="*/ 88 w 722"/>
                <a:gd name="T39" fmla="*/ 98 h 442"/>
                <a:gd name="T40" fmla="*/ 64 w 722"/>
                <a:gd name="T41" fmla="*/ 104 h 442"/>
                <a:gd name="T42" fmla="*/ 44 w 722"/>
                <a:gd name="T43" fmla="*/ 112 h 442"/>
                <a:gd name="T44" fmla="*/ 36 w 722"/>
                <a:gd name="T45" fmla="*/ 118 h 442"/>
                <a:gd name="T46" fmla="*/ 28 w 722"/>
                <a:gd name="T47" fmla="*/ 126 h 442"/>
                <a:gd name="T48" fmla="*/ 22 w 722"/>
                <a:gd name="T49" fmla="*/ 132 h 442"/>
                <a:gd name="T50" fmla="*/ 16 w 722"/>
                <a:gd name="T51" fmla="*/ 142 h 442"/>
                <a:gd name="T52" fmla="*/ 8 w 722"/>
                <a:gd name="T53" fmla="*/ 160 h 442"/>
                <a:gd name="T54" fmla="*/ 2 w 722"/>
                <a:gd name="T55" fmla="*/ 184 h 442"/>
                <a:gd name="T56" fmla="*/ 0 w 722"/>
                <a:gd name="T57" fmla="*/ 210 h 442"/>
                <a:gd name="T58" fmla="*/ 0 w 722"/>
                <a:gd name="T59" fmla="*/ 442 h 442"/>
                <a:gd name="T60" fmla="*/ 82 w 722"/>
                <a:gd name="T61" fmla="*/ 362 h 442"/>
                <a:gd name="T62" fmla="*/ 102 w 722"/>
                <a:gd name="T63" fmla="*/ 34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2" h="442">
                  <a:moveTo>
                    <a:pt x="102" y="340"/>
                  </a:moveTo>
                  <a:lnTo>
                    <a:pt x="102" y="232"/>
                  </a:lnTo>
                  <a:lnTo>
                    <a:pt x="102" y="232"/>
                  </a:lnTo>
                  <a:lnTo>
                    <a:pt x="104" y="226"/>
                  </a:lnTo>
                  <a:lnTo>
                    <a:pt x="106" y="220"/>
                  </a:lnTo>
                  <a:lnTo>
                    <a:pt x="108" y="214"/>
                  </a:lnTo>
                  <a:lnTo>
                    <a:pt x="112" y="208"/>
                  </a:lnTo>
                  <a:lnTo>
                    <a:pt x="118" y="204"/>
                  </a:lnTo>
                  <a:lnTo>
                    <a:pt x="124" y="202"/>
                  </a:lnTo>
                  <a:lnTo>
                    <a:pt x="130" y="200"/>
                  </a:lnTo>
                  <a:lnTo>
                    <a:pt x="136" y="198"/>
                  </a:lnTo>
                  <a:lnTo>
                    <a:pt x="568" y="198"/>
                  </a:lnTo>
                  <a:lnTo>
                    <a:pt x="568" y="204"/>
                  </a:lnTo>
                  <a:lnTo>
                    <a:pt x="568" y="306"/>
                  </a:lnTo>
                  <a:lnTo>
                    <a:pt x="722" y="154"/>
                  </a:lnTo>
                  <a:lnTo>
                    <a:pt x="568" y="0"/>
                  </a:lnTo>
                  <a:lnTo>
                    <a:pt x="568" y="96"/>
                  </a:lnTo>
                  <a:lnTo>
                    <a:pt x="114" y="96"/>
                  </a:lnTo>
                  <a:lnTo>
                    <a:pt x="114" y="96"/>
                  </a:lnTo>
                  <a:lnTo>
                    <a:pt x="88" y="98"/>
                  </a:lnTo>
                  <a:lnTo>
                    <a:pt x="64" y="104"/>
                  </a:lnTo>
                  <a:lnTo>
                    <a:pt x="44" y="112"/>
                  </a:lnTo>
                  <a:lnTo>
                    <a:pt x="36" y="118"/>
                  </a:lnTo>
                  <a:lnTo>
                    <a:pt x="28" y="126"/>
                  </a:lnTo>
                  <a:lnTo>
                    <a:pt x="22" y="132"/>
                  </a:lnTo>
                  <a:lnTo>
                    <a:pt x="16" y="142"/>
                  </a:lnTo>
                  <a:lnTo>
                    <a:pt x="8" y="160"/>
                  </a:lnTo>
                  <a:lnTo>
                    <a:pt x="2" y="184"/>
                  </a:lnTo>
                  <a:lnTo>
                    <a:pt x="0" y="210"/>
                  </a:lnTo>
                  <a:lnTo>
                    <a:pt x="0" y="442"/>
                  </a:lnTo>
                  <a:lnTo>
                    <a:pt x="82" y="362"/>
                  </a:lnTo>
                  <a:lnTo>
                    <a:pt x="10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8" name="Group 7"/>
          <p:cNvGrpSpPr/>
          <p:nvPr/>
        </p:nvGrpSpPr>
        <p:grpSpPr>
          <a:xfrm>
            <a:off x="4010324" y="2169302"/>
            <a:ext cx="599954" cy="735280"/>
            <a:chOff x="5347099" y="3541331"/>
            <a:chExt cx="799938" cy="980373"/>
          </a:xfrm>
        </p:grpSpPr>
        <p:sp>
          <p:nvSpPr>
            <p:cNvPr id="6" name="Freeform 36"/>
            <p:cNvSpPr>
              <a:spLocks/>
            </p:cNvSpPr>
            <p:nvPr/>
          </p:nvSpPr>
          <p:spPr bwMode="auto">
            <a:xfrm>
              <a:off x="5347099" y="4049560"/>
              <a:ext cx="799938" cy="472144"/>
            </a:xfrm>
            <a:custGeom>
              <a:avLst/>
              <a:gdLst>
                <a:gd name="T0" fmla="*/ 47 w 266"/>
                <a:gd name="T1" fmla="*/ 101 h 157"/>
                <a:gd name="T2" fmla="*/ 50 w 266"/>
                <a:gd name="T3" fmla="*/ 88 h 157"/>
                <a:gd name="T4" fmla="*/ 54 w 266"/>
                <a:gd name="T5" fmla="*/ 155 h 157"/>
                <a:gd name="T6" fmla="*/ 93 w 266"/>
                <a:gd name="T7" fmla="*/ 156 h 157"/>
                <a:gd name="T8" fmla="*/ 133 w 266"/>
                <a:gd name="T9" fmla="*/ 157 h 157"/>
                <a:gd name="T10" fmla="*/ 211 w 266"/>
                <a:gd name="T11" fmla="*/ 155 h 157"/>
                <a:gd name="T12" fmla="*/ 211 w 266"/>
                <a:gd name="T13" fmla="*/ 79 h 157"/>
                <a:gd name="T14" fmla="*/ 216 w 266"/>
                <a:gd name="T15" fmla="*/ 93 h 157"/>
                <a:gd name="T16" fmla="*/ 217 w 266"/>
                <a:gd name="T17" fmla="*/ 100 h 157"/>
                <a:gd name="T18" fmla="*/ 217 w 266"/>
                <a:gd name="T19" fmla="*/ 153 h 157"/>
                <a:gd name="T20" fmla="*/ 266 w 266"/>
                <a:gd name="T21" fmla="*/ 148 h 157"/>
                <a:gd name="T22" fmla="*/ 264 w 266"/>
                <a:gd name="T23" fmla="*/ 85 h 157"/>
                <a:gd name="T24" fmla="*/ 263 w 266"/>
                <a:gd name="T25" fmla="*/ 71 h 157"/>
                <a:gd name="T26" fmla="*/ 258 w 266"/>
                <a:gd name="T27" fmla="*/ 50 h 157"/>
                <a:gd name="T28" fmla="*/ 252 w 266"/>
                <a:gd name="T29" fmla="*/ 37 h 157"/>
                <a:gd name="T30" fmla="*/ 243 w 266"/>
                <a:gd name="T31" fmla="*/ 26 h 157"/>
                <a:gd name="T32" fmla="*/ 227 w 266"/>
                <a:gd name="T33" fmla="*/ 18 h 157"/>
                <a:gd name="T34" fmla="*/ 175 w 266"/>
                <a:gd name="T35" fmla="*/ 0 h 157"/>
                <a:gd name="T36" fmla="*/ 174 w 266"/>
                <a:gd name="T37" fmla="*/ 0 h 157"/>
                <a:gd name="T38" fmla="*/ 174 w 266"/>
                <a:gd name="T39" fmla="*/ 0 h 157"/>
                <a:gd name="T40" fmla="*/ 169 w 266"/>
                <a:gd name="T41" fmla="*/ 22 h 157"/>
                <a:gd name="T42" fmla="*/ 152 w 266"/>
                <a:gd name="T43" fmla="*/ 100 h 157"/>
                <a:gd name="T44" fmla="*/ 141 w 266"/>
                <a:gd name="T45" fmla="*/ 32 h 157"/>
                <a:gd name="T46" fmla="*/ 148 w 266"/>
                <a:gd name="T47" fmla="*/ 16 h 157"/>
                <a:gd name="T48" fmla="*/ 133 w 266"/>
                <a:gd name="T49" fmla="*/ 6 h 157"/>
                <a:gd name="T50" fmla="*/ 129 w 266"/>
                <a:gd name="T51" fmla="*/ 6 h 157"/>
                <a:gd name="T52" fmla="*/ 124 w 266"/>
                <a:gd name="T53" fmla="*/ 32 h 157"/>
                <a:gd name="T54" fmla="*/ 113 w 266"/>
                <a:gd name="T55" fmla="*/ 100 h 157"/>
                <a:gd name="T56" fmla="*/ 96 w 266"/>
                <a:gd name="T57" fmla="*/ 22 h 157"/>
                <a:gd name="T58" fmla="*/ 93 w 266"/>
                <a:gd name="T59" fmla="*/ 0 h 157"/>
                <a:gd name="T60" fmla="*/ 91 w 266"/>
                <a:gd name="T61" fmla="*/ 0 h 157"/>
                <a:gd name="T62" fmla="*/ 90 w 266"/>
                <a:gd name="T63" fmla="*/ 0 h 157"/>
                <a:gd name="T64" fmla="*/ 39 w 266"/>
                <a:gd name="T65" fmla="*/ 18 h 157"/>
                <a:gd name="T66" fmla="*/ 22 w 266"/>
                <a:gd name="T67" fmla="*/ 26 h 157"/>
                <a:gd name="T68" fmla="*/ 13 w 266"/>
                <a:gd name="T69" fmla="*/ 37 h 157"/>
                <a:gd name="T70" fmla="*/ 8 w 266"/>
                <a:gd name="T71" fmla="*/ 50 h 157"/>
                <a:gd name="T72" fmla="*/ 2 w 266"/>
                <a:gd name="T73" fmla="*/ 71 h 157"/>
                <a:gd name="T74" fmla="*/ 1 w 266"/>
                <a:gd name="T75" fmla="*/ 85 h 157"/>
                <a:gd name="T76" fmla="*/ 0 w 266"/>
                <a:gd name="T77" fmla="*/ 148 h 157"/>
                <a:gd name="T78" fmla="*/ 47 w 266"/>
                <a:gd name="T79" fmla="*/ 154 h 157"/>
                <a:gd name="T80" fmla="*/ 47 w 266"/>
                <a:gd name="T81"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6" h="157">
                  <a:moveTo>
                    <a:pt x="47" y="101"/>
                  </a:moveTo>
                  <a:lnTo>
                    <a:pt x="47" y="101"/>
                  </a:lnTo>
                  <a:lnTo>
                    <a:pt x="48" y="94"/>
                  </a:lnTo>
                  <a:lnTo>
                    <a:pt x="50" y="88"/>
                  </a:lnTo>
                  <a:lnTo>
                    <a:pt x="54" y="79"/>
                  </a:lnTo>
                  <a:lnTo>
                    <a:pt x="54" y="155"/>
                  </a:lnTo>
                  <a:lnTo>
                    <a:pt x="54" y="155"/>
                  </a:lnTo>
                  <a:lnTo>
                    <a:pt x="93" y="156"/>
                  </a:lnTo>
                  <a:lnTo>
                    <a:pt x="133" y="157"/>
                  </a:lnTo>
                  <a:lnTo>
                    <a:pt x="133" y="157"/>
                  </a:lnTo>
                  <a:lnTo>
                    <a:pt x="173" y="156"/>
                  </a:lnTo>
                  <a:lnTo>
                    <a:pt x="211" y="155"/>
                  </a:lnTo>
                  <a:lnTo>
                    <a:pt x="211" y="79"/>
                  </a:lnTo>
                  <a:lnTo>
                    <a:pt x="211" y="79"/>
                  </a:lnTo>
                  <a:lnTo>
                    <a:pt x="215" y="88"/>
                  </a:lnTo>
                  <a:lnTo>
                    <a:pt x="216" y="93"/>
                  </a:lnTo>
                  <a:lnTo>
                    <a:pt x="217" y="100"/>
                  </a:lnTo>
                  <a:lnTo>
                    <a:pt x="217" y="100"/>
                  </a:lnTo>
                  <a:lnTo>
                    <a:pt x="217" y="153"/>
                  </a:lnTo>
                  <a:lnTo>
                    <a:pt x="217" y="153"/>
                  </a:lnTo>
                  <a:lnTo>
                    <a:pt x="242" y="152"/>
                  </a:lnTo>
                  <a:lnTo>
                    <a:pt x="266" y="148"/>
                  </a:lnTo>
                  <a:lnTo>
                    <a:pt x="266" y="148"/>
                  </a:lnTo>
                  <a:lnTo>
                    <a:pt x="264" y="85"/>
                  </a:lnTo>
                  <a:lnTo>
                    <a:pt x="264" y="85"/>
                  </a:lnTo>
                  <a:lnTo>
                    <a:pt x="263" y="71"/>
                  </a:lnTo>
                  <a:lnTo>
                    <a:pt x="261" y="60"/>
                  </a:lnTo>
                  <a:lnTo>
                    <a:pt x="258" y="50"/>
                  </a:lnTo>
                  <a:lnTo>
                    <a:pt x="255" y="43"/>
                  </a:lnTo>
                  <a:lnTo>
                    <a:pt x="252" y="37"/>
                  </a:lnTo>
                  <a:lnTo>
                    <a:pt x="249" y="33"/>
                  </a:lnTo>
                  <a:lnTo>
                    <a:pt x="243" y="26"/>
                  </a:lnTo>
                  <a:lnTo>
                    <a:pt x="243" y="26"/>
                  </a:lnTo>
                  <a:lnTo>
                    <a:pt x="227" y="18"/>
                  </a:lnTo>
                  <a:lnTo>
                    <a:pt x="208" y="11"/>
                  </a:lnTo>
                  <a:lnTo>
                    <a:pt x="175" y="0"/>
                  </a:lnTo>
                  <a:lnTo>
                    <a:pt x="175" y="0"/>
                  </a:lnTo>
                  <a:lnTo>
                    <a:pt x="174" y="0"/>
                  </a:lnTo>
                  <a:lnTo>
                    <a:pt x="174" y="0"/>
                  </a:lnTo>
                  <a:lnTo>
                    <a:pt x="174" y="0"/>
                  </a:lnTo>
                  <a:lnTo>
                    <a:pt x="174" y="0"/>
                  </a:lnTo>
                  <a:lnTo>
                    <a:pt x="169" y="22"/>
                  </a:lnTo>
                  <a:lnTo>
                    <a:pt x="163" y="55"/>
                  </a:lnTo>
                  <a:lnTo>
                    <a:pt x="152" y="100"/>
                  </a:lnTo>
                  <a:lnTo>
                    <a:pt x="152" y="100"/>
                  </a:lnTo>
                  <a:lnTo>
                    <a:pt x="141" y="32"/>
                  </a:lnTo>
                  <a:lnTo>
                    <a:pt x="141" y="32"/>
                  </a:lnTo>
                  <a:lnTo>
                    <a:pt x="148" y="16"/>
                  </a:lnTo>
                  <a:lnTo>
                    <a:pt x="137" y="6"/>
                  </a:lnTo>
                  <a:lnTo>
                    <a:pt x="133" y="6"/>
                  </a:lnTo>
                  <a:lnTo>
                    <a:pt x="132" y="6"/>
                  </a:lnTo>
                  <a:lnTo>
                    <a:pt x="129" y="6"/>
                  </a:lnTo>
                  <a:lnTo>
                    <a:pt x="117" y="16"/>
                  </a:lnTo>
                  <a:lnTo>
                    <a:pt x="124" y="32"/>
                  </a:lnTo>
                  <a:lnTo>
                    <a:pt x="113" y="100"/>
                  </a:lnTo>
                  <a:lnTo>
                    <a:pt x="113" y="100"/>
                  </a:lnTo>
                  <a:lnTo>
                    <a:pt x="103" y="55"/>
                  </a:lnTo>
                  <a:lnTo>
                    <a:pt x="96" y="22"/>
                  </a:lnTo>
                  <a:lnTo>
                    <a:pt x="93" y="0"/>
                  </a:lnTo>
                  <a:lnTo>
                    <a:pt x="93" y="0"/>
                  </a:lnTo>
                  <a:lnTo>
                    <a:pt x="91" y="0"/>
                  </a:lnTo>
                  <a:lnTo>
                    <a:pt x="91" y="0"/>
                  </a:lnTo>
                  <a:lnTo>
                    <a:pt x="90" y="0"/>
                  </a:lnTo>
                  <a:lnTo>
                    <a:pt x="90" y="0"/>
                  </a:lnTo>
                  <a:lnTo>
                    <a:pt x="59" y="11"/>
                  </a:lnTo>
                  <a:lnTo>
                    <a:pt x="39" y="18"/>
                  </a:lnTo>
                  <a:lnTo>
                    <a:pt x="22" y="26"/>
                  </a:lnTo>
                  <a:lnTo>
                    <a:pt x="22" y="26"/>
                  </a:lnTo>
                  <a:lnTo>
                    <a:pt x="17" y="33"/>
                  </a:lnTo>
                  <a:lnTo>
                    <a:pt x="13" y="37"/>
                  </a:lnTo>
                  <a:lnTo>
                    <a:pt x="11" y="43"/>
                  </a:lnTo>
                  <a:lnTo>
                    <a:pt x="8" y="50"/>
                  </a:lnTo>
                  <a:lnTo>
                    <a:pt x="4" y="60"/>
                  </a:lnTo>
                  <a:lnTo>
                    <a:pt x="2" y="71"/>
                  </a:lnTo>
                  <a:lnTo>
                    <a:pt x="1" y="85"/>
                  </a:lnTo>
                  <a:lnTo>
                    <a:pt x="1" y="85"/>
                  </a:lnTo>
                  <a:lnTo>
                    <a:pt x="0" y="148"/>
                  </a:lnTo>
                  <a:lnTo>
                    <a:pt x="0" y="148"/>
                  </a:lnTo>
                  <a:lnTo>
                    <a:pt x="22" y="152"/>
                  </a:lnTo>
                  <a:lnTo>
                    <a:pt x="47" y="154"/>
                  </a:lnTo>
                  <a:lnTo>
                    <a:pt x="47" y="154"/>
                  </a:lnTo>
                  <a:lnTo>
                    <a:pt x="47" y="101"/>
                  </a:lnTo>
                  <a:lnTo>
                    <a:pt x="47" y="101"/>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p>
          </p:txBody>
        </p:sp>
        <p:sp>
          <p:nvSpPr>
            <p:cNvPr id="7" name="Freeform 37"/>
            <p:cNvSpPr>
              <a:spLocks/>
            </p:cNvSpPr>
            <p:nvPr/>
          </p:nvSpPr>
          <p:spPr bwMode="auto">
            <a:xfrm>
              <a:off x="5545579" y="3541331"/>
              <a:ext cx="402976" cy="481165"/>
            </a:xfrm>
            <a:custGeom>
              <a:avLst/>
              <a:gdLst>
                <a:gd name="T0" fmla="*/ 14 w 134"/>
                <a:gd name="T1" fmla="*/ 103 h 160"/>
                <a:gd name="T2" fmla="*/ 14 w 134"/>
                <a:gd name="T3" fmla="*/ 103 h 160"/>
                <a:gd name="T4" fmla="*/ 17 w 134"/>
                <a:gd name="T5" fmla="*/ 115 h 160"/>
                <a:gd name="T6" fmla="*/ 21 w 134"/>
                <a:gd name="T7" fmla="*/ 125 h 160"/>
                <a:gd name="T8" fmla="*/ 27 w 134"/>
                <a:gd name="T9" fmla="*/ 134 h 160"/>
                <a:gd name="T10" fmla="*/ 32 w 134"/>
                <a:gd name="T11" fmla="*/ 143 h 160"/>
                <a:gd name="T12" fmla="*/ 40 w 134"/>
                <a:gd name="T13" fmla="*/ 150 h 160"/>
                <a:gd name="T14" fmla="*/ 48 w 134"/>
                <a:gd name="T15" fmla="*/ 154 h 160"/>
                <a:gd name="T16" fmla="*/ 57 w 134"/>
                <a:gd name="T17" fmla="*/ 158 h 160"/>
                <a:gd name="T18" fmla="*/ 67 w 134"/>
                <a:gd name="T19" fmla="*/ 160 h 160"/>
                <a:gd name="T20" fmla="*/ 67 w 134"/>
                <a:gd name="T21" fmla="*/ 160 h 160"/>
                <a:gd name="T22" fmla="*/ 77 w 134"/>
                <a:gd name="T23" fmla="*/ 158 h 160"/>
                <a:gd name="T24" fmla="*/ 88 w 134"/>
                <a:gd name="T25" fmla="*/ 154 h 160"/>
                <a:gd name="T26" fmla="*/ 96 w 134"/>
                <a:gd name="T27" fmla="*/ 150 h 160"/>
                <a:gd name="T28" fmla="*/ 102 w 134"/>
                <a:gd name="T29" fmla="*/ 142 h 160"/>
                <a:gd name="T30" fmla="*/ 109 w 134"/>
                <a:gd name="T31" fmla="*/ 134 h 160"/>
                <a:gd name="T32" fmla="*/ 114 w 134"/>
                <a:gd name="T33" fmla="*/ 124 h 160"/>
                <a:gd name="T34" fmla="*/ 118 w 134"/>
                <a:gd name="T35" fmla="*/ 114 h 160"/>
                <a:gd name="T36" fmla="*/ 122 w 134"/>
                <a:gd name="T37" fmla="*/ 103 h 160"/>
                <a:gd name="T38" fmla="*/ 122 w 134"/>
                <a:gd name="T39" fmla="*/ 103 h 160"/>
                <a:gd name="T40" fmla="*/ 125 w 134"/>
                <a:gd name="T41" fmla="*/ 101 h 160"/>
                <a:gd name="T42" fmla="*/ 127 w 134"/>
                <a:gd name="T43" fmla="*/ 99 h 160"/>
                <a:gd name="T44" fmla="*/ 131 w 134"/>
                <a:gd name="T45" fmla="*/ 92 h 160"/>
                <a:gd name="T46" fmla="*/ 133 w 134"/>
                <a:gd name="T47" fmla="*/ 84 h 160"/>
                <a:gd name="T48" fmla="*/ 134 w 134"/>
                <a:gd name="T49" fmla="*/ 77 h 160"/>
                <a:gd name="T50" fmla="*/ 134 w 134"/>
                <a:gd name="T51" fmla="*/ 77 h 160"/>
                <a:gd name="T52" fmla="*/ 133 w 134"/>
                <a:gd name="T53" fmla="*/ 73 h 160"/>
                <a:gd name="T54" fmla="*/ 131 w 134"/>
                <a:gd name="T55" fmla="*/ 69 h 160"/>
                <a:gd name="T56" fmla="*/ 128 w 134"/>
                <a:gd name="T57" fmla="*/ 67 h 160"/>
                <a:gd name="T58" fmla="*/ 125 w 134"/>
                <a:gd name="T59" fmla="*/ 66 h 160"/>
                <a:gd name="T60" fmla="*/ 125 w 134"/>
                <a:gd name="T61" fmla="*/ 66 h 160"/>
                <a:gd name="T62" fmla="*/ 124 w 134"/>
                <a:gd name="T63" fmla="*/ 53 h 160"/>
                <a:gd name="T64" fmla="*/ 120 w 134"/>
                <a:gd name="T65" fmla="*/ 40 h 160"/>
                <a:gd name="T66" fmla="*/ 115 w 134"/>
                <a:gd name="T67" fmla="*/ 30 h 160"/>
                <a:gd name="T68" fmla="*/ 108 w 134"/>
                <a:gd name="T69" fmla="*/ 20 h 160"/>
                <a:gd name="T70" fmla="*/ 100 w 134"/>
                <a:gd name="T71" fmla="*/ 12 h 160"/>
                <a:gd name="T72" fmla="*/ 91 w 134"/>
                <a:gd name="T73" fmla="*/ 6 h 160"/>
                <a:gd name="T74" fmla="*/ 80 w 134"/>
                <a:gd name="T75" fmla="*/ 2 h 160"/>
                <a:gd name="T76" fmla="*/ 74 w 134"/>
                <a:gd name="T77" fmla="*/ 2 h 160"/>
                <a:gd name="T78" fmla="*/ 67 w 134"/>
                <a:gd name="T79" fmla="*/ 0 h 160"/>
                <a:gd name="T80" fmla="*/ 67 w 134"/>
                <a:gd name="T81" fmla="*/ 0 h 160"/>
                <a:gd name="T82" fmla="*/ 56 w 134"/>
                <a:gd name="T83" fmla="*/ 2 h 160"/>
                <a:gd name="T84" fmla="*/ 45 w 134"/>
                <a:gd name="T85" fmla="*/ 6 h 160"/>
                <a:gd name="T86" fmla="*/ 36 w 134"/>
                <a:gd name="T87" fmla="*/ 12 h 160"/>
                <a:gd name="T88" fmla="*/ 27 w 134"/>
                <a:gd name="T89" fmla="*/ 20 h 160"/>
                <a:gd name="T90" fmla="*/ 20 w 134"/>
                <a:gd name="T91" fmla="*/ 29 h 160"/>
                <a:gd name="T92" fmla="*/ 15 w 134"/>
                <a:gd name="T93" fmla="*/ 40 h 160"/>
                <a:gd name="T94" fmla="*/ 12 w 134"/>
                <a:gd name="T95" fmla="*/ 53 h 160"/>
                <a:gd name="T96" fmla="*/ 10 w 134"/>
                <a:gd name="T97" fmla="*/ 66 h 160"/>
                <a:gd name="T98" fmla="*/ 10 w 134"/>
                <a:gd name="T99" fmla="*/ 66 h 160"/>
                <a:gd name="T100" fmla="*/ 6 w 134"/>
                <a:gd name="T101" fmla="*/ 67 h 160"/>
                <a:gd name="T102" fmla="*/ 3 w 134"/>
                <a:gd name="T103" fmla="*/ 69 h 160"/>
                <a:gd name="T104" fmla="*/ 2 w 134"/>
                <a:gd name="T105" fmla="*/ 73 h 160"/>
                <a:gd name="T106" fmla="*/ 0 w 134"/>
                <a:gd name="T107" fmla="*/ 77 h 160"/>
                <a:gd name="T108" fmla="*/ 0 w 134"/>
                <a:gd name="T109" fmla="*/ 77 h 160"/>
                <a:gd name="T110" fmla="*/ 0 w 134"/>
                <a:gd name="T111" fmla="*/ 85 h 160"/>
                <a:gd name="T112" fmla="*/ 3 w 134"/>
                <a:gd name="T113" fmla="*/ 93 h 160"/>
                <a:gd name="T114" fmla="*/ 7 w 134"/>
                <a:gd name="T115" fmla="*/ 100 h 160"/>
                <a:gd name="T116" fmla="*/ 11 w 134"/>
                <a:gd name="T117" fmla="*/ 102 h 160"/>
                <a:gd name="T118" fmla="*/ 14 w 134"/>
                <a:gd name="T119" fmla="*/ 103 h 160"/>
                <a:gd name="T120" fmla="*/ 14 w 134"/>
                <a:gd name="T121" fmla="*/ 10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60">
                  <a:moveTo>
                    <a:pt x="14" y="103"/>
                  </a:moveTo>
                  <a:lnTo>
                    <a:pt x="14" y="103"/>
                  </a:lnTo>
                  <a:lnTo>
                    <a:pt x="17" y="115"/>
                  </a:lnTo>
                  <a:lnTo>
                    <a:pt x="21" y="125"/>
                  </a:lnTo>
                  <a:lnTo>
                    <a:pt x="27" y="134"/>
                  </a:lnTo>
                  <a:lnTo>
                    <a:pt x="32" y="143"/>
                  </a:lnTo>
                  <a:lnTo>
                    <a:pt x="40" y="150"/>
                  </a:lnTo>
                  <a:lnTo>
                    <a:pt x="48" y="154"/>
                  </a:lnTo>
                  <a:lnTo>
                    <a:pt x="57" y="158"/>
                  </a:lnTo>
                  <a:lnTo>
                    <a:pt x="67" y="160"/>
                  </a:lnTo>
                  <a:lnTo>
                    <a:pt x="67" y="160"/>
                  </a:lnTo>
                  <a:lnTo>
                    <a:pt x="77" y="158"/>
                  </a:lnTo>
                  <a:lnTo>
                    <a:pt x="88" y="154"/>
                  </a:lnTo>
                  <a:lnTo>
                    <a:pt x="96" y="150"/>
                  </a:lnTo>
                  <a:lnTo>
                    <a:pt x="102" y="142"/>
                  </a:lnTo>
                  <a:lnTo>
                    <a:pt x="109" y="134"/>
                  </a:lnTo>
                  <a:lnTo>
                    <a:pt x="114" y="124"/>
                  </a:lnTo>
                  <a:lnTo>
                    <a:pt x="118" y="114"/>
                  </a:lnTo>
                  <a:lnTo>
                    <a:pt x="122" y="103"/>
                  </a:lnTo>
                  <a:lnTo>
                    <a:pt x="122" y="103"/>
                  </a:lnTo>
                  <a:lnTo>
                    <a:pt x="125" y="101"/>
                  </a:lnTo>
                  <a:lnTo>
                    <a:pt x="127" y="99"/>
                  </a:lnTo>
                  <a:lnTo>
                    <a:pt x="131" y="92"/>
                  </a:lnTo>
                  <a:lnTo>
                    <a:pt x="133" y="84"/>
                  </a:lnTo>
                  <a:lnTo>
                    <a:pt x="134" y="77"/>
                  </a:lnTo>
                  <a:lnTo>
                    <a:pt x="134" y="77"/>
                  </a:lnTo>
                  <a:lnTo>
                    <a:pt x="133" y="73"/>
                  </a:lnTo>
                  <a:lnTo>
                    <a:pt x="131" y="69"/>
                  </a:lnTo>
                  <a:lnTo>
                    <a:pt x="128" y="67"/>
                  </a:lnTo>
                  <a:lnTo>
                    <a:pt x="125" y="66"/>
                  </a:lnTo>
                  <a:lnTo>
                    <a:pt x="125" y="66"/>
                  </a:lnTo>
                  <a:lnTo>
                    <a:pt x="124" y="53"/>
                  </a:lnTo>
                  <a:lnTo>
                    <a:pt x="120" y="40"/>
                  </a:lnTo>
                  <a:lnTo>
                    <a:pt x="115" y="30"/>
                  </a:lnTo>
                  <a:lnTo>
                    <a:pt x="108" y="20"/>
                  </a:lnTo>
                  <a:lnTo>
                    <a:pt x="100" y="12"/>
                  </a:lnTo>
                  <a:lnTo>
                    <a:pt x="91" y="6"/>
                  </a:lnTo>
                  <a:lnTo>
                    <a:pt x="80" y="2"/>
                  </a:lnTo>
                  <a:lnTo>
                    <a:pt x="74" y="2"/>
                  </a:lnTo>
                  <a:lnTo>
                    <a:pt x="67" y="0"/>
                  </a:lnTo>
                  <a:lnTo>
                    <a:pt x="67" y="0"/>
                  </a:lnTo>
                  <a:lnTo>
                    <a:pt x="56" y="2"/>
                  </a:lnTo>
                  <a:lnTo>
                    <a:pt x="45" y="6"/>
                  </a:lnTo>
                  <a:lnTo>
                    <a:pt x="36" y="12"/>
                  </a:lnTo>
                  <a:lnTo>
                    <a:pt x="27" y="20"/>
                  </a:lnTo>
                  <a:lnTo>
                    <a:pt x="20" y="29"/>
                  </a:lnTo>
                  <a:lnTo>
                    <a:pt x="15" y="40"/>
                  </a:lnTo>
                  <a:lnTo>
                    <a:pt x="12" y="53"/>
                  </a:lnTo>
                  <a:lnTo>
                    <a:pt x="10" y="66"/>
                  </a:lnTo>
                  <a:lnTo>
                    <a:pt x="10" y="66"/>
                  </a:lnTo>
                  <a:lnTo>
                    <a:pt x="6" y="67"/>
                  </a:lnTo>
                  <a:lnTo>
                    <a:pt x="3" y="69"/>
                  </a:lnTo>
                  <a:lnTo>
                    <a:pt x="2" y="73"/>
                  </a:lnTo>
                  <a:lnTo>
                    <a:pt x="0" y="77"/>
                  </a:lnTo>
                  <a:lnTo>
                    <a:pt x="0" y="77"/>
                  </a:lnTo>
                  <a:lnTo>
                    <a:pt x="0" y="85"/>
                  </a:lnTo>
                  <a:lnTo>
                    <a:pt x="3" y="93"/>
                  </a:lnTo>
                  <a:lnTo>
                    <a:pt x="7" y="100"/>
                  </a:lnTo>
                  <a:lnTo>
                    <a:pt x="11" y="102"/>
                  </a:lnTo>
                  <a:lnTo>
                    <a:pt x="14" y="103"/>
                  </a:lnTo>
                  <a:lnTo>
                    <a:pt x="14" y="103"/>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p>
          </p:txBody>
        </p:sp>
      </p:grpSp>
      <p:sp>
        <p:nvSpPr>
          <p:cNvPr id="9" name="Rectangle 8"/>
          <p:cNvSpPr/>
          <p:nvPr/>
        </p:nvSpPr>
        <p:spPr>
          <a:xfrm>
            <a:off x="1235833" y="4163687"/>
            <a:ext cx="6689075" cy="369332"/>
          </a:xfrm>
          <a:prstGeom prst="rect">
            <a:avLst/>
          </a:prstGeom>
        </p:spPr>
        <p:txBody>
          <a:bodyPr wrap="none">
            <a:spAutoFit/>
          </a:bodyPr>
          <a:lstStyle/>
          <a:p>
            <a:pPr algn="ctr"/>
            <a:r>
              <a:rPr lang="en-IN" dirty="0">
                <a:latin typeface="Gotham Light" charset="0"/>
                <a:ea typeface="Gotham Light" charset="0"/>
                <a:cs typeface="Gotham Light" charset="0"/>
              </a:rPr>
              <a:t>One-stop shop for Active Directory account maintenance</a:t>
            </a:r>
          </a:p>
        </p:txBody>
      </p:sp>
    </p:spTree>
    <p:extLst>
      <p:ext uri="{BB962C8B-B14F-4D97-AF65-F5344CB8AC3E}">
        <p14:creationId xmlns:p14="http://schemas.microsoft.com/office/powerpoint/2010/main" val="63785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09989"/>
            <a:ext cx="5987008" cy="857250"/>
          </a:xfrm>
        </p:spPr>
        <p:txBody>
          <a:bodyPr/>
          <a:lstStyle/>
          <a:p>
            <a:r>
              <a:rPr lang="en-IN" sz="4000" dirty="0">
                <a:latin typeface="Gotham Book" charset="0"/>
                <a:ea typeface="Gotham Book" charset="0"/>
                <a:cs typeface="Gotham Book" charset="0"/>
              </a:rPr>
              <a:t>Changing Passwords and Updating Names</a:t>
            </a:r>
          </a:p>
        </p:txBody>
      </p:sp>
      <p:grpSp>
        <p:nvGrpSpPr>
          <p:cNvPr id="20" name="Group 19"/>
          <p:cNvGrpSpPr/>
          <p:nvPr/>
        </p:nvGrpSpPr>
        <p:grpSpPr>
          <a:xfrm>
            <a:off x="1351640" y="1918707"/>
            <a:ext cx="2045983" cy="1381480"/>
            <a:chOff x="5491791" y="3392664"/>
            <a:chExt cx="2727977" cy="1841973"/>
          </a:xfrm>
          <a:solidFill>
            <a:srgbClr val="66AEBA"/>
          </a:solidFill>
        </p:grpSpPr>
        <p:sp>
          <p:nvSpPr>
            <p:cNvPr id="10" name="Freeform 45"/>
            <p:cNvSpPr>
              <a:spLocks/>
            </p:cNvSpPr>
            <p:nvPr/>
          </p:nvSpPr>
          <p:spPr bwMode="auto">
            <a:xfrm>
              <a:off x="7141593" y="3392664"/>
              <a:ext cx="912302" cy="829365"/>
            </a:xfrm>
            <a:custGeom>
              <a:avLst/>
              <a:gdLst>
                <a:gd name="T0" fmla="*/ 8 w 396"/>
                <a:gd name="T1" fmla="*/ 250 h 360"/>
                <a:gd name="T2" fmla="*/ 4 w 396"/>
                <a:gd name="T3" fmla="*/ 230 h 360"/>
                <a:gd name="T4" fmla="*/ 0 w 396"/>
                <a:gd name="T5" fmla="*/ 192 h 360"/>
                <a:gd name="T6" fmla="*/ 4 w 396"/>
                <a:gd name="T7" fmla="*/ 154 h 360"/>
                <a:gd name="T8" fmla="*/ 16 w 396"/>
                <a:gd name="T9" fmla="*/ 118 h 360"/>
                <a:gd name="T10" fmla="*/ 34 w 396"/>
                <a:gd name="T11" fmla="*/ 86 h 360"/>
                <a:gd name="T12" fmla="*/ 58 w 396"/>
                <a:gd name="T13" fmla="*/ 56 h 360"/>
                <a:gd name="T14" fmla="*/ 88 w 396"/>
                <a:gd name="T15" fmla="*/ 32 h 360"/>
                <a:gd name="T16" fmla="*/ 122 w 396"/>
                <a:gd name="T17" fmla="*/ 14 h 360"/>
                <a:gd name="T18" fmla="*/ 140 w 396"/>
                <a:gd name="T19" fmla="*/ 8 h 360"/>
                <a:gd name="T20" fmla="*/ 180 w 396"/>
                <a:gd name="T21" fmla="*/ 2 h 360"/>
                <a:gd name="T22" fmla="*/ 218 w 396"/>
                <a:gd name="T23" fmla="*/ 2 h 360"/>
                <a:gd name="T24" fmla="*/ 254 w 396"/>
                <a:gd name="T25" fmla="*/ 10 h 360"/>
                <a:gd name="T26" fmla="*/ 288 w 396"/>
                <a:gd name="T27" fmla="*/ 24 h 360"/>
                <a:gd name="T28" fmla="*/ 320 w 396"/>
                <a:gd name="T29" fmla="*/ 46 h 360"/>
                <a:gd name="T30" fmla="*/ 346 w 396"/>
                <a:gd name="T31" fmla="*/ 72 h 360"/>
                <a:gd name="T32" fmla="*/ 368 w 396"/>
                <a:gd name="T33" fmla="*/ 104 h 360"/>
                <a:gd name="T34" fmla="*/ 382 w 396"/>
                <a:gd name="T35" fmla="*/ 142 h 360"/>
                <a:gd name="T36" fmla="*/ 392 w 396"/>
                <a:gd name="T37" fmla="*/ 180 h 360"/>
                <a:gd name="T38" fmla="*/ 394 w 396"/>
                <a:gd name="T39" fmla="*/ 186 h 360"/>
                <a:gd name="T40" fmla="*/ 392 w 396"/>
                <a:gd name="T41" fmla="*/ 204 h 360"/>
                <a:gd name="T42" fmla="*/ 378 w 396"/>
                <a:gd name="T43" fmla="*/ 216 h 360"/>
                <a:gd name="T44" fmla="*/ 368 w 396"/>
                <a:gd name="T45" fmla="*/ 218 h 360"/>
                <a:gd name="T46" fmla="*/ 350 w 396"/>
                <a:gd name="T47" fmla="*/ 216 h 360"/>
                <a:gd name="T48" fmla="*/ 338 w 396"/>
                <a:gd name="T49" fmla="*/ 202 h 360"/>
                <a:gd name="T50" fmla="*/ 338 w 396"/>
                <a:gd name="T51" fmla="*/ 198 h 360"/>
                <a:gd name="T52" fmla="*/ 326 w 396"/>
                <a:gd name="T53" fmla="*/ 158 h 360"/>
                <a:gd name="T54" fmla="*/ 316 w 396"/>
                <a:gd name="T55" fmla="*/ 132 h 360"/>
                <a:gd name="T56" fmla="*/ 300 w 396"/>
                <a:gd name="T57" fmla="*/ 110 h 360"/>
                <a:gd name="T58" fmla="*/ 282 w 396"/>
                <a:gd name="T59" fmla="*/ 90 h 360"/>
                <a:gd name="T60" fmla="*/ 260 w 396"/>
                <a:gd name="T61" fmla="*/ 76 h 360"/>
                <a:gd name="T62" fmla="*/ 236 w 396"/>
                <a:gd name="T63" fmla="*/ 66 h 360"/>
                <a:gd name="T64" fmla="*/ 210 w 396"/>
                <a:gd name="T65" fmla="*/ 60 h 360"/>
                <a:gd name="T66" fmla="*/ 184 w 396"/>
                <a:gd name="T67" fmla="*/ 60 h 360"/>
                <a:gd name="T68" fmla="*/ 156 w 396"/>
                <a:gd name="T69" fmla="*/ 64 h 360"/>
                <a:gd name="T70" fmla="*/ 144 w 396"/>
                <a:gd name="T71" fmla="*/ 70 h 360"/>
                <a:gd name="T72" fmla="*/ 120 w 396"/>
                <a:gd name="T73" fmla="*/ 82 h 360"/>
                <a:gd name="T74" fmla="*/ 100 w 396"/>
                <a:gd name="T75" fmla="*/ 98 h 360"/>
                <a:gd name="T76" fmla="*/ 82 w 396"/>
                <a:gd name="T77" fmla="*/ 118 h 360"/>
                <a:gd name="T78" fmla="*/ 70 w 396"/>
                <a:gd name="T79" fmla="*/ 142 h 360"/>
                <a:gd name="T80" fmla="*/ 62 w 396"/>
                <a:gd name="T81" fmla="*/ 166 h 360"/>
                <a:gd name="T82" fmla="*/ 58 w 396"/>
                <a:gd name="T83" fmla="*/ 192 h 360"/>
                <a:gd name="T84" fmla="*/ 60 w 396"/>
                <a:gd name="T85" fmla="*/ 220 h 360"/>
                <a:gd name="T86" fmla="*/ 94 w 396"/>
                <a:gd name="T87" fmla="*/ 338 h 360"/>
                <a:gd name="T88" fmla="*/ 94 w 396"/>
                <a:gd name="T89" fmla="*/ 338 h 360"/>
                <a:gd name="T90" fmla="*/ 94 w 396"/>
                <a:gd name="T91" fmla="*/ 342 h 360"/>
                <a:gd name="T92" fmla="*/ 92 w 396"/>
                <a:gd name="T93" fmla="*/ 348 h 360"/>
                <a:gd name="T94" fmla="*/ 50 w 396"/>
                <a:gd name="T95" fmla="*/ 360 h 360"/>
                <a:gd name="T96" fmla="*/ 46 w 396"/>
                <a:gd name="T97" fmla="*/ 360 h 360"/>
                <a:gd name="T98" fmla="*/ 40 w 396"/>
                <a:gd name="T99" fmla="*/ 358 h 360"/>
                <a:gd name="T100" fmla="*/ 34 w 396"/>
                <a:gd name="T101" fmla="*/ 3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6" h="360">
                  <a:moveTo>
                    <a:pt x="38" y="354"/>
                  </a:moveTo>
                  <a:lnTo>
                    <a:pt x="8" y="250"/>
                  </a:lnTo>
                  <a:lnTo>
                    <a:pt x="8" y="250"/>
                  </a:lnTo>
                  <a:lnTo>
                    <a:pt x="4" y="230"/>
                  </a:lnTo>
                  <a:lnTo>
                    <a:pt x="0" y="210"/>
                  </a:lnTo>
                  <a:lnTo>
                    <a:pt x="0" y="192"/>
                  </a:lnTo>
                  <a:lnTo>
                    <a:pt x="2" y="172"/>
                  </a:lnTo>
                  <a:lnTo>
                    <a:pt x="4" y="154"/>
                  </a:lnTo>
                  <a:lnTo>
                    <a:pt x="10" y="136"/>
                  </a:lnTo>
                  <a:lnTo>
                    <a:pt x="16" y="118"/>
                  </a:lnTo>
                  <a:lnTo>
                    <a:pt x="24" y="102"/>
                  </a:lnTo>
                  <a:lnTo>
                    <a:pt x="34" y="86"/>
                  </a:lnTo>
                  <a:lnTo>
                    <a:pt x="46" y="70"/>
                  </a:lnTo>
                  <a:lnTo>
                    <a:pt x="58" y="56"/>
                  </a:lnTo>
                  <a:lnTo>
                    <a:pt x="72" y="44"/>
                  </a:lnTo>
                  <a:lnTo>
                    <a:pt x="88" y="32"/>
                  </a:lnTo>
                  <a:lnTo>
                    <a:pt x="104" y="24"/>
                  </a:lnTo>
                  <a:lnTo>
                    <a:pt x="122" y="14"/>
                  </a:lnTo>
                  <a:lnTo>
                    <a:pt x="140" y="8"/>
                  </a:lnTo>
                  <a:lnTo>
                    <a:pt x="140" y="8"/>
                  </a:lnTo>
                  <a:lnTo>
                    <a:pt x="160" y="4"/>
                  </a:lnTo>
                  <a:lnTo>
                    <a:pt x="180" y="2"/>
                  </a:lnTo>
                  <a:lnTo>
                    <a:pt x="198" y="0"/>
                  </a:lnTo>
                  <a:lnTo>
                    <a:pt x="218" y="2"/>
                  </a:lnTo>
                  <a:lnTo>
                    <a:pt x="236" y="6"/>
                  </a:lnTo>
                  <a:lnTo>
                    <a:pt x="254" y="10"/>
                  </a:lnTo>
                  <a:lnTo>
                    <a:pt x="272" y="16"/>
                  </a:lnTo>
                  <a:lnTo>
                    <a:pt x="288" y="24"/>
                  </a:lnTo>
                  <a:lnTo>
                    <a:pt x="304" y="34"/>
                  </a:lnTo>
                  <a:lnTo>
                    <a:pt x="320" y="46"/>
                  </a:lnTo>
                  <a:lnTo>
                    <a:pt x="334" y="58"/>
                  </a:lnTo>
                  <a:lnTo>
                    <a:pt x="346" y="72"/>
                  </a:lnTo>
                  <a:lnTo>
                    <a:pt x="358" y="88"/>
                  </a:lnTo>
                  <a:lnTo>
                    <a:pt x="368" y="104"/>
                  </a:lnTo>
                  <a:lnTo>
                    <a:pt x="376" y="122"/>
                  </a:lnTo>
                  <a:lnTo>
                    <a:pt x="382" y="142"/>
                  </a:lnTo>
                  <a:lnTo>
                    <a:pt x="394" y="182"/>
                  </a:lnTo>
                  <a:lnTo>
                    <a:pt x="392" y="180"/>
                  </a:lnTo>
                  <a:lnTo>
                    <a:pt x="394" y="186"/>
                  </a:lnTo>
                  <a:lnTo>
                    <a:pt x="394" y="186"/>
                  </a:lnTo>
                  <a:lnTo>
                    <a:pt x="396" y="196"/>
                  </a:lnTo>
                  <a:lnTo>
                    <a:pt x="392" y="204"/>
                  </a:lnTo>
                  <a:lnTo>
                    <a:pt x="388" y="212"/>
                  </a:lnTo>
                  <a:lnTo>
                    <a:pt x="378" y="216"/>
                  </a:lnTo>
                  <a:lnTo>
                    <a:pt x="368" y="218"/>
                  </a:lnTo>
                  <a:lnTo>
                    <a:pt x="368" y="218"/>
                  </a:lnTo>
                  <a:lnTo>
                    <a:pt x="358" y="220"/>
                  </a:lnTo>
                  <a:lnTo>
                    <a:pt x="350" y="216"/>
                  </a:lnTo>
                  <a:lnTo>
                    <a:pt x="344" y="212"/>
                  </a:lnTo>
                  <a:lnTo>
                    <a:pt x="338" y="202"/>
                  </a:lnTo>
                  <a:lnTo>
                    <a:pt x="336" y="196"/>
                  </a:lnTo>
                  <a:lnTo>
                    <a:pt x="338" y="198"/>
                  </a:lnTo>
                  <a:lnTo>
                    <a:pt x="326" y="158"/>
                  </a:lnTo>
                  <a:lnTo>
                    <a:pt x="326" y="158"/>
                  </a:lnTo>
                  <a:lnTo>
                    <a:pt x="322" y="144"/>
                  </a:lnTo>
                  <a:lnTo>
                    <a:pt x="316" y="132"/>
                  </a:lnTo>
                  <a:lnTo>
                    <a:pt x="308" y="120"/>
                  </a:lnTo>
                  <a:lnTo>
                    <a:pt x="300" y="110"/>
                  </a:lnTo>
                  <a:lnTo>
                    <a:pt x="292" y="100"/>
                  </a:lnTo>
                  <a:lnTo>
                    <a:pt x="282" y="90"/>
                  </a:lnTo>
                  <a:lnTo>
                    <a:pt x="272" y="82"/>
                  </a:lnTo>
                  <a:lnTo>
                    <a:pt x="260" y="76"/>
                  </a:lnTo>
                  <a:lnTo>
                    <a:pt x="248" y="70"/>
                  </a:lnTo>
                  <a:lnTo>
                    <a:pt x="236" y="66"/>
                  </a:lnTo>
                  <a:lnTo>
                    <a:pt x="224" y="62"/>
                  </a:lnTo>
                  <a:lnTo>
                    <a:pt x="210" y="60"/>
                  </a:lnTo>
                  <a:lnTo>
                    <a:pt x="198" y="60"/>
                  </a:lnTo>
                  <a:lnTo>
                    <a:pt x="184" y="60"/>
                  </a:lnTo>
                  <a:lnTo>
                    <a:pt x="170" y="62"/>
                  </a:lnTo>
                  <a:lnTo>
                    <a:pt x="156" y="64"/>
                  </a:lnTo>
                  <a:lnTo>
                    <a:pt x="156" y="64"/>
                  </a:lnTo>
                  <a:lnTo>
                    <a:pt x="144" y="70"/>
                  </a:lnTo>
                  <a:lnTo>
                    <a:pt x="132" y="74"/>
                  </a:lnTo>
                  <a:lnTo>
                    <a:pt x="120" y="82"/>
                  </a:lnTo>
                  <a:lnTo>
                    <a:pt x="108" y="90"/>
                  </a:lnTo>
                  <a:lnTo>
                    <a:pt x="100" y="98"/>
                  </a:lnTo>
                  <a:lnTo>
                    <a:pt x="90" y="108"/>
                  </a:lnTo>
                  <a:lnTo>
                    <a:pt x="82" y="118"/>
                  </a:lnTo>
                  <a:lnTo>
                    <a:pt x="76" y="130"/>
                  </a:lnTo>
                  <a:lnTo>
                    <a:pt x="70" y="142"/>
                  </a:lnTo>
                  <a:lnTo>
                    <a:pt x="66" y="154"/>
                  </a:lnTo>
                  <a:lnTo>
                    <a:pt x="62" y="166"/>
                  </a:lnTo>
                  <a:lnTo>
                    <a:pt x="60" y="180"/>
                  </a:lnTo>
                  <a:lnTo>
                    <a:pt x="58" y="192"/>
                  </a:lnTo>
                  <a:lnTo>
                    <a:pt x="58" y="206"/>
                  </a:lnTo>
                  <a:lnTo>
                    <a:pt x="60" y="220"/>
                  </a:lnTo>
                  <a:lnTo>
                    <a:pt x="64" y="234"/>
                  </a:lnTo>
                  <a:lnTo>
                    <a:pt x="94" y="338"/>
                  </a:lnTo>
                  <a:lnTo>
                    <a:pt x="94" y="336"/>
                  </a:lnTo>
                  <a:lnTo>
                    <a:pt x="94" y="338"/>
                  </a:lnTo>
                  <a:lnTo>
                    <a:pt x="94" y="338"/>
                  </a:lnTo>
                  <a:lnTo>
                    <a:pt x="94" y="342"/>
                  </a:lnTo>
                  <a:lnTo>
                    <a:pt x="94" y="344"/>
                  </a:lnTo>
                  <a:lnTo>
                    <a:pt x="92" y="348"/>
                  </a:lnTo>
                  <a:lnTo>
                    <a:pt x="88" y="350"/>
                  </a:lnTo>
                  <a:lnTo>
                    <a:pt x="50" y="360"/>
                  </a:lnTo>
                  <a:lnTo>
                    <a:pt x="50" y="360"/>
                  </a:lnTo>
                  <a:lnTo>
                    <a:pt x="46" y="360"/>
                  </a:lnTo>
                  <a:lnTo>
                    <a:pt x="42" y="360"/>
                  </a:lnTo>
                  <a:lnTo>
                    <a:pt x="40" y="358"/>
                  </a:lnTo>
                  <a:lnTo>
                    <a:pt x="38" y="354"/>
                  </a:lnTo>
                  <a:lnTo>
                    <a:pt x="34" y="340"/>
                  </a:lnTo>
                  <a:lnTo>
                    <a:pt x="38" y="354"/>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1" name="Freeform 46"/>
            <p:cNvSpPr>
              <a:spLocks noEditPoints="1"/>
            </p:cNvSpPr>
            <p:nvPr/>
          </p:nvSpPr>
          <p:spPr bwMode="auto">
            <a:xfrm>
              <a:off x="7118555" y="4134485"/>
              <a:ext cx="1101213" cy="889263"/>
            </a:xfrm>
            <a:custGeom>
              <a:avLst/>
              <a:gdLst>
                <a:gd name="T0" fmla="*/ 148 w 478"/>
                <a:gd name="T1" fmla="*/ 24 h 386"/>
                <a:gd name="T2" fmla="*/ 338 w 478"/>
                <a:gd name="T3" fmla="*/ 24 h 386"/>
                <a:gd name="T4" fmla="*/ 340 w 478"/>
                <a:gd name="T5" fmla="*/ 22 h 386"/>
                <a:gd name="T6" fmla="*/ 340 w 478"/>
                <a:gd name="T7" fmla="*/ 20 h 386"/>
                <a:gd name="T8" fmla="*/ 342 w 478"/>
                <a:gd name="T9" fmla="*/ 18 h 386"/>
                <a:gd name="T10" fmla="*/ 342 w 478"/>
                <a:gd name="T11" fmla="*/ 16 h 386"/>
                <a:gd name="T12" fmla="*/ 342 w 478"/>
                <a:gd name="T13" fmla="*/ 14 h 386"/>
                <a:gd name="T14" fmla="*/ 342 w 478"/>
                <a:gd name="T15" fmla="*/ 12 h 386"/>
                <a:gd name="T16" fmla="*/ 344 w 478"/>
                <a:gd name="T17" fmla="*/ 10 h 386"/>
                <a:gd name="T18" fmla="*/ 346 w 478"/>
                <a:gd name="T19" fmla="*/ 8 h 386"/>
                <a:gd name="T20" fmla="*/ 348 w 478"/>
                <a:gd name="T21" fmla="*/ 4 h 386"/>
                <a:gd name="T22" fmla="*/ 352 w 478"/>
                <a:gd name="T23" fmla="*/ 2 h 386"/>
                <a:gd name="T24" fmla="*/ 358 w 478"/>
                <a:gd name="T25" fmla="*/ 2 h 386"/>
                <a:gd name="T26" fmla="*/ 362 w 478"/>
                <a:gd name="T27" fmla="*/ 0 h 386"/>
                <a:gd name="T28" fmla="*/ 460 w 478"/>
                <a:gd name="T29" fmla="*/ 0 h 386"/>
                <a:gd name="T30" fmla="*/ 470 w 478"/>
                <a:gd name="T31" fmla="*/ 6 h 386"/>
                <a:gd name="T32" fmla="*/ 476 w 478"/>
                <a:gd name="T33" fmla="*/ 18 h 386"/>
                <a:gd name="T34" fmla="*/ 478 w 478"/>
                <a:gd name="T35" fmla="*/ 332 h 386"/>
                <a:gd name="T36" fmla="*/ 476 w 478"/>
                <a:gd name="T37" fmla="*/ 344 h 386"/>
                <a:gd name="T38" fmla="*/ 468 w 478"/>
                <a:gd name="T39" fmla="*/ 362 h 386"/>
                <a:gd name="T40" fmla="*/ 452 w 478"/>
                <a:gd name="T41" fmla="*/ 376 h 386"/>
                <a:gd name="T42" fmla="*/ 434 w 478"/>
                <a:gd name="T43" fmla="*/ 384 h 386"/>
                <a:gd name="T44" fmla="*/ 54 w 478"/>
                <a:gd name="T45" fmla="*/ 386 h 386"/>
                <a:gd name="T46" fmla="*/ 44 w 478"/>
                <a:gd name="T47" fmla="*/ 384 h 386"/>
                <a:gd name="T48" fmla="*/ 24 w 478"/>
                <a:gd name="T49" fmla="*/ 376 h 386"/>
                <a:gd name="T50" fmla="*/ 8 w 478"/>
                <a:gd name="T51" fmla="*/ 362 h 386"/>
                <a:gd name="T52" fmla="*/ 0 w 478"/>
                <a:gd name="T53" fmla="*/ 344 h 386"/>
                <a:gd name="T54" fmla="*/ 0 w 478"/>
                <a:gd name="T55" fmla="*/ 76 h 386"/>
                <a:gd name="T56" fmla="*/ 0 w 478"/>
                <a:gd name="T57" fmla="*/ 22 h 386"/>
                <a:gd name="T58" fmla="*/ 2 w 478"/>
                <a:gd name="T59" fmla="*/ 14 h 386"/>
                <a:gd name="T60" fmla="*/ 12 w 478"/>
                <a:gd name="T61" fmla="*/ 2 h 386"/>
                <a:gd name="T62" fmla="*/ 114 w 478"/>
                <a:gd name="T63" fmla="*/ 0 h 386"/>
                <a:gd name="T64" fmla="*/ 122 w 478"/>
                <a:gd name="T65" fmla="*/ 2 h 386"/>
                <a:gd name="T66" fmla="*/ 134 w 478"/>
                <a:gd name="T67" fmla="*/ 14 h 386"/>
                <a:gd name="T68" fmla="*/ 136 w 478"/>
                <a:gd name="T69" fmla="*/ 24 h 386"/>
                <a:gd name="T70" fmla="*/ 266 w 478"/>
                <a:gd name="T71" fmla="*/ 194 h 386"/>
                <a:gd name="T72" fmla="*/ 278 w 478"/>
                <a:gd name="T73" fmla="*/ 180 h 386"/>
                <a:gd name="T74" fmla="*/ 282 w 478"/>
                <a:gd name="T75" fmla="*/ 162 h 386"/>
                <a:gd name="T76" fmla="*/ 280 w 478"/>
                <a:gd name="T77" fmla="*/ 154 h 386"/>
                <a:gd name="T78" fmla="*/ 274 w 478"/>
                <a:gd name="T79" fmla="*/ 140 h 386"/>
                <a:gd name="T80" fmla="*/ 262 w 478"/>
                <a:gd name="T81" fmla="*/ 128 h 386"/>
                <a:gd name="T82" fmla="*/ 248 w 478"/>
                <a:gd name="T83" fmla="*/ 122 h 386"/>
                <a:gd name="T84" fmla="*/ 238 w 478"/>
                <a:gd name="T85" fmla="*/ 120 h 386"/>
                <a:gd name="T86" fmla="*/ 222 w 478"/>
                <a:gd name="T87" fmla="*/ 124 h 386"/>
                <a:gd name="T88" fmla="*/ 208 w 478"/>
                <a:gd name="T89" fmla="*/ 134 h 386"/>
                <a:gd name="T90" fmla="*/ 198 w 478"/>
                <a:gd name="T91" fmla="*/ 146 h 386"/>
                <a:gd name="T92" fmla="*/ 194 w 478"/>
                <a:gd name="T93" fmla="*/ 162 h 386"/>
                <a:gd name="T94" fmla="*/ 196 w 478"/>
                <a:gd name="T95" fmla="*/ 172 h 386"/>
                <a:gd name="T96" fmla="*/ 204 w 478"/>
                <a:gd name="T97" fmla="*/ 188 h 386"/>
                <a:gd name="T98" fmla="*/ 218 w 478"/>
                <a:gd name="T99" fmla="*/ 198 h 386"/>
                <a:gd name="T100" fmla="*/ 210 w 478"/>
                <a:gd name="T101" fmla="*/ 268 h 386"/>
                <a:gd name="T102" fmla="*/ 216 w 478"/>
                <a:gd name="T103" fmla="*/ 282 h 386"/>
                <a:gd name="T104" fmla="*/ 232 w 478"/>
                <a:gd name="T105" fmla="*/ 290 h 386"/>
                <a:gd name="T106" fmla="*/ 244 w 478"/>
                <a:gd name="T107" fmla="*/ 290 h 386"/>
                <a:gd name="T108" fmla="*/ 260 w 478"/>
                <a:gd name="T109" fmla="*/ 282 h 386"/>
                <a:gd name="T110" fmla="*/ 266 w 478"/>
                <a:gd name="T111" fmla="*/ 268 h 386"/>
                <a:gd name="T112" fmla="*/ 266 w 478"/>
                <a:gd name="T113" fmla="*/ 194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8" h="386">
                  <a:moveTo>
                    <a:pt x="136" y="24"/>
                  </a:moveTo>
                  <a:lnTo>
                    <a:pt x="148" y="24"/>
                  </a:lnTo>
                  <a:lnTo>
                    <a:pt x="136" y="24"/>
                  </a:lnTo>
                  <a:lnTo>
                    <a:pt x="338" y="24"/>
                  </a:lnTo>
                  <a:lnTo>
                    <a:pt x="340" y="24"/>
                  </a:lnTo>
                  <a:lnTo>
                    <a:pt x="340" y="22"/>
                  </a:lnTo>
                  <a:lnTo>
                    <a:pt x="340" y="20"/>
                  </a:lnTo>
                  <a:lnTo>
                    <a:pt x="340" y="20"/>
                  </a:lnTo>
                  <a:lnTo>
                    <a:pt x="342" y="20"/>
                  </a:lnTo>
                  <a:lnTo>
                    <a:pt x="342" y="18"/>
                  </a:lnTo>
                  <a:lnTo>
                    <a:pt x="342" y="18"/>
                  </a:lnTo>
                  <a:lnTo>
                    <a:pt x="342" y="16"/>
                  </a:lnTo>
                  <a:lnTo>
                    <a:pt x="342" y="16"/>
                  </a:lnTo>
                  <a:lnTo>
                    <a:pt x="342" y="14"/>
                  </a:lnTo>
                  <a:lnTo>
                    <a:pt x="342" y="14"/>
                  </a:lnTo>
                  <a:lnTo>
                    <a:pt x="342" y="12"/>
                  </a:lnTo>
                  <a:lnTo>
                    <a:pt x="344" y="12"/>
                  </a:lnTo>
                  <a:lnTo>
                    <a:pt x="344" y="10"/>
                  </a:lnTo>
                  <a:lnTo>
                    <a:pt x="346" y="8"/>
                  </a:lnTo>
                  <a:lnTo>
                    <a:pt x="346" y="8"/>
                  </a:lnTo>
                  <a:lnTo>
                    <a:pt x="348" y="6"/>
                  </a:lnTo>
                  <a:lnTo>
                    <a:pt x="348" y="4"/>
                  </a:lnTo>
                  <a:lnTo>
                    <a:pt x="350" y="4"/>
                  </a:lnTo>
                  <a:lnTo>
                    <a:pt x="352" y="2"/>
                  </a:lnTo>
                  <a:lnTo>
                    <a:pt x="356" y="2"/>
                  </a:lnTo>
                  <a:lnTo>
                    <a:pt x="358" y="2"/>
                  </a:lnTo>
                  <a:lnTo>
                    <a:pt x="360" y="0"/>
                  </a:lnTo>
                  <a:lnTo>
                    <a:pt x="362" y="0"/>
                  </a:lnTo>
                  <a:lnTo>
                    <a:pt x="460" y="0"/>
                  </a:lnTo>
                  <a:lnTo>
                    <a:pt x="460" y="0"/>
                  </a:lnTo>
                  <a:lnTo>
                    <a:pt x="466" y="2"/>
                  </a:lnTo>
                  <a:lnTo>
                    <a:pt x="470" y="6"/>
                  </a:lnTo>
                  <a:lnTo>
                    <a:pt x="474" y="12"/>
                  </a:lnTo>
                  <a:lnTo>
                    <a:pt x="476" y="18"/>
                  </a:lnTo>
                  <a:lnTo>
                    <a:pt x="478" y="22"/>
                  </a:lnTo>
                  <a:lnTo>
                    <a:pt x="478" y="332"/>
                  </a:lnTo>
                  <a:lnTo>
                    <a:pt x="478" y="332"/>
                  </a:lnTo>
                  <a:lnTo>
                    <a:pt x="476" y="344"/>
                  </a:lnTo>
                  <a:lnTo>
                    <a:pt x="472" y="354"/>
                  </a:lnTo>
                  <a:lnTo>
                    <a:pt x="468" y="362"/>
                  </a:lnTo>
                  <a:lnTo>
                    <a:pt x="460" y="370"/>
                  </a:lnTo>
                  <a:lnTo>
                    <a:pt x="452" y="376"/>
                  </a:lnTo>
                  <a:lnTo>
                    <a:pt x="444" y="382"/>
                  </a:lnTo>
                  <a:lnTo>
                    <a:pt x="434" y="384"/>
                  </a:lnTo>
                  <a:lnTo>
                    <a:pt x="422" y="386"/>
                  </a:lnTo>
                  <a:lnTo>
                    <a:pt x="54" y="386"/>
                  </a:lnTo>
                  <a:lnTo>
                    <a:pt x="54" y="386"/>
                  </a:lnTo>
                  <a:lnTo>
                    <a:pt x="44" y="384"/>
                  </a:lnTo>
                  <a:lnTo>
                    <a:pt x="34" y="382"/>
                  </a:lnTo>
                  <a:lnTo>
                    <a:pt x="24" y="376"/>
                  </a:lnTo>
                  <a:lnTo>
                    <a:pt x="16" y="370"/>
                  </a:lnTo>
                  <a:lnTo>
                    <a:pt x="8" y="362"/>
                  </a:lnTo>
                  <a:lnTo>
                    <a:pt x="4" y="354"/>
                  </a:lnTo>
                  <a:lnTo>
                    <a:pt x="0" y="344"/>
                  </a:lnTo>
                  <a:lnTo>
                    <a:pt x="0" y="332"/>
                  </a:lnTo>
                  <a:lnTo>
                    <a:pt x="0" y="76"/>
                  </a:lnTo>
                  <a:lnTo>
                    <a:pt x="0" y="82"/>
                  </a:lnTo>
                  <a:lnTo>
                    <a:pt x="0" y="22"/>
                  </a:lnTo>
                  <a:lnTo>
                    <a:pt x="0" y="22"/>
                  </a:lnTo>
                  <a:lnTo>
                    <a:pt x="2" y="14"/>
                  </a:lnTo>
                  <a:lnTo>
                    <a:pt x="6" y="6"/>
                  </a:lnTo>
                  <a:lnTo>
                    <a:pt x="12" y="2"/>
                  </a:lnTo>
                  <a:lnTo>
                    <a:pt x="22" y="0"/>
                  </a:lnTo>
                  <a:lnTo>
                    <a:pt x="114" y="0"/>
                  </a:lnTo>
                  <a:lnTo>
                    <a:pt x="114" y="0"/>
                  </a:lnTo>
                  <a:lnTo>
                    <a:pt x="122" y="2"/>
                  </a:lnTo>
                  <a:lnTo>
                    <a:pt x="130" y="6"/>
                  </a:lnTo>
                  <a:lnTo>
                    <a:pt x="134" y="14"/>
                  </a:lnTo>
                  <a:lnTo>
                    <a:pt x="136" y="22"/>
                  </a:lnTo>
                  <a:lnTo>
                    <a:pt x="136" y="24"/>
                  </a:lnTo>
                  <a:close/>
                  <a:moveTo>
                    <a:pt x="266" y="194"/>
                  </a:moveTo>
                  <a:lnTo>
                    <a:pt x="266" y="194"/>
                  </a:lnTo>
                  <a:lnTo>
                    <a:pt x="272" y="188"/>
                  </a:lnTo>
                  <a:lnTo>
                    <a:pt x="278" y="180"/>
                  </a:lnTo>
                  <a:lnTo>
                    <a:pt x="280" y="172"/>
                  </a:lnTo>
                  <a:lnTo>
                    <a:pt x="282" y="162"/>
                  </a:lnTo>
                  <a:lnTo>
                    <a:pt x="282" y="162"/>
                  </a:lnTo>
                  <a:lnTo>
                    <a:pt x="280" y="154"/>
                  </a:lnTo>
                  <a:lnTo>
                    <a:pt x="278" y="146"/>
                  </a:lnTo>
                  <a:lnTo>
                    <a:pt x="274" y="140"/>
                  </a:lnTo>
                  <a:lnTo>
                    <a:pt x="270" y="134"/>
                  </a:lnTo>
                  <a:lnTo>
                    <a:pt x="262" y="128"/>
                  </a:lnTo>
                  <a:lnTo>
                    <a:pt x="256" y="124"/>
                  </a:lnTo>
                  <a:lnTo>
                    <a:pt x="248" y="122"/>
                  </a:lnTo>
                  <a:lnTo>
                    <a:pt x="238" y="120"/>
                  </a:lnTo>
                  <a:lnTo>
                    <a:pt x="238" y="120"/>
                  </a:lnTo>
                  <a:lnTo>
                    <a:pt x="230" y="122"/>
                  </a:lnTo>
                  <a:lnTo>
                    <a:pt x="222" y="124"/>
                  </a:lnTo>
                  <a:lnTo>
                    <a:pt x="214" y="128"/>
                  </a:lnTo>
                  <a:lnTo>
                    <a:pt x="208" y="134"/>
                  </a:lnTo>
                  <a:lnTo>
                    <a:pt x="202" y="140"/>
                  </a:lnTo>
                  <a:lnTo>
                    <a:pt x="198" y="146"/>
                  </a:lnTo>
                  <a:lnTo>
                    <a:pt x="196" y="154"/>
                  </a:lnTo>
                  <a:lnTo>
                    <a:pt x="194" y="162"/>
                  </a:lnTo>
                  <a:lnTo>
                    <a:pt x="194" y="162"/>
                  </a:lnTo>
                  <a:lnTo>
                    <a:pt x="196" y="172"/>
                  </a:lnTo>
                  <a:lnTo>
                    <a:pt x="200" y="180"/>
                  </a:lnTo>
                  <a:lnTo>
                    <a:pt x="204" y="188"/>
                  </a:lnTo>
                  <a:lnTo>
                    <a:pt x="210" y="194"/>
                  </a:lnTo>
                  <a:lnTo>
                    <a:pt x="218" y="198"/>
                  </a:lnTo>
                  <a:lnTo>
                    <a:pt x="210" y="268"/>
                  </a:lnTo>
                  <a:lnTo>
                    <a:pt x="210" y="268"/>
                  </a:lnTo>
                  <a:lnTo>
                    <a:pt x="212" y="276"/>
                  </a:lnTo>
                  <a:lnTo>
                    <a:pt x="216" y="282"/>
                  </a:lnTo>
                  <a:lnTo>
                    <a:pt x="224" y="288"/>
                  </a:lnTo>
                  <a:lnTo>
                    <a:pt x="232" y="290"/>
                  </a:lnTo>
                  <a:lnTo>
                    <a:pt x="244" y="290"/>
                  </a:lnTo>
                  <a:lnTo>
                    <a:pt x="244" y="290"/>
                  </a:lnTo>
                  <a:lnTo>
                    <a:pt x="252" y="288"/>
                  </a:lnTo>
                  <a:lnTo>
                    <a:pt x="260" y="282"/>
                  </a:lnTo>
                  <a:lnTo>
                    <a:pt x="264" y="276"/>
                  </a:lnTo>
                  <a:lnTo>
                    <a:pt x="266" y="268"/>
                  </a:lnTo>
                  <a:lnTo>
                    <a:pt x="258" y="198"/>
                  </a:lnTo>
                  <a:lnTo>
                    <a:pt x="266" y="194"/>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Freeform 18"/>
            <p:cNvSpPr/>
            <p:nvPr/>
          </p:nvSpPr>
          <p:spPr>
            <a:xfrm rot="3600000">
              <a:off x="5690206" y="3741119"/>
              <a:ext cx="1295103" cy="1691933"/>
            </a:xfrm>
            <a:custGeom>
              <a:avLst/>
              <a:gdLst>
                <a:gd name="connsiteX0" fmla="*/ 444416 w 1295103"/>
                <a:gd name="connsiteY0" fmla="*/ 936869 h 1691933"/>
                <a:gd name="connsiteX1" fmla="*/ 461581 w 1295103"/>
                <a:gd name="connsiteY1" fmla="*/ 907137 h 1691933"/>
                <a:gd name="connsiteX2" fmla="*/ 541921 w 1295103"/>
                <a:gd name="connsiteY2" fmla="*/ 953521 h 1691933"/>
                <a:gd name="connsiteX3" fmla="*/ 541921 w 1295103"/>
                <a:gd name="connsiteY3" fmla="*/ 860753 h 1691933"/>
                <a:gd name="connsiteX4" fmla="*/ 576252 w 1295103"/>
                <a:gd name="connsiteY4" fmla="*/ 860753 h 1691933"/>
                <a:gd name="connsiteX5" fmla="*/ 576252 w 1295103"/>
                <a:gd name="connsiteY5" fmla="*/ 953521 h 1691933"/>
                <a:gd name="connsiteX6" fmla="*/ 656591 w 1295103"/>
                <a:gd name="connsiteY6" fmla="*/ 907137 h 1691933"/>
                <a:gd name="connsiteX7" fmla="*/ 673757 w 1295103"/>
                <a:gd name="connsiteY7" fmla="*/ 936869 h 1691933"/>
                <a:gd name="connsiteX8" fmla="*/ 593417 w 1295103"/>
                <a:gd name="connsiteY8" fmla="*/ 983253 h 1691933"/>
                <a:gd name="connsiteX9" fmla="*/ 673757 w 1295103"/>
                <a:gd name="connsiteY9" fmla="*/ 1029637 h 1691933"/>
                <a:gd name="connsiteX10" fmla="*/ 656591 w 1295103"/>
                <a:gd name="connsiteY10" fmla="*/ 1059368 h 1691933"/>
                <a:gd name="connsiteX11" fmla="*/ 576252 w 1295103"/>
                <a:gd name="connsiteY11" fmla="*/ 1012984 h 1691933"/>
                <a:gd name="connsiteX12" fmla="*/ 576252 w 1295103"/>
                <a:gd name="connsiteY12" fmla="*/ 1105752 h 1691933"/>
                <a:gd name="connsiteX13" fmla="*/ 541921 w 1295103"/>
                <a:gd name="connsiteY13" fmla="*/ 1105752 h 1691933"/>
                <a:gd name="connsiteX14" fmla="*/ 541921 w 1295103"/>
                <a:gd name="connsiteY14" fmla="*/ 1012984 h 1691933"/>
                <a:gd name="connsiteX15" fmla="*/ 461581 w 1295103"/>
                <a:gd name="connsiteY15" fmla="*/ 1059368 h 1691933"/>
                <a:gd name="connsiteX16" fmla="*/ 444416 w 1295103"/>
                <a:gd name="connsiteY16" fmla="*/ 1029637 h 1691933"/>
                <a:gd name="connsiteX17" fmla="*/ 524755 w 1295103"/>
                <a:gd name="connsiteY17" fmla="*/ 983253 h 1691933"/>
                <a:gd name="connsiteX18" fmla="*/ 258421 w 1295103"/>
                <a:gd name="connsiteY18" fmla="*/ 1259021 h 1691933"/>
                <a:gd name="connsiteX19" fmla="*/ 275586 w 1295103"/>
                <a:gd name="connsiteY19" fmla="*/ 1229290 h 1691933"/>
                <a:gd name="connsiteX20" fmla="*/ 355926 w 1295103"/>
                <a:gd name="connsiteY20" fmla="*/ 1275674 h 1691933"/>
                <a:gd name="connsiteX21" fmla="*/ 355926 w 1295103"/>
                <a:gd name="connsiteY21" fmla="*/ 1182906 h 1691933"/>
                <a:gd name="connsiteX22" fmla="*/ 390257 w 1295103"/>
                <a:gd name="connsiteY22" fmla="*/ 1182906 h 1691933"/>
                <a:gd name="connsiteX23" fmla="*/ 390257 w 1295103"/>
                <a:gd name="connsiteY23" fmla="*/ 1275674 h 1691933"/>
                <a:gd name="connsiteX24" fmla="*/ 470596 w 1295103"/>
                <a:gd name="connsiteY24" fmla="*/ 1229290 h 1691933"/>
                <a:gd name="connsiteX25" fmla="*/ 487762 w 1295103"/>
                <a:gd name="connsiteY25" fmla="*/ 1259021 h 1691933"/>
                <a:gd name="connsiteX26" fmla="*/ 407422 w 1295103"/>
                <a:gd name="connsiteY26" fmla="*/ 1305405 h 1691933"/>
                <a:gd name="connsiteX27" fmla="*/ 487762 w 1295103"/>
                <a:gd name="connsiteY27" fmla="*/ 1351789 h 1691933"/>
                <a:gd name="connsiteX28" fmla="*/ 470596 w 1295103"/>
                <a:gd name="connsiteY28" fmla="*/ 1381521 h 1691933"/>
                <a:gd name="connsiteX29" fmla="*/ 390257 w 1295103"/>
                <a:gd name="connsiteY29" fmla="*/ 1335137 h 1691933"/>
                <a:gd name="connsiteX30" fmla="*/ 390257 w 1295103"/>
                <a:gd name="connsiteY30" fmla="*/ 1427905 h 1691933"/>
                <a:gd name="connsiteX31" fmla="*/ 355926 w 1295103"/>
                <a:gd name="connsiteY31" fmla="*/ 1427905 h 1691933"/>
                <a:gd name="connsiteX32" fmla="*/ 355926 w 1295103"/>
                <a:gd name="connsiteY32" fmla="*/ 1335137 h 1691933"/>
                <a:gd name="connsiteX33" fmla="*/ 275586 w 1295103"/>
                <a:gd name="connsiteY33" fmla="*/ 1381521 h 1691933"/>
                <a:gd name="connsiteX34" fmla="*/ 258421 w 1295103"/>
                <a:gd name="connsiteY34" fmla="*/ 1351789 h 1691933"/>
                <a:gd name="connsiteX35" fmla="*/ 338760 w 1295103"/>
                <a:gd name="connsiteY35" fmla="*/ 1305405 h 1691933"/>
                <a:gd name="connsiteX36" fmla="*/ 816405 w 1295103"/>
                <a:gd name="connsiteY36" fmla="*/ 292563 h 1691933"/>
                <a:gd name="connsiteX37" fmla="*/ 833571 w 1295103"/>
                <a:gd name="connsiteY37" fmla="*/ 262831 h 1691933"/>
                <a:gd name="connsiteX38" fmla="*/ 913910 w 1295103"/>
                <a:gd name="connsiteY38" fmla="*/ 309215 h 1691933"/>
                <a:gd name="connsiteX39" fmla="*/ 913910 w 1295103"/>
                <a:gd name="connsiteY39" fmla="*/ 216447 h 1691933"/>
                <a:gd name="connsiteX40" fmla="*/ 948241 w 1295103"/>
                <a:gd name="connsiteY40" fmla="*/ 216447 h 1691933"/>
                <a:gd name="connsiteX41" fmla="*/ 948241 w 1295103"/>
                <a:gd name="connsiteY41" fmla="*/ 309215 h 1691933"/>
                <a:gd name="connsiteX42" fmla="*/ 1028580 w 1295103"/>
                <a:gd name="connsiteY42" fmla="*/ 262831 h 1691933"/>
                <a:gd name="connsiteX43" fmla="*/ 1045746 w 1295103"/>
                <a:gd name="connsiteY43" fmla="*/ 292562 h 1691933"/>
                <a:gd name="connsiteX44" fmla="*/ 965406 w 1295103"/>
                <a:gd name="connsiteY44" fmla="*/ 338946 h 1691933"/>
                <a:gd name="connsiteX45" fmla="*/ 1045746 w 1295103"/>
                <a:gd name="connsiteY45" fmla="*/ 385330 h 1691933"/>
                <a:gd name="connsiteX46" fmla="*/ 1028580 w 1295103"/>
                <a:gd name="connsiteY46" fmla="*/ 415062 h 1691933"/>
                <a:gd name="connsiteX47" fmla="*/ 948241 w 1295103"/>
                <a:gd name="connsiteY47" fmla="*/ 368678 h 1691933"/>
                <a:gd name="connsiteX48" fmla="*/ 948241 w 1295103"/>
                <a:gd name="connsiteY48" fmla="*/ 461446 h 1691933"/>
                <a:gd name="connsiteX49" fmla="*/ 913910 w 1295103"/>
                <a:gd name="connsiteY49" fmla="*/ 461446 h 1691933"/>
                <a:gd name="connsiteX50" fmla="*/ 913910 w 1295103"/>
                <a:gd name="connsiteY50" fmla="*/ 368678 h 1691933"/>
                <a:gd name="connsiteX51" fmla="*/ 833571 w 1295103"/>
                <a:gd name="connsiteY51" fmla="*/ 415062 h 1691933"/>
                <a:gd name="connsiteX52" fmla="*/ 816405 w 1295103"/>
                <a:gd name="connsiteY52" fmla="*/ 385331 h 1691933"/>
                <a:gd name="connsiteX53" fmla="*/ 896745 w 1295103"/>
                <a:gd name="connsiteY53" fmla="*/ 338947 h 1691933"/>
                <a:gd name="connsiteX54" fmla="*/ 630410 w 1295103"/>
                <a:gd name="connsiteY54" fmla="*/ 614715 h 1691933"/>
                <a:gd name="connsiteX55" fmla="*/ 647576 w 1295103"/>
                <a:gd name="connsiteY55" fmla="*/ 584984 h 1691933"/>
                <a:gd name="connsiteX56" fmla="*/ 727915 w 1295103"/>
                <a:gd name="connsiteY56" fmla="*/ 631368 h 1691933"/>
                <a:gd name="connsiteX57" fmla="*/ 727915 w 1295103"/>
                <a:gd name="connsiteY57" fmla="*/ 538600 h 1691933"/>
                <a:gd name="connsiteX58" fmla="*/ 762246 w 1295103"/>
                <a:gd name="connsiteY58" fmla="*/ 538600 h 1691933"/>
                <a:gd name="connsiteX59" fmla="*/ 762246 w 1295103"/>
                <a:gd name="connsiteY59" fmla="*/ 631368 h 1691933"/>
                <a:gd name="connsiteX60" fmla="*/ 842585 w 1295103"/>
                <a:gd name="connsiteY60" fmla="*/ 584984 h 1691933"/>
                <a:gd name="connsiteX61" fmla="*/ 859751 w 1295103"/>
                <a:gd name="connsiteY61" fmla="*/ 614715 h 1691933"/>
                <a:gd name="connsiteX62" fmla="*/ 779411 w 1295103"/>
                <a:gd name="connsiteY62" fmla="*/ 661099 h 1691933"/>
                <a:gd name="connsiteX63" fmla="*/ 859751 w 1295103"/>
                <a:gd name="connsiteY63" fmla="*/ 707483 h 1691933"/>
                <a:gd name="connsiteX64" fmla="*/ 842585 w 1295103"/>
                <a:gd name="connsiteY64" fmla="*/ 737215 h 1691933"/>
                <a:gd name="connsiteX65" fmla="*/ 762246 w 1295103"/>
                <a:gd name="connsiteY65" fmla="*/ 690831 h 1691933"/>
                <a:gd name="connsiteX66" fmla="*/ 762246 w 1295103"/>
                <a:gd name="connsiteY66" fmla="*/ 783599 h 1691933"/>
                <a:gd name="connsiteX67" fmla="*/ 727915 w 1295103"/>
                <a:gd name="connsiteY67" fmla="*/ 783599 h 1691933"/>
                <a:gd name="connsiteX68" fmla="*/ 727915 w 1295103"/>
                <a:gd name="connsiteY68" fmla="*/ 690831 h 1691933"/>
                <a:gd name="connsiteX69" fmla="*/ 647576 w 1295103"/>
                <a:gd name="connsiteY69" fmla="*/ 737215 h 1691933"/>
                <a:gd name="connsiteX70" fmla="*/ 630410 w 1295103"/>
                <a:gd name="connsiteY70" fmla="*/ 707483 h 1691933"/>
                <a:gd name="connsiteX71" fmla="*/ 710750 w 1295103"/>
                <a:gd name="connsiteY71" fmla="*/ 661099 h 1691933"/>
                <a:gd name="connsiteX72" fmla="*/ 42689 w 1295103"/>
                <a:gd name="connsiteY72" fmla="*/ 1214516 h 1691933"/>
                <a:gd name="connsiteX73" fmla="*/ 743890 w 1295103"/>
                <a:gd name="connsiteY73" fmla="*/ 0 h 1691933"/>
                <a:gd name="connsiteX74" fmla="*/ 818056 w 1295103"/>
                <a:gd name="connsiteY74" fmla="*/ 42820 h 1691933"/>
                <a:gd name="connsiteX75" fmla="*/ 133028 w 1295103"/>
                <a:gd name="connsiteY75" fmla="*/ 1229322 h 1691933"/>
                <a:gd name="connsiteX76" fmla="*/ 148897 w 1295103"/>
                <a:gd name="connsiteY76" fmla="*/ 1485964 h 1691933"/>
                <a:gd name="connsiteX77" fmla="*/ 218167 w 1295103"/>
                <a:gd name="connsiteY77" fmla="*/ 1547064 h 1691933"/>
                <a:gd name="connsiteX78" fmla="*/ 305715 w 1295103"/>
                <a:gd name="connsiteY78" fmla="*/ 1576503 h 1691933"/>
                <a:gd name="connsiteX79" fmla="*/ 535907 w 1295103"/>
                <a:gd name="connsiteY79" fmla="*/ 1461925 h 1691933"/>
                <a:gd name="connsiteX80" fmla="*/ 1220936 w 1295103"/>
                <a:gd name="connsiteY80" fmla="*/ 275423 h 1691933"/>
                <a:gd name="connsiteX81" fmla="*/ 1295103 w 1295103"/>
                <a:gd name="connsiteY81" fmla="*/ 318243 h 1691933"/>
                <a:gd name="connsiteX82" fmla="*/ 593901 w 1295103"/>
                <a:gd name="connsiteY82" fmla="*/ 1532758 h 1691933"/>
                <a:gd name="connsiteX83" fmla="*/ 278957 w 1295103"/>
                <a:gd name="connsiteY83" fmla="*/ 1689523 h 1691933"/>
                <a:gd name="connsiteX84" fmla="*/ 159174 w 1295103"/>
                <a:gd name="connsiteY84" fmla="*/ 1649244 h 1691933"/>
                <a:gd name="connsiteX85" fmla="*/ 64401 w 1295103"/>
                <a:gd name="connsiteY85" fmla="*/ 1565649 h 1691933"/>
                <a:gd name="connsiteX86" fmla="*/ 42689 w 1295103"/>
                <a:gd name="connsiteY86" fmla="*/ 1214516 h 169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95103" h="1691933">
                  <a:moveTo>
                    <a:pt x="444416" y="936869"/>
                  </a:moveTo>
                  <a:lnTo>
                    <a:pt x="461581" y="907137"/>
                  </a:lnTo>
                  <a:lnTo>
                    <a:pt x="541921" y="953521"/>
                  </a:lnTo>
                  <a:lnTo>
                    <a:pt x="541921" y="860753"/>
                  </a:lnTo>
                  <a:lnTo>
                    <a:pt x="576252" y="860753"/>
                  </a:lnTo>
                  <a:lnTo>
                    <a:pt x="576252" y="953521"/>
                  </a:lnTo>
                  <a:lnTo>
                    <a:pt x="656591" y="907137"/>
                  </a:lnTo>
                  <a:lnTo>
                    <a:pt x="673757" y="936869"/>
                  </a:lnTo>
                  <a:lnTo>
                    <a:pt x="593417" y="983253"/>
                  </a:lnTo>
                  <a:lnTo>
                    <a:pt x="673757" y="1029637"/>
                  </a:lnTo>
                  <a:lnTo>
                    <a:pt x="656591" y="1059368"/>
                  </a:lnTo>
                  <a:lnTo>
                    <a:pt x="576252" y="1012984"/>
                  </a:lnTo>
                  <a:lnTo>
                    <a:pt x="576252" y="1105752"/>
                  </a:lnTo>
                  <a:lnTo>
                    <a:pt x="541921" y="1105752"/>
                  </a:lnTo>
                  <a:lnTo>
                    <a:pt x="541921" y="1012984"/>
                  </a:lnTo>
                  <a:lnTo>
                    <a:pt x="461581" y="1059368"/>
                  </a:lnTo>
                  <a:lnTo>
                    <a:pt x="444416" y="1029637"/>
                  </a:lnTo>
                  <a:lnTo>
                    <a:pt x="524755" y="983253"/>
                  </a:lnTo>
                  <a:close/>
                  <a:moveTo>
                    <a:pt x="258421" y="1259021"/>
                  </a:moveTo>
                  <a:lnTo>
                    <a:pt x="275586" y="1229290"/>
                  </a:lnTo>
                  <a:lnTo>
                    <a:pt x="355926" y="1275674"/>
                  </a:lnTo>
                  <a:lnTo>
                    <a:pt x="355926" y="1182906"/>
                  </a:lnTo>
                  <a:lnTo>
                    <a:pt x="390257" y="1182906"/>
                  </a:lnTo>
                  <a:lnTo>
                    <a:pt x="390257" y="1275674"/>
                  </a:lnTo>
                  <a:lnTo>
                    <a:pt x="470596" y="1229290"/>
                  </a:lnTo>
                  <a:lnTo>
                    <a:pt x="487762" y="1259021"/>
                  </a:lnTo>
                  <a:lnTo>
                    <a:pt x="407422" y="1305405"/>
                  </a:lnTo>
                  <a:lnTo>
                    <a:pt x="487762" y="1351789"/>
                  </a:lnTo>
                  <a:lnTo>
                    <a:pt x="470596" y="1381521"/>
                  </a:lnTo>
                  <a:lnTo>
                    <a:pt x="390257" y="1335137"/>
                  </a:lnTo>
                  <a:lnTo>
                    <a:pt x="390257" y="1427905"/>
                  </a:lnTo>
                  <a:lnTo>
                    <a:pt x="355926" y="1427905"/>
                  </a:lnTo>
                  <a:lnTo>
                    <a:pt x="355926" y="1335137"/>
                  </a:lnTo>
                  <a:lnTo>
                    <a:pt x="275586" y="1381521"/>
                  </a:lnTo>
                  <a:lnTo>
                    <a:pt x="258421" y="1351789"/>
                  </a:lnTo>
                  <a:lnTo>
                    <a:pt x="338760" y="1305405"/>
                  </a:lnTo>
                  <a:close/>
                  <a:moveTo>
                    <a:pt x="816405" y="292563"/>
                  </a:moveTo>
                  <a:lnTo>
                    <a:pt x="833571" y="262831"/>
                  </a:lnTo>
                  <a:lnTo>
                    <a:pt x="913910" y="309215"/>
                  </a:lnTo>
                  <a:lnTo>
                    <a:pt x="913910" y="216447"/>
                  </a:lnTo>
                  <a:lnTo>
                    <a:pt x="948241" y="216447"/>
                  </a:lnTo>
                  <a:lnTo>
                    <a:pt x="948241" y="309215"/>
                  </a:lnTo>
                  <a:lnTo>
                    <a:pt x="1028580" y="262831"/>
                  </a:lnTo>
                  <a:lnTo>
                    <a:pt x="1045746" y="292562"/>
                  </a:lnTo>
                  <a:lnTo>
                    <a:pt x="965406" y="338946"/>
                  </a:lnTo>
                  <a:lnTo>
                    <a:pt x="1045746" y="385330"/>
                  </a:lnTo>
                  <a:lnTo>
                    <a:pt x="1028580" y="415062"/>
                  </a:lnTo>
                  <a:lnTo>
                    <a:pt x="948241" y="368678"/>
                  </a:lnTo>
                  <a:lnTo>
                    <a:pt x="948241" y="461446"/>
                  </a:lnTo>
                  <a:lnTo>
                    <a:pt x="913910" y="461446"/>
                  </a:lnTo>
                  <a:lnTo>
                    <a:pt x="913910" y="368678"/>
                  </a:lnTo>
                  <a:lnTo>
                    <a:pt x="833571" y="415062"/>
                  </a:lnTo>
                  <a:lnTo>
                    <a:pt x="816405" y="385331"/>
                  </a:lnTo>
                  <a:lnTo>
                    <a:pt x="896745" y="338947"/>
                  </a:lnTo>
                  <a:close/>
                  <a:moveTo>
                    <a:pt x="630410" y="614715"/>
                  </a:moveTo>
                  <a:lnTo>
                    <a:pt x="647576" y="584984"/>
                  </a:lnTo>
                  <a:lnTo>
                    <a:pt x="727915" y="631368"/>
                  </a:lnTo>
                  <a:lnTo>
                    <a:pt x="727915" y="538600"/>
                  </a:lnTo>
                  <a:lnTo>
                    <a:pt x="762246" y="538600"/>
                  </a:lnTo>
                  <a:lnTo>
                    <a:pt x="762246" y="631368"/>
                  </a:lnTo>
                  <a:lnTo>
                    <a:pt x="842585" y="584984"/>
                  </a:lnTo>
                  <a:lnTo>
                    <a:pt x="859751" y="614715"/>
                  </a:lnTo>
                  <a:lnTo>
                    <a:pt x="779411" y="661099"/>
                  </a:lnTo>
                  <a:lnTo>
                    <a:pt x="859751" y="707483"/>
                  </a:lnTo>
                  <a:lnTo>
                    <a:pt x="842585" y="737215"/>
                  </a:lnTo>
                  <a:lnTo>
                    <a:pt x="762246" y="690831"/>
                  </a:lnTo>
                  <a:lnTo>
                    <a:pt x="762246" y="783599"/>
                  </a:lnTo>
                  <a:lnTo>
                    <a:pt x="727915" y="783599"/>
                  </a:lnTo>
                  <a:lnTo>
                    <a:pt x="727915" y="690831"/>
                  </a:lnTo>
                  <a:lnTo>
                    <a:pt x="647576" y="737215"/>
                  </a:lnTo>
                  <a:lnTo>
                    <a:pt x="630410" y="707483"/>
                  </a:lnTo>
                  <a:lnTo>
                    <a:pt x="710750" y="661099"/>
                  </a:lnTo>
                  <a:close/>
                  <a:moveTo>
                    <a:pt x="42689" y="1214516"/>
                  </a:moveTo>
                  <a:lnTo>
                    <a:pt x="743890" y="0"/>
                  </a:lnTo>
                  <a:lnTo>
                    <a:pt x="818056" y="42820"/>
                  </a:lnTo>
                  <a:lnTo>
                    <a:pt x="133028" y="1229322"/>
                  </a:lnTo>
                  <a:cubicBezTo>
                    <a:pt x="84855" y="1312761"/>
                    <a:pt x="94253" y="1413641"/>
                    <a:pt x="148897" y="1485964"/>
                  </a:cubicBezTo>
                  <a:lnTo>
                    <a:pt x="218167" y="1547064"/>
                  </a:lnTo>
                  <a:lnTo>
                    <a:pt x="305715" y="1576503"/>
                  </a:lnTo>
                  <a:cubicBezTo>
                    <a:pt x="395671" y="1587665"/>
                    <a:pt x="487734" y="1545364"/>
                    <a:pt x="535907" y="1461925"/>
                  </a:cubicBezTo>
                  <a:lnTo>
                    <a:pt x="1220936" y="275423"/>
                  </a:lnTo>
                  <a:lnTo>
                    <a:pt x="1295103" y="318243"/>
                  </a:lnTo>
                  <a:lnTo>
                    <a:pt x="593901" y="1532758"/>
                  </a:lnTo>
                  <a:cubicBezTo>
                    <a:pt x="527991" y="1646918"/>
                    <a:pt x="402032" y="1704794"/>
                    <a:pt x="278957" y="1689523"/>
                  </a:cubicBezTo>
                  <a:lnTo>
                    <a:pt x="159174" y="1649244"/>
                  </a:lnTo>
                  <a:lnTo>
                    <a:pt x="64401" y="1565649"/>
                  </a:lnTo>
                  <a:cubicBezTo>
                    <a:pt x="-10363" y="1466698"/>
                    <a:pt x="-23221" y="1328675"/>
                    <a:pt x="42689" y="1214516"/>
                  </a:cubicBezTo>
                  <a:close/>
                </a:path>
              </a:pathLst>
            </a:cu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21" name="Freeform 20"/>
          <p:cNvSpPr/>
          <p:nvPr/>
        </p:nvSpPr>
        <p:spPr>
          <a:xfrm>
            <a:off x="5920348" y="1758623"/>
            <a:ext cx="1106993" cy="1311573"/>
          </a:xfrm>
          <a:custGeom>
            <a:avLst/>
            <a:gdLst/>
            <a:ahLst/>
            <a:cxnLst/>
            <a:rect l="l" t="t" r="r" b="b"/>
            <a:pathLst>
              <a:path w="1254684" h="1486560">
                <a:moveTo>
                  <a:pt x="770410" y="274929"/>
                </a:moveTo>
                <a:cubicBezTo>
                  <a:pt x="746318" y="276225"/>
                  <a:pt x="720309" y="282123"/>
                  <a:pt x="681258" y="287254"/>
                </a:cubicBezTo>
                <a:cubicBezTo>
                  <a:pt x="558955" y="475760"/>
                  <a:pt x="473473" y="492431"/>
                  <a:pt x="369580" y="595020"/>
                </a:cubicBezTo>
                <a:cubicBezTo>
                  <a:pt x="389482" y="738623"/>
                  <a:pt x="516780" y="820859"/>
                  <a:pt x="493724" y="884683"/>
                </a:cubicBezTo>
                <a:cubicBezTo>
                  <a:pt x="484625" y="954320"/>
                  <a:pt x="401117" y="938658"/>
                  <a:pt x="394767" y="991363"/>
                </a:cubicBezTo>
                <a:cubicBezTo>
                  <a:pt x="418121" y="1056099"/>
                  <a:pt x="429202" y="1117766"/>
                  <a:pt x="464830" y="1185570"/>
                </a:cubicBezTo>
                <a:cubicBezTo>
                  <a:pt x="570240" y="1197843"/>
                  <a:pt x="690992" y="1194776"/>
                  <a:pt x="781060" y="1185570"/>
                </a:cubicBezTo>
                <a:cubicBezTo>
                  <a:pt x="820003" y="1115720"/>
                  <a:pt x="834400" y="1045870"/>
                  <a:pt x="861070" y="976020"/>
                </a:cubicBezTo>
                <a:cubicBezTo>
                  <a:pt x="824240" y="937920"/>
                  <a:pt x="759794" y="933573"/>
                  <a:pt x="750580" y="861720"/>
                </a:cubicBezTo>
                <a:cubicBezTo>
                  <a:pt x="756725" y="810707"/>
                  <a:pt x="833445" y="781173"/>
                  <a:pt x="861070" y="690270"/>
                </a:cubicBezTo>
                <a:lnTo>
                  <a:pt x="842020" y="640740"/>
                </a:lnTo>
                <a:cubicBezTo>
                  <a:pt x="880964" y="638609"/>
                  <a:pt x="922976" y="605794"/>
                  <a:pt x="922030" y="450240"/>
                </a:cubicBezTo>
                <a:cubicBezTo>
                  <a:pt x="903756" y="425164"/>
                  <a:pt x="882413" y="436909"/>
                  <a:pt x="864139" y="436381"/>
                </a:cubicBezTo>
                <a:cubicBezTo>
                  <a:pt x="848549" y="396867"/>
                  <a:pt x="851371" y="348146"/>
                  <a:pt x="848055" y="290220"/>
                </a:cubicBezTo>
                <a:cubicBezTo>
                  <a:pt x="816676" y="276941"/>
                  <a:pt x="794502" y="273634"/>
                  <a:pt x="770410" y="274929"/>
                </a:cubicBezTo>
                <a:close/>
                <a:moveTo>
                  <a:pt x="681524" y="1851"/>
                </a:moveTo>
                <a:cubicBezTo>
                  <a:pt x="770424" y="11614"/>
                  <a:pt x="850593" y="59080"/>
                  <a:pt x="906790" y="122580"/>
                </a:cubicBezTo>
                <a:cubicBezTo>
                  <a:pt x="1019185" y="249580"/>
                  <a:pt x="897265" y="550570"/>
                  <a:pt x="1055380" y="777900"/>
                </a:cubicBezTo>
                <a:lnTo>
                  <a:pt x="834400" y="846480"/>
                </a:lnTo>
                <a:cubicBezTo>
                  <a:pt x="777250" y="935380"/>
                  <a:pt x="1085860" y="955700"/>
                  <a:pt x="1211590" y="1010310"/>
                </a:cubicBezTo>
                <a:cubicBezTo>
                  <a:pt x="1296680" y="1195730"/>
                  <a:pt x="1236990" y="1320190"/>
                  <a:pt x="1192540" y="1486560"/>
                </a:cubicBezTo>
                <a:lnTo>
                  <a:pt x="83830" y="1486560"/>
                </a:lnTo>
                <a:cubicBezTo>
                  <a:pt x="34300" y="1384960"/>
                  <a:pt x="-57140" y="1092860"/>
                  <a:pt x="49540" y="998880"/>
                </a:cubicBezTo>
                <a:cubicBezTo>
                  <a:pt x="176540" y="948080"/>
                  <a:pt x="474990" y="943000"/>
                  <a:pt x="430540" y="846480"/>
                </a:cubicBezTo>
                <a:lnTo>
                  <a:pt x="201940" y="758850"/>
                </a:lnTo>
                <a:cubicBezTo>
                  <a:pt x="381645" y="643280"/>
                  <a:pt x="221625" y="281965"/>
                  <a:pt x="403870" y="107340"/>
                </a:cubicBezTo>
                <a:cubicBezTo>
                  <a:pt x="494993" y="20028"/>
                  <a:pt x="592624" y="-7913"/>
                  <a:pt x="681524" y="1851"/>
                </a:cubicBezTo>
                <a:close/>
              </a:path>
            </a:pathLst>
          </a:custGeom>
          <a:solidFill>
            <a:srgbClr val="66AEB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otham Light" charset="0"/>
              <a:ea typeface="Gotham Light" charset="0"/>
              <a:cs typeface="Gotham Light" charset="0"/>
            </a:endParaRPr>
          </a:p>
        </p:txBody>
      </p:sp>
      <p:sp>
        <p:nvSpPr>
          <p:cNvPr id="22" name="TextBox 21"/>
          <p:cNvSpPr txBox="1"/>
          <p:nvPr/>
        </p:nvSpPr>
        <p:spPr>
          <a:xfrm>
            <a:off x="5928223" y="3070853"/>
            <a:ext cx="1075936" cy="369332"/>
          </a:xfrm>
          <a:prstGeom prst="rect">
            <a:avLst/>
          </a:prstGeom>
          <a:noFill/>
        </p:spPr>
        <p:txBody>
          <a:bodyPr wrap="none" rtlCol="0">
            <a:spAutoFit/>
          </a:bodyPr>
          <a:lstStyle/>
          <a:p>
            <a:r>
              <a:rPr lang="en-IN" dirty="0">
                <a:solidFill>
                  <a:srgbClr val="F26722"/>
                </a:solidFill>
                <a:latin typeface="Gotham Light" charset="0"/>
                <a:ea typeface="Gotham Light" charset="0"/>
                <a:cs typeface="Gotham Light" charset="0"/>
              </a:rPr>
              <a:t>Julie R_</a:t>
            </a:r>
          </a:p>
        </p:txBody>
      </p:sp>
      <p:sp>
        <p:nvSpPr>
          <p:cNvPr id="23" name="Right Arrow 22"/>
          <p:cNvSpPr/>
          <p:nvPr/>
        </p:nvSpPr>
        <p:spPr>
          <a:xfrm rot="13500000">
            <a:off x="6787646" y="3292591"/>
            <a:ext cx="209160" cy="172998"/>
          </a:xfrm>
          <a:custGeom>
            <a:avLst/>
            <a:gdLst>
              <a:gd name="connsiteX0" fmla="*/ 0 w 2659302"/>
              <a:gd name="connsiteY0" fmla="*/ 548640 h 2194560"/>
              <a:gd name="connsiteX1" fmla="*/ 1183833 w 2659302"/>
              <a:gd name="connsiteY1" fmla="*/ 548640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183833 w 2659302"/>
              <a:gd name="connsiteY5" fmla="*/ 1645920 h 2194560"/>
              <a:gd name="connsiteX6" fmla="*/ 0 w 2659302"/>
              <a:gd name="connsiteY6" fmla="*/ 1645920 h 2194560"/>
              <a:gd name="connsiteX7" fmla="*/ 0 w 2659302"/>
              <a:gd name="connsiteY7" fmla="*/ 548640 h 2194560"/>
              <a:gd name="connsiteX0" fmla="*/ 0 w 2659302"/>
              <a:gd name="connsiteY0" fmla="*/ 548640 h 2194560"/>
              <a:gd name="connsiteX1" fmla="*/ 1501023 w 2659302"/>
              <a:gd name="connsiteY1" fmla="*/ 707234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183833 w 2659302"/>
              <a:gd name="connsiteY5" fmla="*/ 1645920 h 2194560"/>
              <a:gd name="connsiteX6" fmla="*/ 0 w 2659302"/>
              <a:gd name="connsiteY6" fmla="*/ 1645920 h 2194560"/>
              <a:gd name="connsiteX7" fmla="*/ 0 w 2659302"/>
              <a:gd name="connsiteY7" fmla="*/ 548640 h 2194560"/>
              <a:gd name="connsiteX0" fmla="*/ 0 w 2659302"/>
              <a:gd name="connsiteY0" fmla="*/ 548640 h 2194560"/>
              <a:gd name="connsiteX1" fmla="*/ 1501023 w 2659302"/>
              <a:gd name="connsiteY1" fmla="*/ 707234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470524 w 2659302"/>
              <a:gd name="connsiteY5" fmla="*/ 1456825 h 2194560"/>
              <a:gd name="connsiteX6" fmla="*/ 0 w 2659302"/>
              <a:gd name="connsiteY6" fmla="*/ 1645920 h 2194560"/>
              <a:gd name="connsiteX7" fmla="*/ 0 w 2659302"/>
              <a:gd name="connsiteY7" fmla="*/ 548640 h 2194560"/>
              <a:gd name="connsiteX0" fmla="*/ 6101 w 2659302"/>
              <a:gd name="connsiteY0" fmla="*/ 737733 h 2194560"/>
              <a:gd name="connsiteX1" fmla="*/ 1501023 w 2659302"/>
              <a:gd name="connsiteY1" fmla="*/ 707234 h 2194560"/>
              <a:gd name="connsiteX2" fmla="*/ 1183833 w 2659302"/>
              <a:gd name="connsiteY2" fmla="*/ 0 h 2194560"/>
              <a:gd name="connsiteX3" fmla="*/ 2659302 w 2659302"/>
              <a:gd name="connsiteY3" fmla="*/ 1097280 h 2194560"/>
              <a:gd name="connsiteX4" fmla="*/ 1183833 w 2659302"/>
              <a:gd name="connsiteY4" fmla="*/ 2194560 h 2194560"/>
              <a:gd name="connsiteX5" fmla="*/ 1470524 w 2659302"/>
              <a:gd name="connsiteY5" fmla="*/ 1456825 h 2194560"/>
              <a:gd name="connsiteX6" fmla="*/ 0 w 2659302"/>
              <a:gd name="connsiteY6" fmla="*/ 1645920 h 2194560"/>
              <a:gd name="connsiteX7" fmla="*/ 6101 w 2659302"/>
              <a:gd name="connsiteY7" fmla="*/ 737733 h 2194560"/>
              <a:gd name="connsiteX0" fmla="*/ 87 w 2653288"/>
              <a:gd name="connsiteY0" fmla="*/ 737733 h 2194560"/>
              <a:gd name="connsiteX1" fmla="*/ 1495009 w 2653288"/>
              <a:gd name="connsiteY1" fmla="*/ 707234 h 2194560"/>
              <a:gd name="connsiteX2" fmla="*/ 1177819 w 2653288"/>
              <a:gd name="connsiteY2" fmla="*/ 0 h 2194560"/>
              <a:gd name="connsiteX3" fmla="*/ 2653288 w 2653288"/>
              <a:gd name="connsiteY3" fmla="*/ 1097280 h 2194560"/>
              <a:gd name="connsiteX4" fmla="*/ 1177819 w 2653288"/>
              <a:gd name="connsiteY4" fmla="*/ 2194560 h 2194560"/>
              <a:gd name="connsiteX5" fmla="*/ 1464510 w 2653288"/>
              <a:gd name="connsiteY5" fmla="*/ 1456825 h 2194560"/>
              <a:gd name="connsiteX6" fmla="*/ 30584 w 2653288"/>
              <a:gd name="connsiteY6" fmla="*/ 1548324 h 2194560"/>
              <a:gd name="connsiteX7" fmla="*/ 87 w 2653288"/>
              <a:gd name="connsiteY7" fmla="*/ 737733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3288" h="2194560">
                <a:moveTo>
                  <a:pt x="87" y="737733"/>
                </a:moveTo>
                <a:lnTo>
                  <a:pt x="1495009" y="707234"/>
                </a:lnTo>
                <a:lnTo>
                  <a:pt x="1177819" y="0"/>
                </a:lnTo>
                <a:lnTo>
                  <a:pt x="2653288" y="1097280"/>
                </a:lnTo>
                <a:lnTo>
                  <a:pt x="1177819" y="2194560"/>
                </a:lnTo>
                <a:lnTo>
                  <a:pt x="1464510" y="1456825"/>
                </a:lnTo>
                <a:lnTo>
                  <a:pt x="30584" y="1548324"/>
                </a:lnTo>
                <a:cubicBezTo>
                  <a:pt x="32618" y="1245595"/>
                  <a:pt x="-1947" y="1040462"/>
                  <a:pt x="87" y="737733"/>
                </a:cubicBezTo>
                <a:close/>
              </a:path>
            </a:pathLst>
          </a:custGeom>
          <a:solidFill>
            <a:srgbClr val="F2672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rgbClr val="F26722"/>
              </a:solidFill>
              <a:latin typeface="Gotham Light" charset="0"/>
              <a:ea typeface="Gotham Light" charset="0"/>
              <a:cs typeface="Gotham Light" charset="0"/>
            </a:endParaRPr>
          </a:p>
        </p:txBody>
      </p:sp>
      <p:sp>
        <p:nvSpPr>
          <p:cNvPr id="24" name="TextBox 23"/>
          <p:cNvSpPr txBox="1"/>
          <p:nvPr/>
        </p:nvSpPr>
        <p:spPr>
          <a:xfrm>
            <a:off x="1365956" y="3667539"/>
            <a:ext cx="1985352" cy="369332"/>
          </a:xfrm>
          <a:prstGeom prst="rect">
            <a:avLst/>
          </a:prstGeom>
          <a:noFill/>
        </p:spPr>
        <p:txBody>
          <a:bodyPr wrap="none" rtlCol="0">
            <a:spAutoFit/>
          </a:bodyPr>
          <a:lstStyle/>
          <a:p>
            <a:pPr algn="ctr"/>
            <a:r>
              <a:rPr lang="en-IN" dirty="0">
                <a:latin typeface="Gotham Light" charset="0"/>
                <a:ea typeface="Gotham Light" charset="0"/>
                <a:cs typeface="Gotham Light" charset="0"/>
              </a:rPr>
              <a:t>Reset Password</a:t>
            </a:r>
          </a:p>
        </p:txBody>
      </p:sp>
      <p:sp>
        <p:nvSpPr>
          <p:cNvPr id="25" name="TextBox 24"/>
          <p:cNvSpPr txBox="1"/>
          <p:nvPr/>
        </p:nvSpPr>
        <p:spPr>
          <a:xfrm>
            <a:off x="5532561" y="3667539"/>
            <a:ext cx="1759008" cy="369332"/>
          </a:xfrm>
          <a:prstGeom prst="rect">
            <a:avLst/>
          </a:prstGeom>
          <a:noFill/>
        </p:spPr>
        <p:txBody>
          <a:bodyPr wrap="none" rtlCol="0">
            <a:spAutoFit/>
          </a:bodyPr>
          <a:lstStyle/>
          <a:p>
            <a:pPr algn="ctr"/>
            <a:r>
              <a:rPr lang="en-IN" dirty="0">
                <a:latin typeface="Gotham Light" charset="0"/>
                <a:ea typeface="Gotham Light" charset="0"/>
                <a:cs typeface="Gotham Light" charset="0"/>
              </a:rPr>
              <a:t>Update Name</a:t>
            </a:r>
          </a:p>
        </p:txBody>
      </p:sp>
    </p:spTree>
    <p:extLst>
      <p:ext uri="{BB962C8B-B14F-4D97-AF65-F5344CB8AC3E}">
        <p14:creationId xmlns:p14="http://schemas.microsoft.com/office/powerpoint/2010/main" val="835915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Straight Connector 153"/>
          <p:cNvCxnSpPr>
            <a:stCxn id="110" idx="1"/>
          </p:cNvCxnSpPr>
          <p:nvPr/>
        </p:nvCxnSpPr>
        <p:spPr>
          <a:xfrm>
            <a:off x="1838816" y="2026909"/>
            <a:ext cx="2082974" cy="4300"/>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IN" sz="4000" dirty="0">
                <a:latin typeface="Gotham Book" charset="0"/>
                <a:ea typeface="Gotham Book" charset="0"/>
                <a:cs typeface="Gotham Book" charset="0"/>
              </a:rPr>
              <a:t>Changing Computer Attributes</a:t>
            </a:r>
          </a:p>
        </p:txBody>
      </p:sp>
      <p:grpSp>
        <p:nvGrpSpPr>
          <p:cNvPr id="45" name="Group 44"/>
          <p:cNvGrpSpPr/>
          <p:nvPr/>
        </p:nvGrpSpPr>
        <p:grpSpPr>
          <a:xfrm>
            <a:off x="3552279" y="1792726"/>
            <a:ext cx="655186" cy="766466"/>
            <a:chOff x="370377" y="5365215"/>
            <a:chExt cx="1440931" cy="1685666"/>
          </a:xfrm>
        </p:grpSpPr>
        <p:grpSp>
          <p:nvGrpSpPr>
            <p:cNvPr id="46" name="Group 45"/>
            <p:cNvGrpSpPr/>
            <p:nvPr/>
          </p:nvGrpSpPr>
          <p:grpSpPr>
            <a:xfrm>
              <a:off x="1183033" y="5365215"/>
              <a:ext cx="628275" cy="720963"/>
              <a:chOff x="8991600" y="2620980"/>
              <a:chExt cx="647214" cy="742696"/>
            </a:xfrm>
          </p:grpSpPr>
          <p:grpSp>
            <p:nvGrpSpPr>
              <p:cNvPr id="58" name="Group 57"/>
              <p:cNvGrpSpPr/>
              <p:nvPr/>
            </p:nvGrpSpPr>
            <p:grpSpPr>
              <a:xfrm flipH="1">
                <a:off x="8991600" y="2620980"/>
                <a:ext cx="647214" cy="742696"/>
                <a:chOff x="7260241" y="2620980"/>
                <a:chExt cx="647214" cy="742696"/>
              </a:xfrm>
            </p:grpSpPr>
            <p:sp>
              <p:nvSpPr>
                <p:cNvPr id="64" name="Freeform 63"/>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reeform 64"/>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 name="Freeform 58"/>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59"/>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1" name="Freeform 60"/>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Freeform 61"/>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3" name="Freeform 62"/>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46"/>
            <p:cNvGrpSpPr/>
            <p:nvPr/>
          </p:nvGrpSpPr>
          <p:grpSpPr>
            <a:xfrm>
              <a:off x="370377" y="5408359"/>
              <a:ext cx="1109553" cy="1642522"/>
              <a:chOff x="1317116" y="3284802"/>
              <a:chExt cx="1143000" cy="1692036"/>
            </a:xfrm>
          </p:grpSpPr>
          <p:sp>
            <p:nvSpPr>
              <p:cNvPr id="48" name="Rounded Rectangle 47"/>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ounded Rectangle 48"/>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reeform 49"/>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51"/>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52"/>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reeform 53"/>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9CCB42"/>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reeform 55"/>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90" name="Group 89"/>
          <p:cNvGrpSpPr/>
          <p:nvPr/>
        </p:nvGrpSpPr>
        <p:grpSpPr>
          <a:xfrm>
            <a:off x="1184328" y="1792726"/>
            <a:ext cx="655186" cy="766466"/>
            <a:chOff x="370377" y="5365215"/>
            <a:chExt cx="1440931" cy="1685666"/>
          </a:xfrm>
        </p:grpSpPr>
        <p:grpSp>
          <p:nvGrpSpPr>
            <p:cNvPr id="91" name="Group 90"/>
            <p:cNvGrpSpPr/>
            <p:nvPr/>
          </p:nvGrpSpPr>
          <p:grpSpPr>
            <a:xfrm>
              <a:off x="1183033" y="5365215"/>
              <a:ext cx="628275" cy="720963"/>
              <a:chOff x="8991600" y="2620980"/>
              <a:chExt cx="647214" cy="742696"/>
            </a:xfrm>
          </p:grpSpPr>
          <p:grpSp>
            <p:nvGrpSpPr>
              <p:cNvPr id="103" name="Group 102"/>
              <p:cNvGrpSpPr/>
              <p:nvPr/>
            </p:nvGrpSpPr>
            <p:grpSpPr>
              <a:xfrm flipH="1">
                <a:off x="8991600" y="2620980"/>
                <a:ext cx="647214" cy="742696"/>
                <a:chOff x="7260241" y="2620980"/>
                <a:chExt cx="647214" cy="742696"/>
              </a:xfrm>
            </p:grpSpPr>
            <p:sp>
              <p:nvSpPr>
                <p:cNvPr id="109" name="Freeform 108"/>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reeform 109"/>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4" name="Freeform 103"/>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reeform 104"/>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6" name="Freeform 105"/>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7" name="Freeform 106"/>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8" name="Freeform 107"/>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92" name="Group 91"/>
            <p:cNvGrpSpPr/>
            <p:nvPr/>
          </p:nvGrpSpPr>
          <p:grpSpPr>
            <a:xfrm>
              <a:off x="370377" y="5408359"/>
              <a:ext cx="1109553" cy="1642522"/>
              <a:chOff x="1317116" y="3284802"/>
              <a:chExt cx="1143000" cy="1692036"/>
            </a:xfrm>
          </p:grpSpPr>
          <p:sp>
            <p:nvSpPr>
              <p:cNvPr id="93" name="Rounded Rectangle 92"/>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ounded Rectangle 93"/>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reeform 94"/>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reeform 96"/>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reeform 97"/>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Freeform 98"/>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02ACC6"/>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reeform 100"/>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1" name="Group 110"/>
          <p:cNvGrpSpPr/>
          <p:nvPr/>
        </p:nvGrpSpPr>
        <p:grpSpPr>
          <a:xfrm>
            <a:off x="1184328" y="3196675"/>
            <a:ext cx="655186" cy="766466"/>
            <a:chOff x="370377" y="5365215"/>
            <a:chExt cx="1440931" cy="1685666"/>
          </a:xfrm>
        </p:grpSpPr>
        <p:grpSp>
          <p:nvGrpSpPr>
            <p:cNvPr id="112" name="Group 111"/>
            <p:cNvGrpSpPr/>
            <p:nvPr/>
          </p:nvGrpSpPr>
          <p:grpSpPr>
            <a:xfrm>
              <a:off x="1183033" y="5365215"/>
              <a:ext cx="628275" cy="720963"/>
              <a:chOff x="8991600" y="2620980"/>
              <a:chExt cx="647214" cy="742696"/>
            </a:xfrm>
          </p:grpSpPr>
          <p:grpSp>
            <p:nvGrpSpPr>
              <p:cNvPr id="124" name="Group 123"/>
              <p:cNvGrpSpPr/>
              <p:nvPr/>
            </p:nvGrpSpPr>
            <p:grpSpPr>
              <a:xfrm flipH="1">
                <a:off x="8991600" y="2620980"/>
                <a:ext cx="647214" cy="742696"/>
                <a:chOff x="7260241" y="2620980"/>
                <a:chExt cx="647214" cy="742696"/>
              </a:xfrm>
            </p:grpSpPr>
            <p:sp>
              <p:nvSpPr>
                <p:cNvPr id="130" name="Freeform 129"/>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Freeform 130"/>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5" name="Freeform 124"/>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reeform 125"/>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7" name="Freeform 126"/>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8" name="Freeform 127"/>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9" name="Freeform 128"/>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13" name="Group 112"/>
            <p:cNvGrpSpPr/>
            <p:nvPr/>
          </p:nvGrpSpPr>
          <p:grpSpPr>
            <a:xfrm>
              <a:off x="370377" y="5408359"/>
              <a:ext cx="1109553" cy="1642522"/>
              <a:chOff x="1317116" y="3284802"/>
              <a:chExt cx="1143000" cy="1692036"/>
            </a:xfrm>
          </p:grpSpPr>
          <p:sp>
            <p:nvSpPr>
              <p:cNvPr id="114" name="Rounded Rectangle 113"/>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ounded Rectangle 114"/>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reeform 115"/>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ounded Rectangle 116"/>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117"/>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reeform 118"/>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119"/>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F26722"/>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reeform 121"/>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56" name="Straight Connector 155"/>
          <p:cNvCxnSpPr>
            <a:endCxn id="127" idx="1"/>
          </p:cNvCxnSpPr>
          <p:nvPr/>
        </p:nvCxnSpPr>
        <p:spPr>
          <a:xfrm>
            <a:off x="1761230" y="2114566"/>
            <a:ext cx="7026" cy="1283395"/>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a:endCxn id="148" idx="1"/>
          </p:cNvCxnSpPr>
          <p:nvPr/>
        </p:nvCxnSpPr>
        <p:spPr>
          <a:xfrm>
            <a:off x="4122525" y="2102712"/>
            <a:ext cx="13682" cy="1295249"/>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838816" y="3418188"/>
            <a:ext cx="2082974" cy="4300"/>
          </a:xfrm>
          <a:prstGeom prst="line">
            <a:avLst/>
          </a:prstGeom>
          <a:ln w="12700">
            <a:solidFill>
              <a:schemeClr val="tx1">
                <a:lumMod val="60000"/>
                <a:lumOff val="4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4668185" y="2403733"/>
            <a:ext cx="3237414" cy="923330"/>
          </a:xfrm>
          <a:prstGeom prst="rect">
            <a:avLst/>
          </a:prstGeom>
          <a:noFill/>
        </p:spPr>
        <p:txBody>
          <a:bodyPr wrap="square" rtlCol="0">
            <a:spAutoFit/>
          </a:bodyPr>
          <a:lstStyle/>
          <a:p>
            <a:pPr algn="ctr"/>
            <a:r>
              <a:rPr lang="en-IN" dirty="0">
                <a:latin typeface="Gotham Light" charset="0"/>
                <a:ea typeface="Gotham Light" charset="0"/>
                <a:cs typeface="Gotham Light" charset="0"/>
              </a:rPr>
              <a:t>Need to change attributes of domain-joined computers</a:t>
            </a:r>
          </a:p>
        </p:txBody>
      </p:sp>
      <p:grpSp>
        <p:nvGrpSpPr>
          <p:cNvPr id="132" name="Group 131"/>
          <p:cNvGrpSpPr/>
          <p:nvPr/>
        </p:nvGrpSpPr>
        <p:grpSpPr>
          <a:xfrm>
            <a:off x="3552279" y="3196675"/>
            <a:ext cx="655186" cy="766466"/>
            <a:chOff x="370377" y="5365215"/>
            <a:chExt cx="1440931" cy="1685666"/>
          </a:xfrm>
        </p:grpSpPr>
        <p:grpSp>
          <p:nvGrpSpPr>
            <p:cNvPr id="133" name="Group 132"/>
            <p:cNvGrpSpPr/>
            <p:nvPr/>
          </p:nvGrpSpPr>
          <p:grpSpPr>
            <a:xfrm>
              <a:off x="1183033" y="5365215"/>
              <a:ext cx="628275" cy="720963"/>
              <a:chOff x="8991600" y="2620980"/>
              <a:chExt cx="647214" cy="742696"/>
            </a:xfrm>
          </p:grpSpPr>
          <p:grpSp>
            <p:nvGrpSpPr>
              <p:cNvPr id="145" name="Group 144"/>
              <p:cNvGrpSpPr/>
              <p:nvPr/>
            </p:nvGrpSpPr>
            <p:grpSpPr>
              <a:xfrm flipH="1">
                <a:off x="8991600" y="2620980"/>
                <a:ext cx="647214" cy="742696"/>
                <a:chOff x="7260241" y="2620980"/>
                <a:chExt cx="647214" cy="742696"/>
              </a:xfrm>
            </p:grpSpPr>
            <p:sp>
              <p:nvSpPr>
                <p:cNvPr id="151" name="Freeform 150"/>
                <p:cNvSpPr/>
                <p:nvPr/>
              </p:nvSpPr>
              <p:spPr>
                <a:xfrm flipH="1">
                  <a:off x="7451559" y="3075557"/>
                  <a:ext cx="393366" cy="28811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 name="connsiteX0" fmla="*/ 159063 w 396261"/>
                    <a:gd name="connsiteY0" fmla="*/ 88108 h 522419"/>
                    <a:gd name="connsiteX1" fmla="*/ 396261 w 396261"/>
                    <a:gd name="connsiteY1" fmla="*/ 374554 h 522419"/>
                    <a:gd name="connsiteX2" fmla="*/ 139140 w 396261"/>
                    <a:gd name="connsiteY2" fmla="*/ 444193 h 522419"/>
                    <a:gd name="connsiteX3" fmla="*/ 418 w 396261"/>
                    <a:gd name="connsiteY3" fmla="*/ 206474 h 522419"/>
                    <a:gd name="connsiteX4" fmla="*/ 159063 w 396261"/>
                    <a:gd name="connsiteY4" fmla="*/ 88108 h 522419"/>
                    <a:gd name="connsiteX0" fmla="*/ 159063 w 396261"/>
                    <a:gd name="connsiteY0" fmla="*/ 88108 h 482190"/>
                    <a:gd name="connsiteX1" fmla="*/ 396261 w 396261"/>
                    <a:gd name="connsiteY1" fmla="*/ 374554 h 482190"/>
                    <a:gd name="connsiteX2" fmla="*/ 139140 w 396261"/>
                    <a:gd name="connsiteY2" fmla="*/ 444193 h 482190"/>
                    <a:gd name="connsiteX3" fmla="*/ 418 w 396261"/>
                    <a:gd name="connsiteY3" fmla="*/ 206474 h 482190"/>
                    <a:gd name="connsiteX4" fmla="*/ 159063 w 396261"/>
                    <a:gd name="connsiteY4" fmla="*/ 88108 h 482190"/>
                    <a:gd name="connsiteX0" fmla="*/ 159063 w 413331"/>
                    <a:gd name="connsiteY0" fmla="*/ 88108 h 508710"/>
                    <a:gd name="connsiteX1" fmla="*/ 413331 w 413331"/>
                    <a:gd name="connsiteY1" fmla="*/ 442533 h 508710"/>
                    <a:gd name="connsiteX2" fmla="*/ 139140 w 413331"/>
                    <a:gd name="connsiteY2" fmla="*/ 444193 h 508710"/>
                    <a:gd name="connsiteX3" fmla="*/ 418 w 413331"/>
                    <a:gd name="connsiteY3" fmla="*/ 206474 h 508710"/>
                    <a:gd name="connsiteX4" fmla="*/ 159063 w 413331"/>
                    <a:gd name="connsiteY4" fmla="*/ 88108 h 508710"/>
                    <a:gd name="connsiteX0" fmla="*/ 159063 w 413331"/>
                    <a:gd name="connsiteY0" fmla="*/ 88108 h 515446"/>
                    <a:gd name="connsiteX1" fmla="*/ 413331 w 413331"/>
                    <a:gd name="connsiteY1" fmla="*/ 442533 h 515446"/>
                    <a:gd name="connsiteX2" fmla="*/ 139140 w 413331"/>
                    <a:gd name="connsiteY2" fmla="*/ 444193 h 515446"/>
                    <a:gd name="connsiteX3" fmla="*/ 418 w 413331"/>
                    <a:gd name="connsiteY3" fmla="*/ 206474 h 515446"/>
                    <a:gd name="connsiteX4" fmla="*/ 159063 w 413331"/>
                    <a:gd name="connsiteY4" fmla="*/ 88108 h 515446"/>
                    <a:gd name="connsiteX0" fmla="*/ 159063 w 413331"/>
                    <a:gd name="connsiteY0" fmla="*/ 88108 h 530959"/>
                    <a:gd name="connsiteX1" fmla="*/ 413331 w 413331"/>
                    <a:gd name="connsiteY1" fmla="*/ 442533 h 530959"/>
                    <a:gd name="connsiteX2" fmla="*/ 139140 w 413331"/>
                    <a:gd name="connsiteY2" fmla="*/ 444193 h 530959"/>
                    <a:gd name="connsiteX3" fmla="*/ 418 w 413331"/>
                    <a:gd name="connsiteY3" fmla="*/ 206474 h 530959"/>
                    <a:gd name="connsiteX4" fmla="*/ 159063 w 413331"/>
                    <a:gd name="connsiteY4" fmla="*/ 88108 h 530959"/>
                    <a:gd name="connsiteX0" fmla="*/ 117450 w 371718"/>
                    <a:gd name="connsiteY0" fmla="*/ 116683 h 559534"/>
                    <a:gd name="connsiteX1" fmla="*/ 371718 w 371718"/>
                    <a:gd name="connsiteY1" fmla="*/ 471108 h 559534"/>
                    <a:gd name="connsiteX2" fmla="*/ 97527 w 371718"/>
                    <a:gd name="connsiteY2" fmla="*/ 472768 h 559534"/>
                    <a:gd name="connsiteX3" fmla="*/ 27087 w 371718"/>
                    <a:gd name="connsiteY3" fmla="*/ 175568 h 559534"/>
                    <a:gd name="connsiteX4" fmla="*/ 117450 w 371718"/>
                    <a:gd name="connsiteY4" fmla="*/ 116683 h 559534"/>
                    <a:gd name="connsiteX0" fmla="*/ 117450 w 371718"/>
                    <a:gd name="connsiteY0" fmla="*/ 14992 h 457843"/>
                    <a:gd name="connsiteX1" fmla="*/ 371718 w 371718"/>
                    <a:gd name="connsiteY1" fmla="*/ 369417 h 457843"/>
                    <a:gd name="connsiteX2" fmla="*/ 97527 w 371718"/>
                    <a:gd name="connsiteY2" fmla="*/ 371077 h 457843"/>
                    <a:gd name="connsiteX3" fmla="*/ 27087 w 371718"/>
                    <a:gd name="connsiteY3" fmla="*/ 73877 h 457843"/>
                    <a:gd name="connsiteX4" fmla="*/ 95069 w 371718"/>
                    <a:gd name="connsiteY4" fmla="*/ 85980 h 457843"/>
                    <a:gd name="connsiteX5" fmla="*/ 117450 w 371718"/>
                    <a:gd name="connsiteY5" fmla="*/ 14992 h 457843"/>
                    <a:gd name="connsiteX0" fmla="*/ 102675 w 356943"/>
                    <a:gd name="connsiteY0" fmla="*/ 14992 h 457843"/>
                    <a:gd name="connsiteX1" fmla="*/ 356943 w 356943"/>
                    <a:gd name="connsiteY1" fmla="*/ 369417 h 457843"/>
                    <a:gd name="connsiteX2" fmla="*/ 82752 w 356943"/>
                    <a:gd name="connsiteY2" fmla="*/ 371077 h 457843"/>
                    <a:gd name="connsiteX3" fmla="*/ 52143 w 356943"/>
                    <a:gd name="connsiteY3" fmla="*/ 124862 h 457843"/>
                    <a:gd name="connsiteX4" fmla="*/ 80294 w 356943"/>
                    <a:gd name="connsiteY4" fmla="*/ 85980 h 457843"/>
                    <a:gd name="connsiteX5" fmla="*/ 102675 w 356943"/>
                    <a:gd name="connsiteY5" fmla="*/ 14992 h 457843"/>
                    <a:gd name="connsiteX0" fmla="*/ 164314 w 418582"/>
                    <a:gd name="connsiteY0" fmla="*/ 14992 h 457843"/>
                    <a:gd name="connsiteX1" fmla="*/ 418582 w 418582"/>
                    <a:gd name="connsiteY1" fmla="*/ 369417 h 457843"/>
                    <a:gd name="connsiteX2" fmla="*/ 144391 w 418582"/>
                    <a:gd name="connsiteY2" fmla="*/ 371077 h 457843"/>
                    <a:gd name="connsiteX3" fmla="*/ 113782 w 418582"/>
                    <a:gd name="connsiteY3" fmla="*/ 124862 h 457843"/>
                    <a:gd name="connsiteX4" fmla="*/ 141933 w 418582"/>
                    <a:gd name="connsiteY4" fmla="*/ 85980 h 457843"/>
                    <a:gd name="connsiteX5" fmla="*/ 164314 w 418582"/>
                    <a:gd name="connsiteY5" fmla="*/ 14992 h 457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582" h="457843">
                      <a:moveTo>
                        <a:pt x="164314" y="14992"/>
                      </a:moveTo>
                      <a:cubicBezTo>
                        <a:pt x="335200" y="139823"/>
                        <a:pt x="417343" y="160021"/>
                        <a:pt x="418582" y="369417"/>
                      </a:cubicBezTo>
                      <a:cubicBezTo>
                        <a:pt x="331941" y="482151"/>
                        <a:pt x="352831" y="491798"/>
                        <a:pt x="144391" y="371077"/>
                      </a:cubicBezTo>
                      <a:cubicBezTo>
                        <a:pt x="-24167" y="257746"/>
                        <a:pt x="-58795" y="247244"/>
                        <a:pt x="113782" y="124862"/>
                      </a:cubicBezTo>
                      <a:cubicBezTo>
                        <a:pt x="101992" y="68849"/>
                        <a:pt x="126873" y="95794"/>
                        <a:pt x="141933" y="85980"/>
                      </a:cubicBezTo>
                      <a:cubicBezTo>
                        <a:pt x="156994" y="76166"/>
                        <a:pt x="106826" y="-40745"/>
                        <a:pt x="164314" y="14992"/>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reeform 151"/>
                <p:cNvSpPr/>
                <p:nvPr/>
              </p:nvSpPr>
              <p:spPr>
                <a:xfrm flipH="1">
                  <a:off x="7260241" y="2620980"/>
                  <a:ext cx="647214" cy="740008"/>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6" name="Freeform 145"/>
              <p:cNvSpPr/>
              <p:nvPr/>
            </p:nvSpPr>
            <p:spPr>
              <a:xfrm>
                <a:off x="9054130" y="2711518"/>
                <a:ext cx="502634" cy="574699"/>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 name="connsiteX0" fmla="*/ 160054 w 309752"/>
                  <a:gd name="connsiteY0" fmla="*/ 83263 h 531368"/>
                  <a:gd name="connsiteX1" fmla="*/ 308737 w 309752"/>
                  <a:gd name="connsiteY1" fmla="*/ 354610 h 531368"/>
                  <a:gd name="connsiteX2" fmla="*/ 145186 w 309752"/>
                  <a:gd name="connsiteY2" fmla="*/ 488424 h 531368"/>
                  <a:gd name="connsiteX3" fmla="*/ 3937 w 309752"/>
                  <a:gd name="connsiteY3" fmla="*/ 239380 h 531368"/>
                  <a:gd name="connsiteX4" fmla="*/ 160054 w 309752"/>
                  <a:gd name="connsiteY4" fmla="*/ 83263 h 531368"/>
                  <a:gd name="connsiteX0" fmla="*/ 162152 w 309689"/>
                  <a:gd name="connsiteY0" fmla="*/ 77026 h 540231"/>
                  <a:gd name="connsiteX1" fmla="*/ 308307 w 309689"/>
                  <a:gd name="connsiteY1" fmla="*/ 363473 h 540231"/>
                  <a:gd name="connsiteX2" fmla="*/ 144756 w 309689"/>
                  <a:gd name="connsiteY2" fmla="*/ 497287 h 540231"/>
                  <a:gd name="connsiteX3" fmla="*/ 3507 w 309689"/>
                  <a:gd name="connsiteY3" fmla="*/ 248243 h 540231"/>
                  <a:gd name="connsiteX4" fmla="*/ 162152 w 309689"/>
                  <a:gd name="connsiteY4" fmla="*/ 77026 h 540231"/>
                  <a:gd name="connsiteX0" fmla="*/ 160464 w 308001"/>
                  <a:gd name="connsiteY0" fmla="*/ 84955 h 548160"/>
                  <a:gd name="connsiteX1" fmla="*/ 306619 w 308001"/>
                  <a:gd name="connsiteY1" fmla="*/ 371402 h 548160"/>
                  <a:gd name="connsiteX2" fmla="*/ 143068 w 308001"/>
                  <a:gd name="connsiteY2" fmla="*/ 505216 h 548160"/>
                  <a:gd name="connsiteX3" fmla="*/ 1819 w 308001"/>
                  <a:gd name="connsiteY3" fmla="*/ 256172 h 548160"/>
                  <a:gd name="connsiteX4" fmla="*/ 160464 w 308001"/>
                  <a:gd name="connsiteY4" fmla="*/ 84955 h 548160"/>
                  <a:gd name="connsiteX0" fmla="*/ 160464 w 309667"/>
                  <a:gd name="connsiteY0" fmla="*/ 84955 h 548160"/>
                  <a:gd name="connsiteX1" fmla="*/ 306619 w 309667"/>
                  <a:gd name="connsiteY1" fmla="*/ 371402 h 548160"/>
                  <a:gd name="connsiteX2" fmla="*/ 143068 w 309667"/>
                  <a:gd name="connsiteY2" fmla="*/ 505216 h 548160"/>
                  <a:gd name="connsiteX3" fmla="*/ 1819 w 309667"/>
                  <a:gd name="connsiteY3" fmla="*/ 256172 h 548160"/>
                  <a:gd name="connsiteX4" fmla="*/ 160464 w 309667"/>
                  <a:gd name="connsiteY4" fmla="*/ 84955 h 548160"/>
                  <a:gd name="connsiteX0" fmla="*/ 161263 w 310466"/>
                  <a:gd name="connsiteY0" fmla="*/ 84955 h 531337"/>
                  <a:gd name="connsiteX1" fmla="*/ 307418 w 310466"/>
                  <a:gd name="connsiteY1" fmla="*/ 371402 h 531337"/>
                  <a:gd name="connsiteX2" fmla="*/ 138812 w 310466"/>
                  <a:gd name="connsiteY2" fmla="*/ 478791 h 531337"/>
                  <a:gd name="connsiteX3" fmla="*/ 2618 w 310466"/>
                  <a:gd name="connsiteY3" fmla="*/ 256172 h 531337"/>
                  <a:gd name="connsiteX4" fmla="*/ 161263 w 310466"/>
                  <a:gd name="connsiteY4" fmla="*/ 84955 h 531337"/>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497065"/>
                  <a:gd name="connsiteX1" fmla="*/ 306996 w 310044"/>
                  <a:gd name="connsiteY1" fmla="*/ 371402 h 497065"/>
                  <a:gd name="connsiteX2" fmla="*/ 140918 w 310044"/>
                  <a:gd name="connsiteY2" fmla="*/ 410839 h 497065"/>
                  <a:gd name="connsiteX3" fmla="*/ 2196 w 310044"/>
                  <a:gd name="connsiteY3" fmla="*/ 256172 h 497065"/>
                  <a:gd name="connsiteX4" fmla="*/ 160841 w 310044"/>
                  <a:gd name="connsiteY4" fmla="*/ 84955 h 497065"/>
                  <a:gd name="connsiteX0" fmla="*/ 160841 w 310044"/>
                  <a:gd name="connsiteY0" fmla="*/ 84955 h 510775"/>
                  <a:gd name="connsiteX1" fmla="*/ 306996 w 310044"/>
                  <a:gd name="connsiteY1" fmla="*/ 371402 h 510775"/>
                  <a:gd name="connsiteX2" fmla="*/ 140918 w 310044"/>
                  <a:gd name="connsiteY2" fmla="*/ 441040 h 510775"/>
                  <a:gd name="connsiteX3" fmla="*/ 2196 w 310044"/>
                  <a:gd name="connsiteY3" fmla="*/ 256172 h 510775"/>
                  <a:gd name="connsiteX4" fmla="*/ 160841 w 310044"/>
                  <a:gd name="connsiteY4" fmla="*/ 84955 h 510775"/>
                  <a:gd name="connsiteX0" fmla="*/ 160841 w 310044"/>
                  <a:gd name="connsiteY0" fmla="*/ 84955 h 515021"/>
                  <a:gd name="connsiteX1" fmla="*/ 306996 w 310044"/>
                  <a:gd name="connsiteY1" fmla="*/ 371402 h 515021"/>
                  <a:gd name="connsiteX2" fmla="*/ 140918 w 310044"/>
                  <a:gd name="connsiteY2" fmla="*/ 441040 h 515021"/>
                  <a:gd name="connsiteX3" fmla="*/ 2196 w 310044"/>
                  <a:gd name="connsiteY3" fmla="*/ 256172 h 515021"/>
                  <a:gd name="connsiteX4" fmla="*/ 160841 w 310044"/>
                  <a:gd name="connsiteY4" fmla="*/ 84955 h 515021"/>
                  <a:gd name="connsiteX0" fmla="*/ 160841 w 310044"/>
                  <a:gd name="connsiteY0" fmla="*/ 84955 h 519268"/>
                  <a:gd name="connsiteX1" fmla="*/ 306996 w 310044"/>
                  <a:gd name="connsiteY1" fmla="*/ 371402 h 519268"/>
                  <a:gd name="connsiteX2" fmla="*/ 140918 w 310044"/>
                  <a:gd name="connsiteY2" fmla="*/ 441040 h 519268"/>
                  <a:gd name="connsiteX3" fmla="*/ 2196 w 310044"/>
                  <a:gd name="connsiteY3" fmla="*/ 256172 h 519268"/>
                  <a:gd name="connsiteX4" fmla="*/ 160841 w 310044"/>
                  <a:gd name="connsiteY4" fmla="*/ 84955 h 519268"/>
                  <a:gd name="connsiteX0" fmla="*/ 161914 w 311117"/>
                  <a:gd name="connsiteY0" fmla="*/ 84955 h 519268"/>
                  <a:gd name="connsiteX1" fmla="*/ 308069 w 311117"/>
                  <a:gd name="connsiteY1" fmla="*/ 371402 h 519268"/>
                  <a:gd name="connsiteX2" fmla="*/ 141991 w 311117"/>
                  <a:gd name="connsiteY2" fmla="*/ 441040 h 519268"/>
                  <a:gd name="connsiteX3" fmla="*/ 3269 w 311117"/>
                  <a:gd name="connsiteY3" fmla="*/ 256172 h 519268"/>
                  <a:gd name="connsiteX4" fmla="*/ 161914 w 311117"/>
                  <a:gd name="connsiteY4" fmla="*/ 84955 h 519268"/>
                  <a:gd name="connsiteX0" fmla="*/ 161914 w 311117"/>
                  <a:gd name="connsiteY0" fmla="*/ 107907 h 542220"/>
                  <a:gd name="connsiteX1" fmla="*/ 308069 w 311117"/>
                  <a:gd name="connsiteY1" fmla="*/ 394354 h 542220"/>
                  <a:gd name="connsiteX2" fmla="*/ 141991 w 311117"/>
                  <a:gd name="connsiteY2" fmla="*/ 463992 h 542220"/>
                  <a:gd name="connsiteX3" fmla="*/ 3269 w 311117"/>
                  <a:gd name="connsiteY3" fmla="*/ 226273 h 542220"/>
                  <a:gd name="connsiteX4" fmla="*/ 161914 w 311117"/>
                  <a:gd name="connsiteY4" fmla="*/ 107907 h 542220"/>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1914 w 311117"/>
                  <a:gd name="connsiteY0" fmla="*/ 88108 h 522421"/>
                  <a:gd name="connsiteX1" fmla="*/ 308069 w 311117"/>
                  <a:gd name="connsiteY1" fmla="*/ 374555 h 522421"/>
                  <a:gd name="connsiteX2" fmla="*/ 141991 w 311117"/>
                  <a:gd name="connsiteY2" fmla="*/ 444193 h 522421"/>
                  <a:gd name="connsiteX3" fmla="*/ 3269 w 311117"/>
                  <a:gd name="connsiteY3" fmla="*/ 206474 h 522421"/>
                  <a:gd name="connsiteX4" fmla="*/ 161914 w 311117"/>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8193 w 317396"/>
                  <a:gd name="connsiteY0" fmla="*/ 88108 h 522421"/>
                  <a:gd name="connsiteX1" fmla="*/ 314348 w 317396"/>
                  <a:gd name="connsiteY1" fmla="*/ 374555 h 522421"/>
                  <a:gd name="connsiteX2" fmla="*/ 148270 w 317396"/>
                  <a:gd name="connsiteY2" fmla="*/ 444193 h 522421"/>
                  <a:gd name="connsiteX3" fmla="*/ 9548 w 317396"/>
                  <a:gd name="connsiteY3" fmla="*/ 206474 h 522421"/>
                  <a:gd name="connsiteX4" fmla="*/ 168193 w 317396"/>
                  <a:gd name="connsiteY4" fmla="*/ 88108 h 522421"/>
                  <a:gd name="connsiteX0" fmla="*/ 164853 w 314056"/>
                  <a:gd name="connsiteY0" fmla="*/ 88108 h 522421"/>
                  <a:gd name="connsiteX1" fmla="*/ 311008 w 314056"/>
                  <a:gd name="connsiteY1" fmla="*/ 374555 h 522421"/>
                  <a:gd name="connsiteX2" fmla="*/ 144930 w 314056"/>
                  <a:gd name="connsiteY2" fmla="*/ 444193 h 522421"/>
                  <a:gd name="connsiteX3" fmla="*/ 6208 w 314056"/>
                  <a:gd name="connsiteY3" fmla="*/ 206474 h 522421"/>
                  <a:gd name="connsiteX4" fmla="*/ 164853 w 314056"/>
                  <a:gd name="connsiteY4" fmla="*/ 88108 h 522421"/>
                  <a:gd name="connsiteX0" fmla="*/ 159063 w 308266"/>
                  <a:gd name="connsiteY0" fmla="*/ 88108 h 522421"/>
                  <a:gd name="connsiteX1" fmla="*/ 305218 w 308266"/>
                  <a:gd name="connsiteY1" fmla="*/ 374555 h 522421"/>
                  <a:gd name="connsiteX2" fmla="*/ 139140 w 308266"/>
                  <a:gd name="connsiteY2" fmla="*/ 444193 h 522421"/>
                  <a:gd name="connsiteX3" fmla="*/ 418 w 308266"/>
                  <a:gd name="connsiteY3" fmla="*/ 206474 h 522421"/>
                  <a:gd name="connsiteX4" fmla="*/ 159063 w 308266"/>
                  <a:gd name="connsiteY4" fmla="*/ 88108 h 522421"/>
                  <a:gd name="connsiteX0" fmla="*/ 159063 w 305306"/>
                  <a:gd name="connsiteY0" fmla="*/ 88108 h 522421"/>
                  <a:gd name="connsiteX1" fmla="*/ 305218 w 305306"/>
                  <a:gd name="connsiteY1" fmla="*/ 374555 h 522421"/>
                  <a:gd name="connsiteX2" fmla="*/ 139140 w 305306"/>
                  <a:gd name="connsiteY2" fmla="*/ 444193 h 522421"/>
                  <a:gd name="connsiteX3" fmla="*/ 418 w 305306"/>
                  <a:gd name="connsiteY3" fmla="*/ 206474 h 522421"/>
                  <a:gd name="connsiteX4" fmla="*/ 159063 w 305306"/>
                  <a:gd name="connsiteY4" fmla="*/ 88108 h 522421"/>
                  <a:gd name="connsiteX0" fmla="*/ 159063 w 305965"/>
                  <a:gd name="connsiteY0" fmla="*/ 88108 h 522421"/>
                  <a:gd name="connsiteX1" fmla="*/ 305218 w 305965"/>
                  <a:gd name="connsiteY1" fmla="*/ 374555 h 522421"/>
                  <a:gd name="connsiteX2" fmla="*/ 139140 w 305965"/>
                  <a:gd name="connsiteY2" fmla="*/ 444193 h 522421"/>
                  <a:gd name="connsiteX3" fmla="*/ 418 w 305965"/>
                  <a:gd name="connsiteY3" fmla="*/ 206474 h 522421"/>
                  <a:gd name="connsiteX4" fmla="*/ 159063 w 305965"/>
                  <a:gd name="connsiteY4" fmla="*/ 88108 h 52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65" h="522421">
                    <a:moveTo>
                      <a:pt x="159063" y="88108"/>
                    </a:moveTo>
                    <a:cubicBezTo>
                      <a:pt x="329949" y="212939"/>
                      <a:pt x="303979" y="165159"/>
                      <a:pt x="305218" y="374555"/>
                    </a:cubicBezTo>
                    <a:cubicBezTo>
                      <a:pt x="303929" y="597754"/>
                      <a:pt x="279299" y="522426"/>
                      <a:pt x="139140" y="444193"/>
                    </a:cubicBezTo>
                    <a:cubicBezTo>
                      <a:pt x="-29418" y="330862"/>
                      <a:pt x="4235" y="362846"/>
                      <a:pt x="418" y="206474"/>
                    </a:cubicBezTo>
                    <a:cubicBezTo>
                      <a:pt x="-921" y="-66670"/>
                      <a:pt x="-5229" y="-27411"/>
                      <a:pt x="159063" y="88108"/>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Freeform 146"/>
              <p:cNvSpPr/>
              <p:nvPr/>
            </p:nvSpPr>
            <p:spPr>
              <a:xfrm>
                <a:off x="9134475" y="283845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8" name="Freeform 147"/>
              <p:cNvSpPr/>
              <p:nvPr/>
            </p:nvSpPr>
            <p:spPr>
              <a:xfrm>
                <a:off x="9134475" y="2915080"/>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9" name="Freeform 148"/>
              <p:cNvSpPr/>
              <p:nvPr/>
            </p:nvSpPr>
            <p:spPr>
              <a:xfrm>
                <a:off x="9134475" y="2978993"/>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0" name="Freeform 149"/>
              <p:cNvSpPr/>
              <p:nvPr/>
            </p:nvSpPr>
            <p:spPr>
              <a:xfrm>
                <a:off x="9134475" y="3054606"/>
                <a:ext cx="342900" cy="161925"/>
              </a:xfrm>
              <a:custGeom>
                <a:avLst/>
                <a:gdLst>
                  <a:gd name="connsiteX0" fmla="*/ 0 w 342900"/>
                  <a:gd name="connsiteY0" fmla="*/ 0 h 161925"/>
                  <a:gd name="connsiteX1" fmla="*/ 342900 w 342900"/>
                  <a:gd name="connsiteY1" fmla="*/ 161925 h 161925"/>
                </a:gdLst>
                <a:ahLst/>
                <a:cxnLst>
                  <a:cxn ang="0">
                    <a:pos x="connsiteX0" y="connsiteY0"/>
                  </a:cxn>
                  <a:cxn ang="0">
                    <a:pos x="connsiteX1" y="connsiteY1"/>
                  </a:cxn>
                </a:cxnLst>
                <a:rect l="l" t="t" r="r" b="b"/>
                <a:pathLst>
                  <a:path w="342900" h="161925">
                    <a:moveTo>
                      <a:pt x="0" y="0"/>
                    </a:moveTo>
                    <a:lnTo>
                      <a:pt x="342900" y="161925"/>
                    </a:lnTo>
                  </a:path>
                </a:pathLst>
              </a:custGeom>
              <a:ln>
                <a:solidFill>
                  <a:srgbClr val="3229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34" name="Group 133"/>
            <p:cNvGrpSpPr/>
            <p:nvPr/>
          </p:nvGrpSpPr>
          <p:grpSpPr>
            <a:xfrm>
              <a:off x="370377" y="5408359"/>
              <a:ext cx="1109553" cy="1642522"/>
              <a:chOff x="1317116" y="3284802"/>
              <a:chExt cx="1143000" cy="1692036"/>
            </a:xfrm>
          </p:grpSpPr>
          <p:sp>
            <p:nvSpPr>
              <p:cNvPr id="135" name="Rounded Rectangle 134"/>
              <p:cNvSpPr/>
              <p:nvPr/>
            </p:nvSpPr>
            <p:spPr>
              <a:xfrm>
                <a:off x="1381085" y="43411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ounded Rectangle 135"/>
              <p:cNvSpPr/>
              <p:nvPr/>
            </p:nvSpPr>
            <p:spPr>
              <a:xfrm>
                <a:off x="1735494" y="449678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Freeform 136"/>
              <p:cNvSpPr/>
              <p:nvPr/>
            </p:nvSpPr>
            <p:spPr>
              <a:xfrm>
                <a:off x="2161411" y="4461052"/>
                <a:ext cx="298705" cy="238234"/>
              </a:xfrm>
              <a:custGeom>
                <a:avLst/>
                <a:gdLst>
                  <a:gd name="connsiteX0" fmla="*/ 73348 w 161365"/>
                  <a:gd name="connsiteY0" fmla="*/ 0 h 117356"/>
                  <a:gd name="connsiteX1" fmla="*/ 161365 w 161365"/>
                  <a:gd name="connsiteY1" fmla="*/ 66013 h 117356"/>
                  <a:gd name="connsiteX2" fmla="*/ 58678 w 161365"/>
                  <a:gd name="connsiteY2" fmla="*/ 117356 h 117356"/>
                  <a:gd name="connsiteX3" fmla="*/ 0 w 161365"/>
                  <a:gd name="connsiteY3" fmla="*/ 70903 h 117356"/>
                  <a:gd name="connsiteX4" fmla="*/ 73348 w 161365"/>
                  <a:gd name="connsiteY4" fmla="*/ 0 h 117356"/>
                  <a:gd name="connsiteX0" fmla="*/ 73348 w 161365"/>
                  <a:gd name="connsiteY0" fmla="*/ 6828 h 124184"/>
                  <a:gd name="connsiteX1" fmla="*/ 161365 w 161365"/>
                  <a:gd name="connsiteY1" fmla="*/ 72841 h 124184"/>
                  <a:gd name="connsiteX2" fmla="*/ 58678 w 161365"/>
                  <a:gd name="connsiteY2" fmla="*/ 124184 h 124184"/>
                  <a:gd name="connsiteX3" fmla="*/ 0 w 161365"/>
                  <a:gd name="connsiteY3" fmla="*/ 77731 h 124184"/>
                  <a:gd name="connsiteX4" fmla="*/ 73348 w 161365"/>
                  <a:gd name="connsiteY4" fmla="*/ 6828 h 124184"/>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7539 h 124895"/>
                  <a:gd name="connsiteX1" fmla="*/ 161365 w 161365"/>
                  <a:gd name="connsiteY1" fmla="*/ 73552 h 124895"/>
                  <a:gd name="connsiteX2" fmla="*/ 58678 w 161365"/>
                  <a:gd name="connsiteY2" fmla="*/ 124895 h 124895"/>
                  <a:gd name="connsiteX3" fmla="*/ 0 w 161365"/>
                  <a:gd name="connsiteY3" fmla="*/ 78442 h 124895"/>
                  <a:gd name="connsiteX4" fmla="*/ 73348 w 161365"/>
                  <a:gd name="connsiteY4" fmla="*/ 7539 h 124895"/>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9323 h 126679"/>
                  <a:gd name="connsiteX1" fmla="*/ 161365 w 161365"/>
                  <a:gd name="connsiteY1" fmla="*/ 58221 h 126679"/>
                  <a:gd name="connsiteX2" fmla="*/ 58678 w 161365"/>
                  <a:gd name="connsiteY2" fmla="*/ 126679 h 126679"/>
                  <a:gd name="connsiteX3" fmla="*/ 0 w 161365"/>
                  <a:gd name="connsiteY3" fmla="*/ 80226 h 126679"/>
                  <a:gd name="connsiteX4" fmla="*/ 73348 w 161365"/>
                  <a:gd name="connsiteY4" fmla="*/ 9323 h 126679"/>
                  <a:gd name="connsiteX0" fmla="*/ 73348 w 161365"/>
                  <a:gd name="connsiteY0" fmla="*/ 8342 h 125698"/>
                  <a:gd name="connsiteX1" fmla="*/ 161365 w 161365"/>
                  <a:gd name="connsiteY1" fmla="*/ 57240 h 125698"/>
                  <a:gd name="connsiteX2" fmla="*/ 58678 w 161365"/>
                  <a:gd name="connsiteY2" fmla="*/ 125698 h 125698"/>
                  <a:gd name="connsiteX3" fmla="*/ 0 w 161365"/>
                  <a:gd name="connsiteY3" fmla="*/ 79245 h 125698"/>
                  <a:gd name="connsiteX4" fmla="*/ 73348 w 161365"/>
                  <a:gd name="connsiteY4" fmla="*/ 8342 h 125698"/>
                  <a:gd name="connsiteX0" fmla="*/ 73348 w 161856"/>
                  <a:gd name="connsiteY0" fmla="*/ 11478 h 128834"/>
                  <a:gd name="connsiteX1" fmla="*/ 161365 w 161856"/>
                  <a:gd name="connsiteY1" fmla="*/ 60376 h 128834"/>
                  <a:gd name="connsiteX2" fmla="*/ 58678 w 161856"/>
                  <a:gd name="connsiteY2" fmla="*/ 128834 h 128834"/>
                  <a:gd name="connsiteX3" fmla="*/ 0 w 161856"/>
                  <a:gd name="connsiteY3" fmla="*/ 82381 h 128834"/>
                  <a:gd name="connsiteX4" fmla="*/ 73348 w 161856"/>
                  <a:gd name="connsiteY4" fmla="*/ 11478 h 128834"/>
                  <a:gd name="connsiteX0" fmla="*/ 73348 w 161856"/>
                  <a:gd name="connsiteY0" fmla="*/ 11478 h 129089"/>
                  <a:gd name="connsiteX1" fmla="*/ 161365 w 161856"/>
                  <a:gd name="connsiteY1" fmla="*/ 60376 h 129089"/>
                  <a:gd name="connsiteX2" fmla="*/ 58678 w 161856"/>
                  <a:gd name="connsiteY2" fmla="*/ 128834 h 129089"/>
                  <a:gd name="connsiteX3" fmla="*/ 0 w 161856"/>
                  <a:gd name="connsiteY3" fmla="*/ 82381 h 129089"/>
                  <a:gd name="connsiteX4" fmla="*/ 73348 w 161856"/>
                  <a:gd name="connsiteY4" fmla="*/ 11478 h 12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56" h="129089">
                    <a:moveTo>
                      <a:pt x="73348" y="11478"/>
                    </a:moveTo>
                    <a:cubicBezTo>
                      <a:pt x="134471" y="-15416"/>
                      <a:pt x="166255" y="6589"/>
                      <a:pt x="161365" y="60376"/>
                    </a:cubicBezTo>
                    <a:cubicBezTo>
                      <a:pt x="156475" y="101939"/>
                      <a:pt x="85363" y="132202"/>
                      <a:pt x="58678" y="128834"/>
                    </a:cubicBezTo>
                    <a:cubicBezTo>
                      <a:pt x="17115" y="123130"/>
                      <a:pt x="19559" y="97865"/>
                      <a:pt x="0" y="82381"/>
                    </a:cubicBezTo>
                    <a:lnTo>
                      <a:pt x="73348" y="11478"/>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2094438" y="4339907"/>
                <a:ext cx="84374" cy="480051"/>
              </a:xfrm>
              <a:prstGeom prst="roundRect">
                <a:avLst>
                  <a:gd name="adj" fmla="val 50000"/>
                </a:avLst>
              </a:pr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reeform 138"/>
              <p:cNvSpPr/>
              <p:nvPr/>
            </p:nvSpPr>
            <p:spPr>
              <a:xfrm>
                <a:off x="1827514" y="4355894"/>
                <a:ext cx="360968" cy="302311"/>
              </a:xfrm>
              <a:custGeom>
                <a:avLst/>
                <a:gdLst>
                  <a:gd name="connsiteX0" fmla="*/ 9780 w 195594"/>
                  <a:gd name="connsiteY0" fmla="*/ 163810 h 163810"/>
                  <a:gd name="connsiteX1" fmla="*/ 195594 w 195594"/>
                  <a:gd name="connsiteY1" fmla="*/ 75793 h 163810"/>
                  <a:gd name="connsiteX2" fmla="*/ 190704 w 195594"/>
                  <a:gd name="connsiteY2" fmla="*/ 0 h 163810"/>
                  <a:gd name="connsiteX3" fmla="*/ 0 w 195594"/>
                  <a:gd name="connsiteY3" fmla="*/ 31784 h 163810"/>
                  <a:gd name="connsiteX4" fmla="*/ 9780 w 195594"/>
                  <a:gd name="connsiteY4" fmla="*/ 163810 h 1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94" h="163810">
                    <a:moveTo>
                      <a:pt x="9780" y="163810"/>
                    </a:moveTo>
                    <a:lnTo>
                      <a:pt x="195594" y="75793"/>
                    </a:lnTo>
                    <a:lnTo>
                      <a:pt x="190704" y="0"/>
                    </a:lnTo>
                    <a:lnTo>
                      <a:pt x="0" y="31784"/>
                    </a:lnTo>
                    <a:lnTo>
                      <a:pt x="9780" y="163810"/>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reeform 139"/>
              <p:cNvSpPr/>
              <p:nvPr/>
            </p:nvSpPr>
            <p:spPr>
              <a:xfrm>
                <a:off x="2003486" y="4170021"/>
                <a:ext cx="309245" cy="457239"/>
              </a:xfrm>
              <a:custGeom>
                <a:avLst/>
                <a:gdLst>
                  <a:gd name="connsiteX0" fmla="*/ 24449 w 166255"/>
                  <a:gd name="connsiteY0" fmla="*/ 29339 h 234713"/>
                  <a:gd name="connsiteX1" fmla="*/ 102687 w 166255"/>
                  <a:gd name="connsiteY1" fmla="*/ 0 h 234713"/>
                  <a:gd name="connsiteX2" fmla="*/ 166255 w 166255"/>
                  <a:gd name="connsiteY2" fmla="*/ 97797 h 234713"/>
                  <a:gd name="connsiteX3" fmla="*/ 166255 w 166255"/>
                  <a:gd name="connsiteY3" fmla="*/ 232268 h 234713"/>
                  <a:gd name="connsiteX4" fmla="*/ 95352 w 166255"/>
                  <a:gd name="connsiteY4" fmla="*/ 234713 h 234713"/>
                  <a:gd name="connsiteX5" fmla="*/ 97797 w 166255"/>
                  <a:gd name="connsiteY5" fmla="*/ 119801 h 234713"/>
                  <a:gd name="connsiteX6" fmla="*/ 122246 w 166255"/>
                  <a:gd name="connsiteY6" fmla="*/ 107577 h 234713"/>
                  <a:gd name="connsiteX7" fmla="*/ 0 w 166255"/>
                  <a:gd name="connsiteY7" fmla="*/ 166255 h 234713"/>
                  <a:gd name="connsiteX8" fmla="*/ 24449 w 166255"/>
                  <a:gd name="connsiteY8" fmla="*/ 29339 h 234713"/>
                  <a:gd name="connsiteX0" fmla="*/ 24449 w 166255"/>
                  <a:gd name="connsiteY0" fmla="*/ 29755 h 235129"/>
                  <a:gd name="connsiteX1" fmla="*/ 102687 w 166255"/>
                  <a:gd name="connsiteY1" fmla="*/ 416 h 235129"/>
                  <a:gd name="connsiteX2" fmla="*/ 166255 w 166255"/>
                  <a:gd name="connsiteY2" fmla="*/ 98213 h 235129"/>
                  <a:gd name="connsiteX3" fmla="*/ 166255 w 166255"/>
                  <a:gd name="connsiteY3" fmla="*/ 232684 h 235129"/>
                  <a:gd name="connsiteX4" fmla="*/ 95352 w 166255"/>
                  <a:gd name="connsiteY4" fmla="*/ 235129 h 235129"/>
                  <a:gd name="connsiteX5" fmla="*/ 97797 w 166255"/>
                  <a:gd name="connsiteY5" fmla="*/ 120217 h 235129"/>
                  <a:gd name="connsiteX6" fmla="*/ 122246 w 166255"/>
                  <a:gd name="connsiteY6" fmla="*/ 107993 h 235129"/>
                  <a:gd name="connsiteX7" fmla="*/ 0 w 166255"/>
                  <a:gd name="connsiteY7" fmla="*/ 166671 h 235129"/>
                  <a:gd name="connsiteX8" fmla="*/ 24449 w 166255"/>
                  <a:gd name="connsiteY8" fmla="*/ 29755 h 235129"/>
                  <a:gd name="connsiteX0" fmla="*/ 24449 w 167567"/>
                  <a:gd name="connsiteY0" fmla="*/ 29814 h 235188"/>
                  <a:gd name="connsiteX1" fmla="*/ 102687 w 167567"/>
                  <a:gd name="connsiteY1" fmla="*/ 475 h 235188"/>
                  <a:gd name="connsiteX2" fmla="*/ 166255 w 167567"/>
                  <a:gd name="connsiteY2" fmla="*/ 98272 h 235188"/>
                  <a:gd name="connsiteX3" fmla="*/ 166255 w 167567"/>
                  <a:gd name="connsiteY3" fmla="*/ 232743 h 235188"/>
                  <a:gd name="connsiteX4" fmla="*/ 95352 w 167567"/>
                  <a:gd name="connsiteY4" fmla="*/ 235188 h 235188"/>
                  <a:gd name="connsiteX5" fmla="*/ 97797 w 167567"/>
                  <a:gd name="connsiteY5" fmla="*/ 120276 h 235188"/>
                  <a:gd name="connsiteX6" fmla="*/ 122246 w 167567"/>
                  <a:gd name="connsiteY6" fmla="*/ 108052 h 235188"/>
                  <a:gd name="connsiteX7" fmla="*/ 0 w 167567"/>
                  <a:gd name="connsiteY7" fmla="*/ 166730 h 235188"/>
                  <a:gd name="connsiteX8" fmla="*/ 24449 w 167567"/>
                  <a:gd name="connsiteY8" fmla="*/ 29814 h 235188"/>
                  <a:gd name="connsiteX0" fmla="*/ 24449 w 167567"/>
                  <a:gd name="connsiteY0" fmla="*/ 29814 h 243360"/>
                  <a:gd name="connsiteX1" fmla="*/ 102687 w 167567"/>
                  <a:gd name="connsiteY1" fmla="*/ 475 h 243360"/>
                  <a:gd name="connsiteX2" fmla="*/ 166255 w 167567"/>
                  <a:gd name="connsiteY2" fmla="*/ 98272 h 243360"/>
                  <a:gd name="connsiteX3" fmla="*/ 166255 w 167567"/>
                  <a:gd name="connsiteY3" fmla="*/ 232743 h 243360"/>
                  <a:gd name="connsiteX4" fmla="*/ 95352 w 167567"/>
                  <a:gd name="connsiteY4" fmla="*/ 235188 h 243360"/>
                  <a:gd name="connsiteX5" fmla="*/ 97797 w 167567"/>
                  <a:gd name="connsiteY5" fmla="*/ 120276 h 243360"/>
                  <a:gd name="connsiteX6" fmla="*/ 122246 w 167567"/>
                  <a:gd name="connsiteY6" fmla="*/ 108052 h 243360"/>
                  <a:gd name="connsiteX7" fmla="*/ 0 w 167567"/>
                  <a:gd name="connsiteY7" fmla="*/ 166730 h 243360"/>
                  <a:gd name="connsiteX8" fmla="*/ 24449 w 167567"/>
                  <a:gd name="connsiteY8" fmla="*/ 29814 h 243360"/>
                  <a:gd name="connsiteX0" fmla="*/ 24449 w 167567"/>
                  <a:gd name="connsiteY0" fmla="*/ 29814 h 247759"/>
                  <a:gd name="connsiteX1" fmla="*/ 102687 w 167567"/>
                  <a:gd name="connsiteY1" fmla="*/ 475 h 247759"/>
                  <a:gd name="connsiteX2" fmla="*/ 166255 w 167567"/>
                  <a:gd name="connsiteY2" fmla="*/ 98272 h 247759"/>
                  <a:gd name="connsiteX3" fmla="*/ 166255 w 167567"/>
                  <a:gd name="connsiteY3" fmla="*/ 232743 h 247759"/>
                  <a:gd name="connsiteX4" fmla="*/ 95352 w 167567"/>
                  <a:gd name="connsiteY4" fmla="*/ 235188 h 247759"/>
                  <a:gd name="connsiteX5" fmla="*/ 97797 w 167567"/>
                  <a:gd name="connsiteY5" fmla="*/ 120276 h 247759"/>
                  <a:gd name="connsiteX6" fmla="*/ 122246 w 167567"/>
                  <a:gd name="connsiteY6" fmla="*/ 108052 h 247759"/>
                  <a:gd name="connsiteX7" fmla="*/ 0 w 167567"/>
                  <a:gd name="connsiteY7" fmla="*/ 166730 h 247759"/>
                  <a:gd name="connsiteX8" fmla="*/ 24449 w 167567"/>
                  <a:gd name="connsiteY8" fmla="*/ 29814 h 24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67" h="247759">
                    <a:moveTo>
                      <a:pt x="24449" y="29814"/>
                    </a:moveTo>
                    <a:lnTo>
                      <a:pt x="102687" y="475"/>
                    </a:lnTo>
                    <a:cubicBezTo>
                      <a:pt x="180109" y="-6044"/>
                      <a:pt x="167070" y="55894"/>
                      <a:pt x="166255" y="98272"/>
                    </a:cubicBezTo>
                    <a:lnTo>
                      <a:pt x="166255" y="232743"/>
                    </a:lnTo>
                    <a:cubicBezTo>
                      <a:pt x="132842" y="255562"/>
                      <a:pt x="121431" y="249042"/>
                      <a:pt x="95352" y="235188"/>
                    </a:cubicBezTo>
                    <a:lnTo>
                      <a:pt x="97797" y="120276"/>
                    </a:lnTo>
                    <a:lnTo>
                      <a:pt x="122246" y="108052"/>
                    </a:lnTo>
                    <a:lnTo>
                      <a:pt x="0" y="166730"/>
                    </a:lnTo>
                    <a:lnTo>
                      <a:pt x="24449" y="29814"/>
                    </a:ln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Freeform 140"/>
              <p:cNvSpPr/>
              <p:nvPr/>
            </p:nvSpPr>
            <p:spPr>
              <a:xfrm>
                <a:off x="1560565" y="3577613"/>
                <a:ext cx="500804" cy="905608"/>
              </a:xfrm>
              <a:custGeom>
                <a:avLst/>
                <a:gdLst>
                  <a:gd name="connsiteX0" fmla="*/ 197005 w 256478"/>
                  <a:gd name="connsiteY0" fmla="*/ 490654 h 490654"/>
                  <a:gd name="connsiteX1" fmla="*/ 256478 w 256478"/>
                  <a:gd name="connsiteY1" fmla="*/ 457200 h 490654"/>
                  <a:gd name="connsiteX2" fmla="*/ 241609 w 256478"/>
                  <a:gd name="connsiteY2" fmla="*/ 89210 h 490654"/>
                  <a:gd name="connsiteX3" fmla="*/ 204439 w 256478"/>
                  <a:gd name="connsiteY3" fmla="*/ 22303 h 490654"/>
                  <a:gd name="connsiteX4" fmla="*/ 14868 w 256478"/>
                  <a:gd name="connsiteY4" fmla="*/ 0 h 490654"/>
                  <a:gd name="connsiteX5" fmla="*/ 0 w 256478"/>
                  <a:gd name="connsiteY5" fmla="*/ 137532 h 490654"/>
                  <a:gd name="connsiteX6" fmla="*/ 133814 w 256478"/>
                  <a:gd name="connsiteY6" fmla="*/ 453483 h 490654"/>
                  <a:gd name="connsiteX7" fmla="*/ 197005 w 256478"/>
                  <a:gd name="connsiteY7" fmla="*/ 490654 h 490654"/>
                  <a:gd name="connsiteX0" fmla="*/ 200993 w 260466"/>
                  <a:gd name="connsiteY0" fmla="*/ 490654 h 490654"/>
                  <a:gd name="connsiteX1" fmla="*/ 260466 w 260466"/>
                  <a:gd name="connsiteY1" fmla="*/ 457200 h 490654"/>
                  <a:gd name="connsiteX2" fmla="*/ 245597 w 260466"/>
                  <a:gd name="connsiteY2" fmla="*/ 89210 h 490654"/>
                  <a:gd name="connsiteX3" fmla="*/ 208427 w 260466"/>
                  <a:gd name="connsiteY3" fmla="*/ 22303 h 490654"/>
                  <a:gd name="connsiteX4" fmla="*/ 18856 w 260466"/>
                  <a:gd name="connsiteY4" fmla="*/ 0 h 490654"/>
                  <a:gd name="connsiteX5" fmla="*/ 3988 w 260466"/>
                  <a:gd name="connsiteY5" fmla="*/ 137532 h 490654"/>
                  <a:gd name="connsiteX6" fmla="*/ 137802 w 260466"/>
                  <a:gd name="connsiteY6" fmla="*/ 453483 h 490654"/>
                  <a:gd name="connsiteX7" fmla="*/ 200993 w 260466"/>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47"/>
                  <a:gd name="connsiteY0" fmla="*/ 490654 h 490654"/>
                  <a:gd name="connsiteX1" fmla="*/ 271347 w 271347"/>
                  <a:gd name="connsiteY1" fmla="*/ 457200 h 490654"/>
                  <a:gd name="connsiteX2" fmla="*/ 256478 w 271347"/>
                  <a:gd name="connsiteY2" fmla="*/ 89210 h 490654"/>
                  <a:gd name="connsiteX3" fmla="*/ 219308 w 271347"/>
                  <a:gd name="connsiteY3" fmla="*/ 22303 h 490654"/>
                  <a:gd name="connsiteX4" fmla="*/ 29737 w 271347"/>
                  <a:gd name="connsiteY4" fmla="*/ 0 h 490654"/>
                  <a:gd name="connsiteX5" fmla="*/ 0 w 271347"/>
                  <a:gd name="connsiteY5" fmla="*/ 137532 h 490654"/>
                  <a:gd name="connsiteX6" fmla="*/ 148683 w 271347"/>
                  <a:gd name="connsiteY6" fmla="*/ 453483 h 490654"/>
                  <a:gd name="connsiteX7" fmla="*/ 211874 w 271347"/>
                  <a:gd name="connsiteY7" fmla="*/ 490654 h 490654"/>
                  <a:gd name="connsiteX0" fmla="*/ 211874 w 271363"/>
                  <a:gd name="connsiteY0" fmla="*/ 490654 h 490654"/>
                  <a:gd name="connsiteX1" fmla="*/ 271347 w 271363"/>
                  <a:gd name="connsiteY1" fmla="*/ 457200 h 490654"/>
                  <a:gd name="connsiteX2" fmla="*/ 256478 w 271363"/>
                  <a:gd name="connsiteY2" fmla="*/ 89210 h 490654"/>
                  <a:gd name="connsiteX3" fmla="*/ 219308 w 271363"/>
                  <a:gd name="connsiteY3" fmla="*/ 22303 h 490654"/>
                  <a:gd name="connsiteX4" fmla="*/ 29737 w 271363"/>
                  <a:gd name="connsiteY4" fmla="*/ 0 h 490654"/>
                  <a:gd name="connsiteX5" fmla="*/ 0 w 271363"/>
                  <a:gd name="connsiteY5" fmla="*/ 137532 h 490654"/>
                  <a:gd name="connsiteX6" fmla="*/ 148683 w 271363"/>
                  <a:gd name="connsiteY6" fmla="*/ 453483 h 490654"/>
                  <a:gd name="connsiteX7" fmla="*/ 211874 w 271363"/>
                  <a:gd name="connsiteY7" fmla="*/ 490654 h 490654"/>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 name="connsiteX0" fmla="*/ 211874 w 271365"/>
                  <a:gd name="connsiteY0" fmla="*/ 490654 h 490712"/>
                  <a:gd name="connsiteX1" fmla="*/ 271347 w 271365"/>
                  <a:gd name="connsiteY1" fmla="*/ 457200 h 490712"/>
                  <a:gd name="connsiteX2" fmla="*/ 256478 w 271365"/>
                  <a:gd name="connsiteY2" fmla="*/ 89210 h 490712"/>
                  <a:gd name="connsiteX3" fmla="*/ 219308 w 271365"/>
                  <a:gd name="connsiteY3" fmla="*/ 22303 h 490712"/>
                  <a:gd name="connsiteX4" fmla="*/ 29737 w 271365"/>
                  <a:gd name="connsiteY4" fmla="*/ 0 h 490712"/>
                  <a:gd name="connsiteX5" fmla="*/ 0 w 271365"/>
                  <a:gd name="connsiteY5" fmla="*/ 137532 h 490712"/>
                  <a:gd name="connsiteX6" fmla="*/ 148683 w 271365"/>
                  <a:gd name="connsiteY6" fmla="*/ 453483 h 490712"/>
                  <a:gd name="connsiteX7" fmla="*/ 211874 w 271365"/>
                  <a:gd name="connsiteY7" fmla="*/ 490654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65" h="490712">
                    <a:moveTo>
                      <a:pt x="211874" y="490654"/>
                    </a:moveTo>
                    <a:cubicBezTo>
                      <a:pt x="235163" y="491630"/>
                      <a:pt x="272313" y="480478"/>
                      <a:pt x="271347" y="457200"/>
                    </a:cubicBezTo>
                    <a:lnTo>
                      <a:pt x="256478" y="89210"/>
                    </a:lnTo>
                    <a:cubicBezTo>
                      <a:pt x="247805" y="55757"/>
                      <a:pt x="231698" y="44605"/>
                      <a:pt x="219308" y="22303"/>
                    </a:cubicBezTo>
                    <a:lnTo>
                      <a:pt x="29737" y="0"/>
                    </a:lnTo>
                    <a:cubicBezTo>
                      <a:pt x="-4956" y="19825"/>
                      <a:pt x="4956" y="91688"/>
                      <a:pt x="0" y="137532"/>
                    </a:cubicBezTo>
                    <a:lnTo>
                      <a:pt x="148683" y="453483"/>
                    </a:lnTo>
                    <a:cubicBezTo>
                      <a:pt x="150690" y="488394"/>
                      <a:pt x="180416" y="490391"/>
                      <a:pt x="211874" y="490654"/>
                    </a:cubicBezTo>
                    <a:close/>
                  </a:path>
                </a:pathLst>
              </a:custGeom>
              <a:solidFill>
                <a:srgbClr val="66AEBA"/>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22"/>
              <p:cNvSpPr/>
              <p:nvPr/>
            </p:nvSpPr>
            <p:spPr>
              <a:xfrm>
                <a:off x="1961868" y="3749768"/>
                <a:ext cx="367564" cy="418384"/>
              </a:xfrm>
              <a:custGeom>
                <a:avLst/>
                <a:gdLst/>
                <a:ahLst/>
                <a:cxnLst/>
                <a:rect l="l" t="t" r="r" b="b"/>
                <a:pathLst>
                  <a:path w="199168" h="226705">
                    <a:moveTo>
                      <a:pt x="31595" y="0"/>
                    </a:moveTo>
                    <a:cubicBezTo>
                      <a:pt x="49044" y="0"/>
                      <a:pt x="63190" y="14146"/>
                      <a:pt x="63190" y="31595"/>
                    </a:cubicBezTo>
                    <a:lnTo>
                      <a:pt x="63190" y="150301"/>
                    </a:lnTo>
                    <a:lnTo>
                      <a:pt x="154910" y="110204"/>
                    </a:lnTo>
                    <a:cubicBezTo>
                      <a:pt x="170898" y="103214"/>
                      <a:pt x="189526" y="110509"/>
                      <a:pt x="196515" y="126497"/>
                    </a:cubicBezTo>
                    <a:cubicBezTo>
                      <a:pt x="203505" y="142485"/>
                      <a:pt x="196210" y="161113"/>
                      <a:pt x="180222" y="168103"/>
                    </a:cubicBezTo>
                    <a:lnTo>
                      <a:pt x="52028" y="224146"/>
                    </a:lnTo>
                    <a:cubicBezTo>
                      <a:pt x="42710" y="228219"/>
                      <a:pt x="32495" y="227441"/>
                      <a:pt x="24856" y="221734"/>
                    </a:cubicBezTo>
                    <a:cubicBezTo>
                      <a:pt x="10416" y="220445"/>
                      <a:pt x="0" y="207904"/>
                      <a:pt x="0" y="192931"/>
                    </a:cubicBezTo>
                    <a:lnTo>
                      <a:pt x="0" y="31595"/>
                    </a:lnTo>
                    <a:cubicBezTo>
                      <a:pt x="0" y="14146"/>
                      <a:pt x="14146" y="0"/>
                      <a:pt x="31595" y="0"/>
                    </a:cubicBezTo>
                    <a:close/>
                  </a:path>
                </a:pathLst>
              </a:custGeom>
              <a:solidFill>
                <a:schemeClr val="bg1"/>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reeform 142"/>
              <p:cNvSpPr/>
              <p:nvPr/>
            </p:nvSpPr>
            <p:spPr>
              <a:xfrm>
                <a:off x="1317116" y="3780654"/>
                <a:ext cx="567736" cy="898330"/>
              </a:xfrm>
              <a:custGeom>
                <a:avLst/>
                <a:gdLst>
                  <a:gd name="connsiteX0" fmla="*/ 156117 w 304800"/>
                  <a:gd name="connsiteY0" fmla="*/ 0 h 405161"/>
                  <a:gd name="connsiteX1" fmla="*/ 304800 w 304800"/>
                  <a:gd name="connsiteY1" fmla="*/ 271347 h 405161"/>
                  <a:gd name="connsiteX2" fmla="*/ 141249 w 304800"/>
                  <a:gd name="connsiteY2" fmla="*/ 405161 h 405161"/>
                  <a:gd name="connsiteX3" fmla="*/ 0 w 304800"/>
                  <a:gd name="connsiteY3" fmla="*/ 156117 h 405161"/>
                  <a:gd name="connsiteX4" fmla="*/ 156117 w 304800"/>
                  <a:gd name="connsiteY4" fmla="*/ 0 h 405161"/>
                  <a:gd name="connsiteX0" fmla="*/ 156117 w 304800"/>
                  <a:gd name="connsiteY0" fmla="*/ 25942 h 431103"/>
                  <a:gd name="connsiteX1" fmla="*/ 304800 w 304800"/>
                  <a:gd name="connsiteY1" fmla="*/ 297289 h 431103"/>
                  <a:gd name="connsiteX2" fmla="*/ 141249 w 304800"/>
                  <a:gd name="connsiteY2" fmla="*/ 431103 h 431103"/>
                  <a:gd name="connsiteX3" fmla="*/ 0 w 304800"/>
                  <a:gd name="connsiteY3" fmla="*/ 182059 h 431103"/>
                  <a:gd name="connsiteX4" fmla="*/ 156117 w 304800"/>
                  <a:gd name="connsiteY4" fmla="*/ 25942 h 431103"/>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6814 w 305497"/>
                  <a:gd name="connsiteY0" fmla="*/ 38663 h 443824"/>
                  <a:gd name="connsiteX1" fmla="*/ 305497 w 305497"/>
                  <a:gd name="connsiteY1" fmla="*/ 310010 h 443824"/>
                  <a:gd name="connsiteX2" fmla="*/ 141946 w 305497"/>
                  <a:gd name="connsiteY2" fmla="*/ 443824 h 443824"/>
                  <a:gd name="connsiteX3" fmla="*/ 697 w 305497"/>
                  <a:gd name="connsiteY3" fmla="*/ 194780 h 443824"/>
                  <a:gd name="connsiteX4" fmla="*/ 156814 w 305497"/>
                  <a:gd name="connsiteY4" fmla="*/ 38663 h 443824"/>
                  <a:gd name="connsiteX0" fmla="*/ 157935 w 306618"/>
                  <a:gd name="connsiteY0" fmla="*/ 38663 h 443824"/>
                  <a:gd name="connsiteX1" fmla="*/ 306618 w 306618"/>
                  <a:gd name="connsiteY1" fmla="*/ 310010 h 443824"/>
                  <a:gd name="connsiteX2" fmla="*/ 143067 w 306618"/>
                  <a:gd name="connsiteY2" fmla="*/ 443824 h 443824"/>
                  <a:gd name="connsiteX3" fmla="*/ 1818 w 306618"/>
                  <a:gd name="connsiteY3" fmla="*/ 194780 h 443824"/>
                  <a:gd name="connsiteX4" fmla="*/ 157935 w 306618"/>
                  <a:gd name="connsiteY4" fmla="*/ 38663 h 443824"/>
                  <a:gd name="connsiteX0" fmla="*/ 157935 w 306618"/>
                  <a:gd name="connsiteY0" fmla="*/ 38663 h 460256"/>
                  <a:gd name="connsiteX1" fmla="*/ 306618 w 306618"/>
                  <a:gd name="connsiteY1" fmla="*/ 310010 h 460256"/>
                  <a:gd name="connsiteX2" fmla="*/ 143067 w 306618"/>
                  <a:gd name="connsiteY2" fmla="*/ 443824 h 460256"/>
                  <a:gd name="connsiteX3" fmla="*/ 1818 w 306618"/>
                  <a:gd name="connsiteY3" fmla="*/ 194780 h 460256"/>
                  <a:gd name="connsiteX4" fmla="*/ 157935 w 306618"/>
                  <a:gd name="connsiteY4" fmla="*/ 38663 h 460256"/>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6652"/>
                  <a:gd name="connsiteY0" fmla="*/ 38663 h 486768"/>
                  <a:gd name="connsiteX1" fmla="*/ 306618 w 306652"/>
                  <a:gd name="connsiteY1" fmla="*/ 310010 h 486768"/>
                  <a:gd name="connsiteX2" fmla="*/ 143067 w 306652"/>
                  <a:gd name="connsiteY2" fmla="*/ 443824 h 486768"/>
                  <a:gd name="connsiteX3" fmla="*/ 1818 w 306652"/>
                  <a:gd name="connsiteY3" fmla="*/ 194780 h 486768"/>
                  <a:gd name="connsiteX4" fmla="*/ 157935 w 306652"/>
                  <a:gd name="connsiteY4" fmla="*/ 38663 h 486768"/>
                  <a:gd name="connsiteX0" fmla="*/ 157935 w 307633"/>
                  <a:gd name="connsiteY0" fmla="*/ 38663 h 486768"/>
                  <a:gd name="connsiteX1" fmla="*/ 306618 w 307633"/>
                  <a:gd name="connsiteY1" fmla="*/ 310010 h 486768"/>
                  <a:gd name="connsiteX2" fmla="*/ 143067 w 307633"/>
                  <a:gd name="connsiteY2" fmla="*/ 443824 h 486768"/>
                  <a:gd name="connsiteX3" fmla="*/ 1818 w 307633"/>
                  <a:gd name="connsiteY3" fmla="*/ 194780 h 486768"/>
                  <a:gd name="connsiteX4" fmla="*/ 157935 w 307633"/>
                  <a:gd name="connsiteY4" fmla="*/ 38663 h 48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33" h="486768">
                    <a:moveTo>
                      <a:pt x="157935" y="38663"/>
                    </a:moveTo>
                    <a:cubicBezTo>
                      <a:pt x="333876" y="103092"/>
                      <a:pt x="305379" y="100614"/>
                      <a:pt x="306618" y="310010"/>
                    </a:cubicBezTo>
                    <a:cubicBezTo>
                      <a:pt x="307857" y="521884"/>
                      <a:pt x="275642" y="510732"/>
                      <a:pt x="143067" y="443824"/>
                    </a:cubicBezTo>
                    <a:cubicBezTo>
                      <a:pt x="-22963" y="368244"/>
                      <a:pt x="579" y="415327"/>
                      <a:pt x="1818" y="194780"/>
                    </a:cubicBezTo>
                    <a:cubicBezTo>
                      <a:pt x="5535" y="38663"/>
                      <a:pt x="-31636" y="-57981"/>
                      <a:pt x="157935" y="38663"/>
                    </a:cubicBezTo>
                    <a:close/>
                  </a:path>
                </a:pathLst>
              </a:custGeom>
              <a:solidFill>
                <a:srgbClr val="FFFFFF"/>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Oval 143"/>
              <p:cNvSpPr/>
              <p:nvPr/>
            </p:nvSpPr>
            <p:spPr>
              <a:xfrm>
                <a:off x="1605495" y="3284802"/>
                <a:ext cx="396156" cy="396157"/>
              </a:xfrm>
              <a:prstGeom prst="ellipse">
                <a:avLst/>
              </a:prstGeom>
              <a:solidFill>
                <a:schemeClr val="tx1">
                  <a:lumMod val="75000"/>
                  <a:lumOff val="25000"/>
                </a:schemeClr>
              </a:solidFill>
              <a:ln w="12700">
                <a:solidFill>
                  <a:srgbClr val="322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626189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23678"/>
            <a:ext cx="8229600" cy="857250"/>
          </a:xfrm>
        </p:spPr>
        <p:txBody>
          <a:bodyPr/>
          <a:lstStyle/>
          <a:p>
            <a:r>
              <a:rPr lang="en-US" sz="4000" dirty="0" smtClean="0">
                <a:latin typeface="Gotham Book" charset="0"/>
                <a:ea typeface="Gotham Book" charset="0"/>
                <a:cs typeface="Gotham Book" charset="0"/>
              </a:rPr>
              <a:t>Demo: Modifying AD User and Computer Attributes</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1658910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PS&gt; </a:t>
            </a:r>
            <a:r>
              <a:rPr lang="en-US" sz="4000" dirty="0" err="1" smtClean="0">
                <a:latin typeface="Gotham Book" charset="0"/>
                <a:ea typeface="Gotham Book" charset="0"/>
                <a:cs typeface="Gotham Book" charset="0"/>
              </a:rPr>
              <a:t>Whoami</a:t>
            </a:r>
            <a:endParaRPr lang="en-US" sz="4000" dirty="0">
              <a:latin typeface="Gotham Book" charset="0"/>
              <a:ea typeface="Gotham Book" charset="0"/>
              <a:cs typeface="Gotham Book" charset="0"/>
            </a:endParaRPr>
          </a:p>
        </p:txBody>
      </p:sp>
      <p:sp>
        <p:nvSpPr>
          <p:cNvPr id="3" name="Rectangle 2"/>
          <p:cNvSpPr/>
          <p:nvPr/>
        </p:nvSpPr>
        <p:spPr>
          <a:xfrm>
            <a:off x="632012" y="1454601"/>
            <a:ext cx="5164124" cy="3046988"/>
          </a:xfrm>
          <a:prstGeom prst="rect">
            <a:avLst/>
          </a:prstGeom>
        </p:spPr>
        <p:txBody>
          <a:bodyPr wrap="square">
            <a:spAutoFit/>
          </a:bodyPr>
          <a:lstStyle/>
          <a:p>
            <a:pPr marL="214313" indent="-214313">
              <a:buFont typeface="Arial" charset="0"/>
              <a:buChar char="•"/>
            </a:pPr>
            <a:r>
              <a:rPr lang="en-US" sz="2400" dirty="0">
                <a:latin typeface="Gotham Light" charset="0"/>
                <a:ea typeface="Gotham Light" charset="0"/>
                <a:cs typeface="Gotham Light" charset="0"/>
              </a:rPr>
              <a:t>Pluralsight Author</a:t>
            </a:r>
          </a:p>
          <a:p>
            <a:pPr marL="214313" indent="-214313">
              <a:buFont typeface="Arial" charset="0"/>
              <a:buChar char="•"/>
            </a:pPr>
            <a:r>
              <a:rPr lang="en-US" sz="2400" dirty="0">
                <a:latin typeface="Gotham Light" charset="0"/>
                <a:ea typeface="Gotham Light" charset="0"/>
                <a:cs typeface="Gotham Light" charset="0"/>
              </a:rPr>
              <a:t>PowerShell Trainer</a:t>
            </a:r>
          </a:p>
          <a:p>
            <a:pPr marL="214313" indent="-214313">
              <a:buFont typeface="Arial" charset="0"/>
              <a:buChar char="•"/>
            </a:pPr>
            <a:r>
              <a:rPr lang="en-US" sz="2400" dirty="0">
                <a:latin typeface="Gotham Light" charset="0"/>
                <a:ea typeface="Gotham Light" charset="0"/>
                <a:cs typeface="Gotham Light" charset="0"/>
              </a:rPr>
              <a:t>Freelance Writer</a:t>
            </a:r>
          </a:p>
          <a:p>
            <a:pPr marL="214313" indent="-214313">
              <a:buFont typeface="Arial" charset="0"/>
              <a:buChar char="•"/>
            </a:pPr>
            <a:r>
              <a:rPr lang="en-US" sz="2400" dirty="0">
                <a:latin typeface="Gotham Light" charset="0"/>
                <a:ea typeface="Gotham Light" charset="0"/>
                <a:cs typeface="Gotham Light" charset="0"/>
              </a:rPr>
              <a:t>PowerShell Consultant</a:t>
            </a:r>
          </a:p>
          <a:p>
            <a:pPr marL="214313" indent="-214313">
              <a:buFont typeface="Arial" charset="0"/>
              <a:buChar char="•"/>
            </a:pPr>
            <a:r>
              <a:rPr lang="en-US" sz="2400" dirty="0">
                <a:latin typeface="Gotham Light" charset="0"/>
                <a:ea typeface="Gotham Light" charset="0"/>
                <a:cs typeface="Gotham Light" charset="0"/>
              </a:rPr>
              <a:t>Purveyor of Awesome</a:t>
            </a:r>
          </a:p>
          <a:p>
            <a:pPr marL="214313" indent="-214313">
              <a:buFont typeface="Arial" charset="0"/>
              <a:buChar char="•"/>
            </a:pPr>
            <a:r>
              <a:rPr lang="en-US" sz="2400" dirty="0">
                <a:latin typeface="Gotham Light" charset="0"/>
                <a:ea typeface="Gotham Light" charset="0"/>
                <a:cs typeface="Gotham Light" charset="0"/>
              </a:rPr>
              <a:t>Blog: </a:t>
            </a:r>
            <a:r>
              <a:rPr lang="en-US" sz="2400" dirty="0" err="1">
                <a:latin typeface="Gotham Light" charset="0"/>
                <a:ea typeface="Gotham Light" charset="0"/>
                <a:cs typeface="Gotham Light" charset="0"/>
              </a:rPr>
              <a:t>adamtheautomator.com</a:t>
            </a:r>
            <a:endParaRPr lang="en-US" sz="2400" dirty="0">
              <a:latin typeface="Gotham Light" charset="0"/>
              <a:ea typeface="Gotham Light" charset="0"/>
              <a:cs typeface="Gotham Light" charset="0"/>
            </a:endParaRPr>
          </a:p>
          <a:p>
            <a:pPr marL="214313" indent="-214313">
              <a:buFont typeface="Arial" charset="0"/>
              <a:buChar char="•"/>
            </a:pPr>
            <a:r>
              <a:rPr lang="en-US" sz="2400" dirty="0">
                <a:latin typeface="Gotham Light" charset="0"/>
                <a:ea typeface="Gotham Light" charset="0"/>
                <a:cs typeface="Gotham Light" charset="0"/>
              </a:rPr>
              <a:t>Blog: </a:t>
            </a:r>
            <a:r>
              <a:rPr lang="en-US" sz="2400" dirty="0" err="1">
                <a:latin typeface="Gotham Light" charset="0"/>
                <a:ea typeface="Gotham Light" charset="0"/>
                <a:cs typeface="Gotham Light" charset="0"/>
              </a:rPr>
              <a:t>ditchthewatercooler.com</a:t>
            </a:r>
            <a:endParaRPr lang="en-US" sz="2400" dirty="0">
              <a:latin typeface="Gotham Light" charset="0"/>
              <a:ea typeface="Gotham Light" charset="0"/>
              <a:cs typeface="Gotham Light" charset="0"/>
            </a:endParaRPr>
          </a:p>
          <a:p>
            <a:pPr marL="214313" indent="-214313">
              <a:buFont typeface="Arial" charset="0"/>
              <a:buChar char="•"/>
            </a:pPr>
            <a:r>
              <a:rPr lang="en-US" sz="2400" dirty="0">
                <a:latin typeface="Gotham Light" charset="0"/>
                <a:ea typeface="Gotham Light" charset="0"/>
                <a:cs typeface="Gotham Light" charset="0"/>
              </a:rPr>
              <a:t>Twitter: @</a:t>
            </a:r>
            <a:r>
              <a:rPr lang="en-US" sz="2400" dirty="0" err="1">
                <a:latin typeface="Gotham Light" charset="0"/>
                <a:ea typeface="Gotham Light" charset="0"/>
                <a:cs typeface="Gotham Light" charset="0"/>
              </a:rPr>
              <a:t>adbertram</a:t>
            </a:r>
            <a:endParaRPr lang="en-US" sz="2400" dirty="0">
              <a:latin typeface="Gotham Light" charset="0"/>
              <a:ea typeface="Gotham Light" charset="0"/>
              <a:cs typeface="Gotham Light" charset="0"/>
            </a:endParaRPr>
          </a:p>
        </p:txBody>
      </p:sp>
      <p:grpSp>
        <p:nvGrpSpPr>
          <p:cNvPr id="4" name="Group 3"/>
          <p:cNvGrpSpPr/>
          <p:nvPr/>
        </p:nvGrpSpPr>
        <p:grpSpPr>
          <a:xfrm>
            <a:off x="5364088" y="591145"/>
            <a:ext cx="3047494" cy="3896330"/>
            <a:chOff x="6136072" y="2961670"/>
            <a:chExt cx="3047494" cy="389633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136072" y="2961670"/>
              <a:ext cx="1883627" cy="1877476"/>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41860" y="3730752"/>
              <a:ext cx="2241706" cy="3127248"/>
            </a:xfrm>
            <a:prstGeom prst="rect">
              <a:avLst/>
            </a:prstGeom>
          </p:spPr>
        </p:pic>
      </p:grpSp>
    </p:spTree>
    <p:extLst>
      <p:ext uri="{BB962C8B-B14F-4D97-AF65-F5344CB8AC3E}">
        <p14:creationId xmlns:p14="http://schemas.microsoft.com/office/powerpoint/2010/main" val="1627174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Demo: Building </a:t>
            </a:r>
            <a:r>
              <a:rPr lang="en-IN" sz="4000" dirty="0">
                <a:latin typeface="Gotham Book" charset="0"/>
                <a:ea typeface="Gotham Book" charset="0"/>
                <a:cs typeface="Gotham Book" charset="0"/>
              </a:rPr>
              <a:t>the Tool Set</a:t>
            </a:r>
          </a:p>
        </p:txBody>
      </p:sp>
      <p:grpSp>
        <p:nvGrpSpPr>
          <p:cNvPr id="21" name="Group 20"/>
          <p:cNvGrpSpPr/>
          <p:nvPr/>
        </p:nvGrpSpPr>
        <p:grpSpPr>
          <a:xfrm>
            <a:off x="790852" y="1637971"/>
            <a:ext cx="2555422" cy="2201222"/>
            <a:chOff x="1317171" y="2603110"/>
            <a:chExt cx="3407229" cy="2934963"/>
          </a:xfrm>
        </p:grpSpPr>
        <p:sp>
          <p:nvSpPr>
            <p:cNvPr id="3" name="Freeform 2"/>
            <p:cNvSpPr/>
            <p:nvPr/>
          </p:nvSpPr>
          <p:spPr>
            <a:xfrm>
              <a:off x="1317171" y="2982686"/>
              <a:ext cx="3385458" cy="1556657"/>
            </a:xfrm>
            <a:custGeom>
              <a:avLst/>
              <a:gdLst>
                <a:gd name="connsiteX0" fmla="*/ 0 w 3385458"/>
                <a:gd name="connsiteY0" fmla="*/ 1545771 h 1556657"/>
                <a:gd name="connsiteX1" fmla="*/ 2362200 w 3385458"/>
                <a:gd name="connsiteY1" fmla="*/ 1556657 h 1556657"/>
                <a:gd name="connsiteX2" fmla="*/ 3385458 w 3385458"/>
                <a:gd name="connsiteY2" fmla="*/ 10885 h 1556657"/>
                <a:gd name="connsiteX3" fmla="*/ 1534886 w 3385458"/>
                <a:gd name="connsiteY3" fmla="*/ 0 h 1556657"/>
                <a:gd name="connsiteX4" fmla="*/ 0 w 3385458"/>
                <a:gd name="connsiteY4" fmla="*/ 1545771 h 1556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5458" h="1556657">
                  <a:moveTo>
                    <a:pt x="0" y="1545771"/>
                  </a:moveTo>
                  <a:lnTo>
                    <a:pt x="2362200" y="1556657"/>
                  </a:lnTo>
                  <a:lnTo>
                    <a:pt x="3385458" y="10885"/>
                  </a:lnTo>
                  <a:lnTo>
                    <a:pt x="1534886" y="0"/>
                  </a:lnTo>
                  <a:lnTo>
                    <a:pt x="0" y="1545771"/>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4" name="Freeform 3"/>
            <p:cNvSpPr/>
            <p:nvPr/>
          </p:nvSpPr>
          <p:spPr>
            <a:xfrm>
              <a:off x="1328057" y="3074979"/>
              <a:ext cx="3396343" cy="1796143"/>
            </a:xfrm>
            <a:custGeom>
              <a:avLst/>
              <a:gdLst>
                <a:gd name="connsiteX0" fmla="*/ 250372 w 3396343"/>
                <a:gd name="connsiteY0" fmla="*/ 1567543 h 1796143"/>
                <a:gd name="connsiteX1" fmla="*/ 0 w 3396343"/>
                <a:gd name="connsiteY1" fmla="*/ 1796143 h 1796143"/>
                <a:gd name="connsiteX2" fmla="*/ 2383972 w 3396343"/>
                <a:gd name="connsiteY2" fmla="*/ 1796143 h 1796143"/>
                <a:gd name="connsiteX3" fmla="*/ 3396343 w 3396343"/>
                <a:gd name="connsiteY3" fmla="*/ 185057 h 1796143"/>
                <a:gd name="connsiteX4" fmla="*/ 3374572 w 3396343"/>
                <a:gd name="connsiteY4" fmla="*/ 0 h 1796143"/>
                <a:gd name="connsiteX5" fmla="*/ 2383972 w 3396343"/>
                <a:gd name="connsiteY5" fmla="*/ 1611086 h 1796143"/>
                <a:gd name="connsiteX6" fmla="*/ 250372 w 3396343"/>
                <a:gd name="connsiteY6" fmla="*/ 1567543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3" h="1796143">
                  <a:moveTo>
                    <a:pt x="250372" y="1567543"/>
                  </a:moveTo>
                  <a:lnTo>
                    <a:pt x="0" y="1796143"/>
                  </a:lnTo>
                  <a:lnTo>
                    <a:pt x="2383972" y="1796143"/>
                  </a:lnTo>
                  <a:lnTo>
                    <a:pt x="3396343" y="185057"/>
                  </a:lnTo>
                  <a:lnTo>
                    <a:pt x="3374572" y="0"/>
                  </a:lnTo>
                  <a:lnTo>
                    <a:pt x="2383972" y="1611086"/>
                  </a:lnTo>
                  <a:lnTo>
                    <a:pt x="250372" y="1567543"/>
                  </a:lnTo>
                  <a:close/>
                </a:path>
              </a:pathLst>
            </a:custGeom>
            <a:solidFill>
              <a:schemeClr val="tx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6" name="Freeform 5"/>
            <p:cNvSpPr/>
            <p:nvPr/>
          </p:nvSpPr>
          <p:spPr>
            <a:xfrm>
              <a:off x="1328057" y="3415984"/>
              <a:ext cx="3396343" cy="1796143"/>
            </a:xfrm>
            <a:custGeom>
              <a:avLst/>
              <a:gdLst>
                <a:gd name="connsiteX0" fmla="*/ 250372 w 3396343"/>
                <a:gd name="connsiteY0" fmla="*/ 1567543 h 1796143"/>
                <a:gd name="connsiteX1" fmla="*/ 0 w 3396343"/>
                <a:gd name="connsiteY1" fmla="*/ 1796143 h 1796143"/>
                <a:gd name="connsiteX2" fmla="*/ 2383972 w 3396343"/>
                <a:gd name="connsiteY2" fmla="*/ 1796143 h 1796143"/>
                <a:gd name="connsiteX3" fmla="*/ 3396343 w 3396343"/>
                <a:gd name="connsiteY3" fmla="*/ 185057 h 1796143"/>
                <a:gd name="connsiteX4" fmla="*/ 3374572 w 3396343"/>
                <a:gd name="connsiteY4" fmla="*/ 0 h 1796143"/>
                <a:gd name="connsiteX5" fmla="*/ 2383972 w 3396343"/>
                <a:gd name="connsiteY5" fmla="*/ 1611086 h 1796143"/>
                <a:gd name="connsiteX6" fmla="*/ 250372 w 3396343"/>
                <a:gd name="connsiteY6" fmla="*/ 1567543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3" h="1796143">
                  <a:moveTo>
                    <a:pt x="250372" y="1567543"/>
                  </a:moveTo>
                  <a:lnTo>
                    <a:pt x="0" y="1796143"/>
                  </a:lnTo>
                  <a:lnTo>
                    <a:pt x="2383972" y="1796143"/>
                  </a:lnTo>
                  <a:lnTo>
                    <a:pt x="3396343" y="185057"/>
                  </a:lnTo>
                  <a:lnTo>
                    <a:pt x="3374572" y="0"/>
                  </a:lnTo>
                  <a:lnTo>
                    <a:pt x="2383972" y="1611086"/>
                  </a:lnTo>
                  <a:lnTo>
                    <a:pt x="250372" y="1567543"/>
                  </a:lnTo>
                  <a:close/>
                </a:path>
              </a:pathLst>
            </a:custGeom>
            <a:solidFill>
              <a:schemeClr val="tx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a:solidFill>
                  <a:schemeClr val="bg1"/>
                </a:solidFill>
                <a:latin typeface="Gotham Light" charset="0"/>
                <a:ea typeface="Gotham Light" charset="0"/>
                <a:cs typeface="Gotham Light" charset="0"/>
              </a:endParaRPr>
            </a:p>
          </p:txBody>
        </p:sp>
        <p:sp>
          <p:nvSpPr>
            <p:cNvPr id="7" name="Freeform 6"/>
            <p:cNvSpPr/>
            <p:nvPr/>
          </p:nvSpPr>
          <p:spPr>
            <a:xfrm>
              <a:off x="1328057" y="3741930"/>
              <a:ext cx="3396343" cy="1796143"/>
            </a:xfrm>
            <a:custGeom>
              <a:avLst/>
              <a:gdLst>
                <a:gd name="connsiteX0" fmla="*/ 250372 w 3396343"/>
                <a:gd name="connsiteY0" fmla="*/ 1567543 h 1796143"/>
                <a:gd name="connsiteX1" fmla="*/ 0 w 3396343"/>
                <a:gd name="connsiteY1" fmla="*/ 1796143 h 1796143"/>
                <a:gd name="connsiteX2" fmla="*/ 2383972 w 3396343"/>
                <a:gd name="connsiteY2" fmla="*/ 1796143 h 1796143"/>
                <a:gd name="connsiteX3" fmla="*/ 3396343 w 3396343"/>
                <a:gd name="connsiteY3" fmla="*/ 185057 h 1796143"/>
                <a:gd name="connsiteX4" fmla="*/ 3374572 w 3396343"/>
                <a:gd name="connsiteY4" fmla="*/ 0 h 1796143"/>
                <a:gd name="connsiteX5" fmla="*/ 2383972 w 3396343"/>
                <a:gd name="connsiteY5" fmla="*/ 1611086 h 1796143"/>
                <a:gd name="connsiteX6" fmla="*/ 250372 w 3396343"/>
                <a:gd name="connsiteY6" fmla="*/ 1567543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3" h="1796143">
                  <a:moveTo>
                    <a:pt x="250372" y="1567543"/>
                  </a:moveTo>
                  <a:lnTo>
                    <a:pt x="0" y="1796143"/>
                  </a:lnTo>
                  <a:lnTo>
                    <a:pt x="2383972" y="1796143"/>
                  </a:lnTo>
                  <a:lnTo>
                    <a:pt x="3396343" y="185057"/>
                  </a:lnTo>
                  <a:lnTo>
                    <a:pt x="3374572" y="0"/>
                  </a:lnTo>
                  <a:lnTo>
                    <a:pt x="2383972" y="1611086"/>
                  </a:lnTo>
                  <a:lnTo>
                    <a:pt x="250372" y="1567543"/>
                  </a:lnTo>
                  <a:close/>
                </a:path>
              </a:pathLst>
            </a:custGeom>
            <a:solidFill>
              <a:schemeClr val="tx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a:solidFill>
                  <a:schemeClr val="bg1"/>
                </a:solidFill>
                <a:latin typeface="Gotham Light" charset="0"/>
                <a:ea typeface="Gotham Light" charset="0"/>
                <a:cs typeface="Gotham Light" charset="0"/>
              </a:endParaRPr>
            </a:p>
          </p:txBody>
        </p:sp>
        <p:grpSp>
          <p:nvGrpSpPr>
            <p:cNvPr id="12" name="Group 11"/>
            <p:cNvGrpSpPr/>
            <p:nvPr/>
          </p:nvGrpSpPr>
          <p:grpSpPr>
            <a:xfrm rot="20272074">
              <a:off x="2813117" y="3083828"/>
              <a:ext cx="501109" cy="319743"/>
              <a:chOff x="10156371" y="2579914"/>
              <a:chExt cx="1023258" cy="652911"/>
            </a:xfrm>
          </p:grpSpPr>
          <p:sp>
            <p:nvSpPr>
              <p:cNvPr id="8" name="Freeform 7"/>
              <p:cNvSpPr/>
              <p:nvPr/>
            </p:nvSpPr>
            <p:spPr>
              <a:xfrm>
                <a:off x="10156371" y="2579914"/>
                <a:ext cx="468086" cy="457200"/>
              </a:xfrm>
              <a:custGeom>
                <a:avLst/>
                <a:gdLst>
                  <a:gd name="connsiteX0" fmla="*/ 468086 w 468086"/>
                  <a:gd name="connsiteY0" fmla="*/ 0 h 457200"/>
                  <a:gd name="connsiteX1" fmla="*/ 0 w 468086"/>
                  <a:gd name="connsiteY1" fmla="*/ 130629 h 457200"/>
                  <a:gd name="connsiteX2" fmla="*/ 239486 w 468086"/>
                  <a:gd name="connsiteY2" fmla="*/ 457200 h 457200"/>
                </a:gdLst>
                <a:ahLst/>
                <a:cxnLst>
                  <a:cxn ang="0">
                    <a:pos x="connsiteX0" y="connsiteY0"/>
                  </a:cxn>
                  <a:cxn ang="0">
                    <a:pos x="connsiteX1" y="connsiteY1"/>
                  </a:cxn>
                  <a:cxn ang="0">
                    <a:pos x="connsiteX2" y="connsiteY2"/>
                  </a:cxn>
                </a:cxnLst>
                <a:rect l="l" t="t" r="r" b="b"/>
                <a:pathLst>
                  <a:path w="468086" h="457200">
                    <a:moveTo>
                      <a:pt x="468086" y="0"/>
                    </a:moveTo>
                    <a:lnTo>
                      <a:pt x="0" y="130629"/>
                    </a:lnTo>
                    <a:lnTo>
                      <a:pt x="239486" y="457200"/>
                    </a:lnTo>
                  </a:path>
                </a:pathLst>
              </a:custGeom>
              <a:no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788">
                  <a:latin typeface="Gotham Light" charset="0"/>
                  <a:ea typeface="Gotham Light" charset="0"/>
                  <a:cs typeface="Gotham Light" charset="0"/>
                </a:endParaRPr>
              </a:p>
            </p:txBody>
          </p:sp>
          <p:cxnSp>
            <p:nvCxnSpPr>
              <p:cNvPr id="10" name="Straight Connector 9"/>
              <p:cNvCxnSpPr/>
              <p:nvPr/>
            </p:nvCxnSpPr>
            <p:spPr>
              <a:xfrm>
                <a:off x="10700657" y="2667232"/>
                <a:ext cx="0" cy="500511"/>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10776858" y="2840939"/>
                <a:ext cx="402771" cy="391886"/>
              </a:xfrm>
              <a:custGeom>
                <a:avLst/>
                <a:gdLst>
                  <a:gd name="connsiteX0" fmla="*/ 359228 w 402771"/>
                  <a:gd name="connsiteY0" fmla="*/ 0 h 391886"/>
                  <a:gd name="connsiteX1" fmla="*/ 402771 w 402771"/>
                  <a:gd name="connsiteY1" fmla="*/ 348343 h 391886"/>
                  <a:gd name="connsiteX2" fmla="*/ 0 w 402771"/>
                  <a:gd name="connsiteY2" fmla="*/ 391886 h 391886"/>
                </a:gdLst>
                <a:ahLst/>
                <a:cxnLst>
                  <a:cxn ang="0">
                    <a:pos x="connsiteX0" y="connsiteY0"/>
                  </a:cxn>
                  <a:cxn ang="0">
                    <a:pos x="connsiteX1" y="connsiteY1"/>
                  </a:cxn>
                  <a:cxn ang="0">
                    <a:pos x="connsiteX2" y="connsiteY2"/>
                  </a:cxn>
                </a:cxnLst>
                <a:rect l="l" t="t" r="r" b="b"/>
                <a:pathLst>
                  <a:path w="402771" h="391886">
                    <a:moveTo>
                      <a:pt x="359228" y="0"/>
                    </a:moveTo>
                    <a:lnTo>
                      <a:pt x="402771" y="348343"/>
                    </a:lnTo>
                    <a:lnTo>
                      <a:pt x="0" y="391886"/>
                    </a:lnTo>
                  </a:path>
                </a:pathLst>
              </a:custGeom>
              <a:no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788">
                  <a:latin typeface="Gotham Light" charset="0"/>
                  <a:ea typeface="Gotham Light" charset="0"/>
                  <a:cs typeface="Gotham Light" charset="0"/>
                </a:endParaRPr>
              </a:p>
            </p:txBody>
          </p:sp>
        </p:grpSp>
        <p:cxnSp>
          <p:nvCxnSpPr>
            <p:cNvPr id="14" name="Straight Connector 13"/>
            <p:cNvCxnSpPr/>
            <p:nvPr/>
          </p:nvCxnSpPr>
          <p:spPr>
            <a:xfrm>
              <a:off x="3461657" y="3356243"/>
              <a:ext cx="762000"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69029" y="3537857"/>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405743" y="3761014"/>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218956" y="3956957"/>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024743" y="4207329"/>
              <a:ext cx="1436914" cy="0"/>
            </a:xfrm>
            <a:prstGeom prst="line">
              <a:avLst/>
            </a:prstGeom>
            <a:ln>
              <a:solidFill>
                <a:schemeClr val="bg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3395735" y="2603110"/>
              <a:ext cx="422385" cy="571520"/>
            </a:xfrm>
            <a:custGeom>
              <a:avLst/>
              <a:gdLst>
                <a:gd name="connsiteX0" fmla="*/ 97971 w 402771"/>
                <a:gd name="connsiteY0" fmla="*/ 293914 h 544285"/>
                <a:gd name="connsiteX1" fmla="*/ 174171 w 402771"/>
                <a:gd name="connsiteY1" fmla="*/ 108857 h 544285"/>
                <a:gd name="connsiteX2" fmla="*/ 304800 w 402771"/>
                <a:gd name="connsiteY2" fmla="*/ 544285 h 544285"/>
                <a:gd name="connsiteX3" fmla="*/ 402771 w 402771"/>
                <a:gd name="connsiteY3" fmla="*/ 544285 h 544285"/>
                <a:gd name="connsiteX4" fmla="*/ 359228 w 402771"/>
                <a:gd name="connsiteY4" fmla="*/ 152400 h 544285"/>
                <a:gd name="connsiteX5" fmla="*/ 43542 w 402771"/>
                <a:gd name="connsiteY5" fmla="*/ 0 h 544285"/>
                <a:gd name="connsiteX6" fmla="*/ 0 w 402771"/>
                <a:gd name="connsiteY6" fmla="*/ 206828 h 544285"/>
                <a:gd name="connsiteX7" fmla="*/ 97971 w 402771"/>
                <a:gd name="connsiteY7" fmla="*/ 293914 h 544285"/>
                <a:gd name="connsiteX0" fmla="*/ 97971 w 402771"/>
                <a:gd name="connsiteY0" fmla="*/ 293914 h 544285"/>
                <a:gd name="connsiteX1" fmla="*/ 174171 w 402771"/>
                <a:gd name="connsiteY1" fmla="*/ 108857 h 544285"/>
                <a:gd name="connsiteX2" fmla="*/ 304800 w 402771"/>
                <a:gd name="connsiteY2" fmla="*/ 544285 h 544285"/>
                <a:gd name="connsiteX3" fmla="*/ 402771 w 402771"/>
                <a:gd name="connsiteY3" fmla="*/ 544285 h 544285"/>
                <a:gd name="connsiteX4" fmla="*/ 359228 w 402771"/>
                <a:gd name="connsiteY4" fmla="*/ 152400 h 544285"/>
                <a:gd name="connsiteX5" fmla="*/ 43542 w 402771"/>
                <a:gd name="connsiteY5" fmla="*/ 0 h 544285"/>
                <a:gd name="connsiteX6" fmla="*/ 0 w 402771"/>
                <a:gd name="connsiteY6" fmla="*/ 206828 h 544285"/>
                <a:gd name="connsiteX7" fmla="*/ 97971 w 402771"/>
                <a:gd name="connsiteY7" fmla="*/ 293914 h 544285"/>
                <a:gd name="connsiteX0" fmla="*/ 97971 w 402771"/>
                <a:gd name="connsiteY0" fmla="*/ 293914 h 544285"/>
                <a:gd name="connsiteX1" fmla="*/ 174171 w 402771"/>
                <a:gd name="connsiteY1" fmla="*/ 108857 h 544285"/>
                <a:gd name="connsiteX2" fmla="*/ 304800 w 402771"/>
                <a:gd name="connsiteY2" fmla="*/ 544285 h 544285"/>
                <a:gd name="connsiteX3" fmla="*/ 402771 w 402771"/>
                <a:gd name="connsiteY3" fmla="*/ 544285 h 544285"/>
                <a:gd name="connsiteX4" fmla="*/ 359228 w 402771"/>
                <a:gd name="connsiteY4" fmla="*/ 152400 h 544285"/>
                <a:gd name="connsiteX5" fmla="*/ 43542 w 402771"/>
                <a:gd name="connsiteY5" fmla="*/ 0 h 544285"/>
                <a:gd name="connsiteX6" fmla="*/ 0 w 402771"/>
                <a:gd name="connsiteY6" fmla="*/ 206828 h 544285"/>
                <a:gd name="connsiteX7" fmla="*/ 97971 w 402771"/>
                <a:gd name="connsiteY7" fmla="*/ 293914 h 544285"/>
                <a:gd name="connsiteX0" fmla="*/ 97971 w 402771"/>
                <a:gd name="connsiteY0" fmla="*/ 336443 h 586814"/>
                <a:gd name="connsiteX1" fmla="*/ 174171 w 402771"/>
                <a:gd name="connsiteY1" fmla="*/ 151386 h 586814"/>
                <a:gd name="connsiteX2" fmla="*/ 304800 w 402771"/>
                <a:gd name="connsiteY2" fmla="*/ 586814 h 586814"/>
                <a:gd name="connsiteX3" fmla="*/ 402771 w 402771"/>
                <a:gd name="connsiteY3" fmla="*/ 586814 h 586814"/>
                <a:gd name="connsiteX4" fmla="*/ 359228 w 402771"/>
                <a:gd name="connsiteY4" fmla="*/ 194929 h 586814"/>
                <a:gd name="connsiteX5" fmla="*/ 43542 w 402771"/>
                <a:gd name="connsiteY5" fmla="*/ 42529 h 586814"/>
                <a:gd name="connsiteX6" fmla="*/ 0 w 402771"/>
                <a:gd name="connsiteY6" fmla="*/ 249357 h 586814"/>
                <a:gd name="connsiteX7" fmla="*/ 97971 w 402771"/>
                <a:gd name="connsiteY7" fmla="*/ 336443 h 586814"/>
                <a:gd name="connsiteX0" fmla="*/ 97971 w 402771"/>
                <a:gd name="connsiteY0" fmla="*/ 341263 h 591634"/>
                <a:gd name="connsiteX1" fmla="*/ 174171 w 402771"/>
                <a:gd name="connsiteY1" fmla="*/ 156206 h 591634"/>
                <a:gd name="connsiteX2" fmla="*/ 304800 w 402771"/>
                <a:gd name="connsiteY2" fmla="*/ 591634 h 591634"/>
                <a:gd name="connsiteX3" fmla="*/ 402771 w 402771"/>
                <a:gd name="connsiteY3" fmla="*/ 591634 h 591634"/>
                <a:gd name="connsiteX4" fmla="*/ 359228 w 402771"/>
                <a:gd name="connsiteY4" fmla="*/ 199749 h 591634"/>
                <a:gd name="connsiteX5" fmla="*/ 43542 w 402771"/>
                <a:gd name="connsiteY5" fmla="*/ 47349 h 591634"/>
                <a:gd name="connsiteX6" fmla="*/ 0 w 402771"/>
                <a:gd name="connsiteY6" fmla="*/ 254177 h 591634"/>
                <a:gd name="connsiteX7" fmla="*/ 97971 w 402771"/>
                <a:gd name="connsiteY7" fmla="*/ 341263 h 591634"/>
                <a:gd name="connsiteX0" fmla="*/ 97971 w 409867"/>
                <a:gd name="connsiteY0" fmla="*/ 339392 h 589763"/>
                <a:gd name="connsiteX1" fmla="*/ 174171 w 409867"/>
                <a:gd name="connsiteY1" fmla="*/ 154335 h 589763"/>
                <a:gd name="connsiteX2" fmla="*/ 304800 w 409867"/>
                <a:gd name="connsiteY2" fmla="*/ 589763 h 589763"/>
                <a:gd name="connsiteX3" fmla="*/ 402771 w 409867"/>
                <a:gd name="connsiteY3" fmla="*/ 589763 h 589763"/>
                <a:gd name="connsiteX4" fmla="*/ 404948 w 409867"/>
                <a:gd name="connsiteY4" fmla="*/ 210941 h 589763"/>
                <a:gd name="connsiteX5" fmla="*/ 43542 w 409867"/>
                <a:gd name="connsiteY5" fmla="*/ 45478 h 589763"/>
                <a:gd name="connsiteX6" fmla="*/ 0 w 409867"/>
                <a:gd name="connsiteY6" fmla="*/ 252306 h 589763"/>
                <a:gd name="connsiteX7" fmla="*/ 97971 w 409867"/>
                <a:gd name="connsiteY7" fmla="*/ 339392 h 589763"/>
                <a:gd name="connsiteX0" fmla="*/ 97971 w 404948"/>
                <a:gd name="connsiteY0" fmla="*/ 341957 h 592328"/>
                <a:gd name="connsiteX1" fmla="*/ 174171 w 404948"/>
                <a:gd name="connsiteY1" fmla="*/ 156900 h 592328"/>
                <a:gd name="connsiteX2" fmla="*/ 304800 w 404948"/>
                <a:gd name="connsiteY2" fmla="*/ 592328 h 592328"/>
                <a:gd name="connsiteX3" fmla="*/ 402771 w 404948"/>
                <a:gd name="connsiteY3" fmla="*/ 592328 h 592328"/>
                <a:gd name="connsiteX4" fmla="*/ 404948 w 404948"/>
                <a:gd name="connsiteY4" fmla="*/ 213506 h 592328"/>
                <a:gd name="connsiteX5" fmla="*/ 43542 w 404948"/>
                <a:gd name="connsiteY5" fmla="*/ 48043 h 592328"/>
                <a:gd name="connsiteX6" fmla="*/ 0 w 404948"/>
                <a:gd name="connsiteY6" fmla="*/ 254871 h 592328"/>
                <a:gd name="connsiteX7" fmla="*/ 97971 w 404948"/>
                <a:gd name="connsiteY7" fmla="*/ 341957 h 592328"/>
                <a:gd name="connsiteX0" fmla="*/ 97971 w 404948"/>
                <a:gd name="connsiteY0" fmla="*/ 185057 h 435428"/>
                <a:gd name="connsiteX1" fmla="*/ 174171 w 404948"/>
                <a:gd name="connsiteY1" fmla="*/ 0 h 435428"/>
                <a:gd name="connsiteX2" fmla="*/ 304800 w 404948"/>
                <a:gd name="connsiteY2" fmla="*/ 435428 h 435428"/>
                <a:gd name="connsiteX3" fmla="*/ 402771 w 404948"/>
                <a:gd name="connsiteY3" fmla="*/ 435428 h 435428"/>
                <a:gd name="connsiteX4" fmla="*/ 404948 w 404948"/>
                <a:gd name="connsiteY4" fmla="*/ 56606 h 435428"/>
                <a:gd name="connsiteX5" fmla="*/ 0 w 404948"/>
                <a:gd name="connsiteY5" fmla="*/ 97971 h 435428"/>
                <a:gd name="connsiteX6" fmla="*/ 97971 w 404948"/>
                <a:gd name="connsiteY6" fmla="*/ 185057 h 435428"/>
                <a:gd name="connsiteX0" fmla="*/ 97971 w 404948"/>
                <a:gd name="connsiteY0" fmla="*/ 271049 h 521420"/>
                <a:gd name="connsiteX1" fmla="*/ 174171 w 404948"/>
                <a:gd name="connsiteY1" fmla="*/ 85992 h 521420"/>
                <a:gd name="connsiteX2" fmla="*/ 304800 w 404948"/>
                <a:gd name="connsiteY2" fmla="*/ 521420 h 521420"/>
                <a:gd name="connsiteX3" fmla="*/ 402771 w 404948"/>
                <a:gd name="connsiteY3" fmla="*/ 521420 h 521420"/>
                <a:gd name="connsiteX4" fmla="*/ 404948 w 404948"/>
                <a:gd name="connsiteY4" fmla="*/ 142598 h 521420"/>
                <a:gd name="connsiteX5" fmla="*/ 0 w 404948"/>
                <a:gd name="connsiteY5" fmla="*/ 183963 h 521420"/>
                <a:gd name="connsiteX6" fmla="*/ 97971 w 404948"/>
                <a:gd name="connsiteY6" fmla="*/ 271049 h 521420"/>
                <a:gd name="connsiteX0" fmla="*/ 97971 w 404948"/>
                <a:gd name="connsiteY0" fmla="*/ 321149 h 571520"/>
                <a:gd name="connsiteX1" fmla="*/ 174171 w 404948"/>
                <a:gd name="connsiteY1" fmla="*/ 136092 h 571520"/>
                <a:gd name="connsiteX2" fmla="*/ 304800 w 404948"/>
                <a:gd name="connsiteY2" fmla="*/ 571520 h 571520"/>
                <a:gd name="connsiteX3" fmla="*/ 402771 w 404948"/>
                <a:gd name="connsiteY3" fmla="*/ 571520 h 571520"/>
                <a:gd name="connsiteX4" fmla="*/ 404948 w 404948"/>
                <a:gd name="connsiteY4" fmla="*/ 192698 h 571520"/>
                <a:gd name="connsiteX5" fmla="*/ 0 w 404948"/>
                <a:gd name="connsiteY5" fmla="*/ 234063 h 571520"/>
                <a:gd name="connsiteX6" fmla="*/ 97971 w 404948"/>
                <a:gd name="connsiteY6" fmla="*/ 321149 h 571520"/>
                <a:gd name="connsiteX0" fmla="*/ 97971 w 404948"/>
                <a:gd name="connsiteY0" fmla="*/ 321149 h 571520"/>
                <a:gd name="connsiteX1" fmla="*/ 200297 w 404948"/>
                <a:gd name="connsiteY1" fmla="*/ 136092 h 571520"/>
                <a:gd name="connsiteX2" fmla="*/ 304800 w 404948"/>
                <a:gd name="connsiteY2" fmla="*/ 571520 h 571520"/>
                <a:gd name="connsiteX3" fmla="*/ 402771 w 404948"/>
                <a:gd name="connsiteY3" fmla="*/ 571520 h 571520"/>
                <a:gd name="connsiteX4" fmla="*/ 404948 w 404948"/>
                <a:gd name="connsiteY4" fmla="*/ 192698 h 571520"/>
                <a:gd name="connsiteX5" fmla="*/ 0 w 404948"/>
                <a:gd name="connsiteY5" fmla="*/ 234063 h 571520"/>
                <a:gd name="connsiteX6" fmla="*/ 97971 w 404948"/>
                <a:gd name="connsiteY6" fmla="*/ 321149 h 571520"/>
                <a:gd name="connsiteX0" fmla="*/ 97971 w 435440"/>
                <a:gd name="connsiteY0" fmla="*/ 321149 h 571520"/>
                <a:gd name="connsiteX1" fmla="*/ 200297 w 435440"/>
                <a:gd name="connsiteY1" fmla="*/ 136092 h 571520"/>
                <a:gd name="connsiteX2" fmla="*/ 304800 w 435440"/>
                <a:gd name="connsiteY2" fmla="*/ 571520 h 571520"/>
                <a:gd name="connsiteX3" fmla="*/ 435428 w 435440"/>
                <a:gd name="connsiteY3" fmla="*/ 571520 h 571520"/>
                <a:gd name="connsiteX4" fmla="*/ 404948 w 435440"/>
                <a:gd name="connsiteY4" fmla="*/ 192698 h 571520"/>
                <a:gd name="connsiteX5" fmla="*/ 0 w 435440"/>
                <a:gd name="connsiteY5" fmla="*/ 234063 h 571520"/>
                <a:gd name="connsiteX6" fmla="*/ 97971 w 435440"/>
                <a:gd name="connsiteY6" fmla="*/ 321149 h 571520"/>
                <a:gd name="connsiteX0" fmla="*/ 97971 w 422385"/>
                <a:gd name="connsiteY0" fmla="*/ 321149 h 571520"/>
                <a:gd name="connsiteX1" fmla="*/ 200297 w 422385"/>
                <a:gd name="connsiteY1" fmla="*/ 136092 h 571520"/>
                <a:gd name="connsiteX2" fmla="*/ 304800 w 422385"/>
                <a:gd name="connsiteY2" fmla="*/ 571520 h 571520"/>
                <a:gd name="connsiteX3" fmla="*/ 422365 w 422385"/>
                <a:gd name="connsiteY3" fmla="*/ 564989 h 571520"/>
                <a:gd name="connsiteX4" fmla="*/ 404948 w 422385"/>
                <a:gd name="connsiteY4" fmla="*/ 192698 h 571520"/>
                <a:gd name="connsiteX5" fmla="*/ 0 w 422385"/>
                <a:gd name="connsiteY5" fmla="*/ 234063 h 571520"/>
                <a:gd name="connsiteX6" fmla="*/ 97971 w 422385"/>
                <a:gd name="connsiteY6" fmla="*/ 321149 h 57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85" h="571520">
                  <a:moveTo>
                    <a:pt x="97971" y="321149"/>
                  </a:moveTo>
                  <a:cubicBezTo>
                    <a:pt x="123371" y="259463"/>
                    <a:pt x="109582" y="152058"/>
                    <a:pt x="200297" y="136092"/>
                  </a:cubicBezTo>
                  <a:cubicBezTo>
                    <a:pt x="354874" y="202858"/>
                    <a:pt x="261257" y="426377"/>
                    <a:pt x="304800" y="571520"/>
                  </a:cubicBezTo>
                  <a:lnTo>
                    <a:pt x="422365" y="564989"/>
                  </a:lnTo>
                  <a:cubicBezTo>
                    <a:pt x="423091" y="438715"/>
                    <a:pt x="404222" y="318972"/>
                    <a:pt x="404948" y="192698"/>
                  </a:cubicBezTo>
                  <a:cubicBezTo>
                    <a:pt x="377008" y="-20300"/>
                    <a:pt x="44631" y="-120447"/>
                    <a:pt x="0" y="234063"/>
                  </a:cubicBezTo>
                  <a:lnTo>
                    <a:pt x="97971" y="321149"/>
                  </a:lnTo>
                  <a:close/>
                </a:path>
              </a:pathLst>
            </a:custGeom>
            <a:solidFill>
              <a:schemeClr val="tx1">
                <a:lumMod val="60000"/>
                <a:lumOff val="40000"/>
              </a:schemeClr>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22" name="Right Arrow 21"/>
          <p:cNvSpPr/>
          <p:nvPr/>
        </p:nvSpPr>
        <p:spPr>
          <a:xfrm>
            <a:off x="3968620" y="2202068"/>
            <a:ext cx="1033670" cy="1124561"/>
          </a:xfrm>
          <a:prstGeom prst="rightArrow">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3" name="Rectangle 22"/>
          <p:cNvSpPr/>
          <p:nvPr/>
        </p:nvSpPr>
        <p:spPr>
          <a:xfrm>
            <a:off x="363845" y="4026971"/>
            <a:ext cx="3393108" cy="369332"/>
          </a:xfrm>
          <a:prstGeom prst="rect">
            <a:avLst/>
          </a:prstGeom>
        </p:spPr>
        <p:txBody>
          <a:bodyPr wrap="none">
            <a:spAutoFit/>
          </a:bodyPr>
          <a:lstStyle/>
          <a:p>
            <a:r>
              <a:rPr lang="en-IN" dirty="0" smtClean="0">
                <a:solidFill>
                  <a:srgbClr val="66AEBA"/>
                </a:solidFill>
                <a:latin typeface="Gotham Light" charset="0"/>
                <a:ea typeface="Gotham Light" charset="0"/>
                <a:cs typeface="Gotham Light" charset="0"/>
              </a:rPr>
              <a:t>A </a:t>
            </a:r>
            <a:r>
              <a:rPr lang="en-IN" dirty="0">
                <a:solidFill>
                  <a:srgbClr val="66AEBA"/>
                </a:solidFill>
                <a:latin typeface="Gotham Light" charset="0"/>
                <a:ea typeface="Gotham Light" charset="0"/>
                <a:cs typeface="Gotham Light" charset="0"/>
              </a:rPr>
              <a:t>bunch of disparate scripts</a:t>
            </a:r>
          </a:p>
        </p:txBody>
      </p:sp>
      <p:sp>
        <p:nvSpPr>
          <p:cNvPr id="24" name="Rectangle 23"/>
          <p:cNvSpPr/>
          <p:nvPr/>
        </p:nvSpPr>
        <p:spPr>
          <a:xfrm>
            <a:off x="5417671" y="1912739"/>
            <a:ext cx="3037626" cy="415498"/>
          </a:xfrm>
          <a:prstGeom prst="rect">
            <a:avLst/>
          </a:prstGeom>
        </p:spPr>
        <p:txBody>
          <a:bodyPr wrap="none">
            <a:spAutoFit/>
          </a:bodyPr>
          <a:lstStyle/>
          <a:p>
            <a:r>
              <a:rPr lang="en-IN" sz="2100" dirty="0">
                <a:latin typeface="Gotham Light" charset="0"/>
                <a:ea typeface="Gotham Light" charset="0"/>
                <a:cs typeface="Gotham Light" charset="0"/>
              </a:rPr>
              <a:t>PowerShell functions </a:t>
            </a:r>
          </a:p>
        </p:txBody>
      </p:sp>
      <p:sp>
        <p:nvSpPr>
          <p:cNvPr id="25" name="Rectangle 24"/>
          <p:cNvSpPr/>
          <p:nvPr/>
        </p:nvSpPr>
        <p:spPr>
          <a:xfrm>
            <a:off x="5417670" y="2598127"/>
            <a:ext cx="3263009" cy="923330"/>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Cohesive and reusable</a:t>
            </a:r>
          </a:p>
          <a:p>
            <a:pPr marL="257175" indent="-257175">
              <a:buFont typeface="Wingdings" panose="05000000000000000000" pitchFamily="2" charset="2"/>
              <a:buChar char="ü"/>
            </a:pPr>
            <a:r>
              <a:rPr lang="en-IN" dirty="0">
                <a:latin typeface="Gotham Light" charset="0"/>
                <a:ea typeface="Gotham Light" charset="0"/>
                <a:cs typeface="Gotham Light" charset="0"/>
              </a:rPr>
              <a:t>Transferrable / shareable</a:t>
            </a:r>
          </a:p>
          <a:p>
            <a:pPr marL="257175" indent="-257175">
              <a:buFont typeface="Wingdings" panose="05000000000000000000" pitchFamily="2" charset="2"/>
              <a:buChar char="ü"/>
            </a:pPr>
            <a:r>
              <a:rPr lang="en-IN" dirty="0">
                <a:latin typeface="Gotham Light" charset="0"/>
                <a:ea typeface="Gotham Light" charset="0"/>
                <a:cs typeface="Gotham Light" charset="0"/>
              </a:rPr>
              <a:t>Function-format</a:t>
            </a:r>
          </a:p>
        </p:txBody>
      </p:sp>
    </p:spTree>
    <p:extLst>
      <p:ext uri="{BB962C8B-B14F-4D97-AF65-F5344CB8AC3E}">
        <p14:creationId xmlns:p14="http://schemas.microsoft.com/office/powerpoint/2010/main" val="527660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5">
                                            <p:txEl>
                                              <p:pRg st="0" end="0"/>
                                            </p:txEl>
                                          </p:spTgt>
                                        </p:tgtEl>
                                        <p:attrNameLst>
                                          <p:attrName>style.visibility</p:attrName>
                                        </p:attrNameLst>
                                      </p:cBhvr>
                                      <p:to>
                                        <p:strVal val="visible"/>
                                      </p:to>
                                    </p:set>
                                    <p:animEffect transition="in" filter="fade">
                                      <p:cBhvr>
                                        <p:cTn id="23" dur="500"/>
                                        <p:tgtEl>
                                          <p:spTgt spid="25">
                                            <p:txEl>
                                              <p:pRg st="0" end="0"/>
                                            </p:txEl>
                                          </p:spTgt>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25">
                                            <p:txEl>
                                              <p:pRg st="1" end="1"/>
                                            </p:txEl>
                                          </p:spTgt>
                                        </p:tgtEl>
                                        <p:attrNameLst>
                                          <p:attrName>style.visibility</p:attrName>
                                        </p:attrNameLst>
                                      </p:cBhvr>
                                      <p:to>
                                        <p:strVal val="visible"/>
                                      </p:to>
                                    </p:set>
                                    <p:animEffect transition="in" filter="fade">
                                      <p:cBhvr>
                                        <p:cTn id="26" dur="500"/>
                                        <p:tgtEl>
                                          <p:spTgt spid="25">
                                            <p:txEl>
                                              <p:pRg st="1" end="1"/>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25">
                                            <p:txEl>
                                              <p:pRg st="2" end="2"/>
                                            </p:txEl>
                                          </p:spTgt>
                                        </p:tgtEl>
                                        <p:attrNameLst>
                                          <p:attrName>style.visibility</p:attrName>
                                        </p:attrNameLst>
                                      </p:cBhvr>
                                      <p:to>
                                        <p:strVal val="visible"/>
                                      </p:to>
                                    </p:set>
                                    <p:animEffect transition="in" filter="fade">
                                      <p:cBhvr>
                                        <p:cTn id="29"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Takeaways</a:t>
            </a:r>
          </a:p>
        </p:txBody>
      </p:sp>
      <p:sp>
        <p:nvSpPr>
          <p:cNvPr id="3" name="Rectangle 2"/>
          <p:cNvSpPr/>
          <p:nvPr/>
        </p:nvSpPr>
        <p:spPr>
          <a:xfrm>
            <a:off x="1471586" y="1757471"/>
            <a:ext cx="2754024" cy="369332"/>
          </a:xfrm>
          <a:prstGeom prst="rect">
            <a:avLst/>
          </a:prstGeom>
          <a:solidFill>
            <a:srgbClr val="66AEBA"/>
          </a:solidFill>
        </p:spPr>
        <p:txBody>
          <a:bodyPr wrap="none">
            <a:spAutoFit/>
          </a:bodyPr>
          <a:lstStyle/>
          <a:p>
            <a:r>
              <a:rPr lang="en-IN" dirty="0">
                <a:solidFill>
                  <a:schemeClr val="bg1"/>
                </a:solidFill>
                <a:latin typeface="Gotham Light" charset="0"/>
                <a:ea typeface="Gotham Light" charset="0"/>
                <a:cs typeface="Gotham Light" charset="0"/>
              </a:rPr>
              <a:t>GUI management tool </a:t>
            </a:r>
          </a:p>
        </p:txBody>
      </p:sp>
      <p:sp>
        <p:nvSpPr>
          <p:cNvPr id="4" name="TextBox 3"/>
          <p:cNvSpPr txBox="1"/>
          <p:nvPr/>
        </p:nvSpPr>
        <p:spPr>
          <a:xfrm>
            <a:off x="1849274" y="2335696"/>
            <a:ext cx="2316981" cy="784830"/>
          </a:xfrm>
          <a:prstGeom prst="rect">
            <a:avLst/>
          </a:prstGeom>
          <a:noFill/>
        </p:spPr>
        <p:txBody>
          <a:bodyPr wrap="none" rtlCol="0">
            <a:spAutoFit/>
          </a:bodyPr>
          <a:lstStyle/>
          <a:p>
            <a:r>
              <a:rPr lang="en-IN" sz="1500" dirty="0">
                <a:latin typeface="Gotham Light" charset="0"/>
                <a:ea typeface="Gotham Light" charset="0"/>
                <a:cs typeface="Gotham Light" charset="0"/>
              </a:rPr>
              <a:t>Takes up more time</a:t>
            </a:r>
          </a:p>
          <a:p>
            <a:endParaRPr lang="en-IN" sz="1500" dirty="0">
              <a:latin typeface="Gotham Light" charset="0"/>
              <a:ea typeface="Gotham Light" charset="0"/>
              <a:cs typeface="Gotham Light" charset="0"/>
            </a:endParaRPr>
          </a:p>
          <a:p>
            <a:r>
              <a:rPr lang="en-IN" sz="1500" dirty="0">
                <a:latin typeface="Gotham Light" charset="0"/>
                <a:ea typeface="Gotham Light" charset="0"/>
                <a:cs typeface="Gotham Light" charset="0"/>
              </a:rPr>
              <a:t>Prone to human errors</a:t>
            </a:r>
          </a:p>
        </p:txBody>
      </p:sp>
      <p:sp>
        <p:nvSpPr>
          <p:cNvPr id="5" name="Rectangle 4"/>
          <p:cNvSpPr/>
          <p:nvPr/>
        </p:nvSpPr>
        <p:spPr>
          <a:xfrm>
            <a:off x="5102266" y="1747533"/>
            <a:ext cx="2018373" cy="369332"/>
          </a:xfrm>
          <a:prstGeom prst="rect">
            <a:avLst/>
          </a:prstGeom>
          <a:solidFill>
            <a:srgbClr val="9CCB42"/>
          </a:solidFill>
        </p:spPr>
        <p:txBody>
          <a:bodyPr wrap="none">
            <a:spAutoFit/>
          </a:bodyPr>
          <a:lstStyle/>
          <a:p>
            <a:r>
              <a:rPr lang="en-IN" dirty="0">
                <a:solidFill>
                  <a:schemeClr val="bg1"/>
                </a:solidFill>
                <a:latin typeface="Gotham Light" charset="0"/>
                <a:ea typeface="Gotham Light" charset="0"/>
                <a:cs typeface="Gotham Light" charset="0"/>
              </a:rPr>
              <a:t>PowerShell tool </a:t>
            </a:r>
          </a:p>
        </p:txBody>
      </p:sp>
      <p:sp>
        <p:nvSpPr>
          <p:cNvPr id="6" name="TextBox 5"/>
          <p:cNvSpPr txBox="1"/>
          <p:nvPr/>
        </p:nvSpPr>
        <p:spPr>
          <a:xfrm>
            <a:off x="5479953" y="2221262"/>
            <a:ext cx="2989678" cy="1015663"/>
          </a:xfrm>
          <a:prstGeom prst="rect">
            <a:avLst/>
          </a:prstGeom>
          <a:noFill/>
        </p:spPr>
        <p:txBody>
          <a:bodyPr wrap="square" rtlCol="0">
            <a:spAutoFit/>
          </a:bodyPr>
          <a:lstStyle/>
          <a:p>
            <a:r>
              <a:rPr lang="en-IN" sz="1500" dirty="0">
                <a:latin typeface="Gotham Light" charset="0"/>
                <a:ea typeface="Gotham Light" charset="0"/>
                <a:cs typeface="Gotham Light" charset="0"/>
              </a:rPr>
              <a:t>Large time spent upfront but shorter time in the long run</a:t>
            </a:r>
          </a:p>
          <a:p>
            <a:endParaRPr lang="en-IN" sz="1500" dirty="0">
              <a:latin typeface="Gotham Light" charset="0"/>
              <a:ea typeface="Gotham Light" charset="0"/>
              <a:cs typeface="Gotham Light" charset="0"/>
            </a:endParaRPr>
          </a:p>
          <a:p>
            <a:r>
              <a:rPr lang="en-IN" sz="1500" dirty="0">
                <a:latin typeface="Gotham Light" charset="0"/>
                <a:ea typeface="Gotham Light" charset="0"/>
                <a:cs typeface="Gotham Light" charset="0"/>
              </a:rPr>
              <a:t>Robust and reusable</a:t>
            </a:r>
          </a:p>
        </p:txBody>
      </p:sp>
      <p:sp>
        <p:nvSpPr>
          <p:cNvPr id="7" name="Rectangle 6"/>
          <p:cNvSpPr/>
          <p:nvPr/>
        </p:nvSpPr>
        <p:spPr>
          <a:xfrm>
            <a:off x="2146852" y="3920256"/>
            <a:ext cx="6102696" cy="415498"/>
          </a:xfrm>
          <a:prstGeom prst="rect">
            <a:avLst/>
          </a:prstGeom>
          <a:noFill/>
        </p:spPr>
        <p:txBody>
          <a:bodyPr wrap="none">
            <a:spAutoFit/>
          </a:bodyPr>
          <a:lstStyle/>
          <a:p>
            <a:r>
              <a:rPr lang="en-IN" sz="2100" dirty="0">
                <a:solidFill>
                  <a:srgbClr val="F26722"/>
                </a:solidFill>
                <a:latin typeface="Gotham Light" charset="0"/>
                <a:ea typeface="Gotham Light" charset="0"/>
                <a:cs typeface="Gotham Light" charset="0"/>
              </a:rPr>
              <a:t>Always code the tool with expansion in mind</a:t>
            </a:r>
          </a:p>
        </p:txBody>
      </p:sp>
      <p:grpSp>
        <p:nvGrpSpPr>
          <p:cNvPr id="19" name="Group 18"/>
          <p:cNvGrpSpPr/>
          <p:nvPr/>
        </p:nvGrpSpPr>
        <p:grpSpPr>
          <a:xfrm>
            <a:off x="1600795" y="2094023"/>
            <a:ext cx="248479" cy="876210"/>
            <a:chOff x="1757203" y="2792030"/>
            <a:chExt cx="331305" cy="1168280"/>
          </a:xfrm>
        </p:grpSpPr>
        <p:cxnSp>
          <p:nvCxnSpPr>
            <p:cNvPr id="9" name="Straight Connector 8"/>
            <p:cNvCxnSpPr/>
            <p:nvPr/>
          </p:nvCxnSpPr>
          <p:spPr>
            <a:xfrm>
              <a:off x="1757203" y="2792030"/>
              <a:ext cx="0" cy="1168280"/>
            </a:xfrm>
            <a:prstGeom prst="line">
              <a:avLst/>
            </a:prstGeom>
            <a:ln>
              <a:solidFill>
                <a:srgbClr val="66AEBA"/>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57203" y="3284450"/>
              <a:ext cx="331305" cy="0"/>
            </a:xfrm>
            <a:prstGeom prst="line">
              <a:avLst/>
            </a:prstGeom>
            <a:ln>
              <a:solidFill>
                <a:srgbClr val="66AEBA"/>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57203" y="3947058"/>
              <a:ext cx="331305" cy="0"/>
            </a:xfrm>
            <a:prstGeom prst="line">
              <a:avLst/>
            </a:prstGeom>
            <a:ln>
              <a:solidFill>
                <a:srgbClr val="66AEBA"/>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231475" y="2094022"/>
            <a:ext cx="248479" cy="963665"/>
            <a:chOff x="6598109" y="2792030"/>
            <a:chExt cx="331305" cy="1284886"/>
          </a:xfrm>
        </p:grpSpPr>
        <p:cxnSp>
          <p:nvCxnSpPr>
            <p:cNvPr id="14" name="Straight Connector 13"/>
            <p:cNvCxnSpPr/>
            <p:nvPr/>
          </p:nvCxnSpPr>
          <p:spPr>
            <a:xfrm>
              <a:off x="6598109" y="2792030"/>
              <a:ext cx="0" cy="1284886"/>
            </a:xfrm>
            <a:prstGeom prst="line">
              <a:avLst/>
            </a:prstGeom>
            <a:ln>
              <a:solidFill>
                <a:srgbClr val="9CCB4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598109" y="3284450"/>
              <a:ext cx="331305" cy="0"/>
            </a:xfrm>
            <a:prstGeom prst="line">
              <a:avLst/>
            </a:prstGeom>
            <a:ln>
              <a:solidFill>
                <a:srgbClr val="9CCB4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598109" y="4076916"/>
              <a:ext cx="331305" cy="0"/>
            </a:xfrm>
            <a:prstGeom prst="line">
              <a:avLst/>
            </a:prstGeom>
            <a:ln>
              <a:solidFill>
                <a:srgbClr val="9CCB4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16179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Tool #2: Log Investigator</a:t>
            </a:r>
            <a:endParaRPr lang="en-US" sz="4000" dirty="0">
              <a:latin typeface="Gotham Book" charset="0"/>
              <a:ea typeface="Gotham Book" charset="0"/>
              <a:cs typeface="Gotham Book" charset="0"/>
            </a:endParaRPr>
          </a:p>
        </p:txBody>
      </p:sp>
      <p:grpSp>
        <p:nvGrpSpPr>
          <p:cNvPr id="1031" name="Group 1030"/>
          <p:cNvGrpSpPr/>
          <p:nvPr/>
        </p:nvGrpSpPr>
        <p:grpSpPr>
          <a:xfrm>
            <a:off x="4638205" y="1848447"/>
            <a:ext cx="3062477" cy="2525522"/>
            <a:chOff x="6184273" y="2464595"/>
            <a:chExt cx="4083302" cy="3367363"/>
          </a:xfrm>
        </p:grpSpPr>
        <p:sp>
          <p:nvSpPr>
            <p:cNvPr id="3" name="Oval 2"/>
            <p:cNvSpPr/>
            <p:nvPr/>
          </p:nvSpPr>
          <p:spPr>
            <a:xfrm>
              <a:off x="6184273" y="2464595"/>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4" name="Rectangle 3"/>
            <p:cNvSpPr/>
            <p:nvPr/>
          </p:nvSpPr>
          <p:spPr>
            <a:xfrm>
              <a:off x="6661351" y="2484473"/>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5" name="Oval 4"/>
            <p:cNvSpPr/>
            <p:nvPr/>
          </p:nvSpPr>
          <p:spPr>
            <a:xfrm>
              <a:off x="6661351" y="2840010"/>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6" name="Rectangle 5"/>
            <p:cNvSpPr/>
            <p:nvPr/>
          </p:nvSpPr>
          <p:spPr>
            <a:xfrm>
              <a:off x="7138429" y="2859888"/>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 name="Oval 6"/>
            <p:cNvSpPr/>
            <p:nvPr/>
          </p:nvSpPr>
          <p:spPr>
            <a:xfrm>
              <a:off x="6661351" y="3255181"/>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8" name="Rectangle 7"/>
            <p:cNvSpPr/>
            <p:nvPr/>
          </p:nvSpPr>
          <p:spPr>
            <a:xfrm>
              <a:off x="7138429" y="3275059"/>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9" name="Oval 8"/>
            <p:cNvSpPr/>
            <p:nvPr/>
          </p:nvSpPr>
          <p:spPr>
            <a:xfrm>
              <a:off x="6184273" y="3710108"/>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10" name="Rectangle 9"/>
            <p:cNvSpPr/>
            <p:nvPr/>
          </p:nvSpPr>
          <p:spPr>
            <a:xfrm>
              <a:off x="6661351" y="3729986"/>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1" name="Oval 10"/>
            <p:cNvSpPr/>
            <p:nvPr/>
          </p:nvSpPr>
          <p:spPr>
            <a:xfrm>
              <a:off x="6184273" y="4165035"/>
              <a:ext cx="251790" cy="251790"/>
            </a:xfrm>
            <a:prstGeom prst="ellips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dirty="0" smtClean="0">
                  <a:solidFill>
                    <a:schemeClr val="bg1"/>
                  </a:solidFill>
                  <a:latin typeface="Gotham Light" charset="0"/>
                  <a:ea typeface="Gotham Light" charset="0"/>
                  <a:cs typeface="Gotham Light" charset="0"/>
                </a:rPr>
                <a:t>!</a:t>
              </a:r>
            </a:p>
          </p:txBody>
        </p:sp>
        <p:sp>
          <p:nvSpPr>
            <p:cNvPr id="12" name="Rectangle 11"/>
            <p:cNvSpPr/>
            <p:nvPr/>
          </p:nvSpPr>
          <p:spPr>
            <a:xfrm>
              <a:off x="6661351" y="4184913"/>
              <a:ext cx="2902226" cy="212034"/>
            </a:xfrm>
            <a:prstGeom prst="rect">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6" name="Oval 15"/>
            <p:cNvSpPr/>
            <p:nvPr/>
          </p:nvSpPr>
          <p:spPr>
            <a:xfrm>
              <a:off x="7823161" y="3124754"/>
              <a:ext cx="1258941" cy="1258941"/>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7" name="Rectangle 16"/>
            <p:cNvSpPr/>
            <p:nvPr/>
          </p:nvSpPr>
          <p:spPr>
            <a:xfrm>
              <a:off x="7823161" y="3329097"/>
              <a:ext cx="1316346" cy="329223"/>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8" name="Rectangle 17"/>
            <p:cNvSpPr/>
            <p:nvPr/>
          </p:nvSpPr>
          <p:spPr>
            <a:xfrm>
              <a:off x="7823161" y="3901971"/>
              <a:ext cx="1316346" cy="329223"/>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3" name="Group 12"/>
            <p:cNvGrpSpPr/>
            <p:nvPr/>
          </p:nvGrpSpPr>
          <p:grpSpPr>
            <a:xfrm rot="17100000">
              <a:off x="7460638" y="3025020"/>
              <a:ext cx="2798986" cy="2814889"/>
              <a:chOff x="-3973513" y="1644650"/>
              <a:chExt cx="1117600" cy="1123950"/>
            </a:xfrm>
            <a:solidFill>
              <a:srgbClr val="66AEBA"/>
            </a:solidFill>
          </p:grpSpPr>
          <p:sp>
            <p:nvSpPr>
              <p:cNvPr id="14" name="Freeform 17"/>
              <p:cNvSpPr>
                <a:spLocks noEditPoints="1"/>
              </p:cNvSpPr>
              <p:nvPr/>
            </p:nvSpPr>
            <p:spPr bwMode="auto">
              <a:xfrm>
                <a:off x="-3973513" y="2260600"/>
                <a:ext cx="511175" cy="508000"/>
              </a:xfrm>
              <a:custGeom>
                <a:avLst/>
                <a:gdLst>
                  <a:gd name="T0" fmla="*/ 288 w 322"/>
                  <a:gd name="T1" fmla="*/ 6 h 320"/>
                  <a:gd name="T2" fmla="*/ 280 w 322"/>
                  <a:gd name="T3" fmla="*/ 2 h 320"/>
                  <a:gd name="T4" fmla="*/ 262 w 322"/>
                  <a:gd name="T5" fmla="*/ 0 h 320"/>
                  <a:gd name="T6" fmla="*/ 236 w 322"/>
                  <a:gd name="T7" fmla="*/ 10 h 320"/>
                  <a:gd name="T8" fmla="*/ 22 w 322"/>
                  <a:gd name="T9" fmla="*/ 196 h 320"/>
                  <a:gd name="T10" fmla="*/ 14 w 322"/>
                  <a:gd name="T11" fmla="*/ 206 h 320"/>
                  <a:gd name="T12" fmla="*/ 2 w 322"/>
                  <a:gd name="T13" fmla="*/ 228 h 320"/>
                  <a:gd name="T14" fmla="*/ 0 w 322"/>
                  <a:gd name="T15" fmla="*/ 250 h 320"/>
                  <a:gd name="T16" fmla="*/ 6 w 322"/>
                  <a:gd name="T17" fmla="*/ 268 h 320"/>
                  <a:gd name="T18" fmla="*/ 44 w 322"/>
                  <a:gd name="T19" fmla="*/ 306 h 320"/>
                  <a:gd name="T20" fmla="*/ 52 w 322"/>
                  <a:gd name="T21" fmla="*/ 314 h 320"/>
                  <a:gd name="T22" fmla="*/ 72 w 322"/>
                  <a:gd name="T23" fmla="*/ 320 h 320"/>
                  <a:gd name="T24" fmla="*/ 92 w 322"/>
                  <a:gd name="T25" fmla="*/ 318 h 320"/>
                  <a:gd name="T26" fmla="*/ 114 w 322"/>
                  <a:gd name="T27" fmla="*/ 308 h 320"/>
                  <a:gd name="T28" fmla="*/ 302 w 322"/>
                  <a:gd name="T29" fmla="*/ 100 h 320"/>
                  <a:gd name="T30" fmla="*/ 314 w 322"/>
                  <a:gd name="T31" fmla="*/ 84 h 320"/>
                  <a:gd name="T32" fmla="*/ 320 w 322"/>
                  <a:gd name="T33" fmla="*/ 68 h 320"/>
                  <a:gd name="T34" fmla="*/ 322 w 322"/>
                  <a:gd name="T35" fmla="*/ 50 h 320"/>
                  <a:gd name="T36" fmla="*/ 316 w 322"/>
                  <a:gd name="T37" fmla="*/ 34 h 320"/>
                  <a:gd name="T38" fmla="*/ 44 w 322"/>
                  <a:gd name="T39" fmla="*/ 212 h 320"/>
                  <a:gd name="T40" fmla="*/ 44 w 322"/>
                  <a:gd name="T41" fmla="*/ 210 h 320"/>
                  <a:gd name="T42" fmla="*/ 50 w 322"/>
                  <a:gd name="T43" fmla="*/ 200 h 320"/>
                  <a:gd name="T44" fmla="*/ 200 w 322"/>
                  <a:gd name="T45" fmla="*/ 54 h 320"/>
                  <a:gd name="T46" fmla="*/ 210 w 322"/>
                  <a:gd name="T47" fmla="*/ 50 h 320"/>
                  <a:gd name="T48" fmla="*/ 212 w 322"/>
                  <a:gd name="T49" fmla="*/ 50 h 320"/>
                  <a:gd name="T50" fmla="*/ 210 w 322"/>
                  <a:gd name="T51" fmla="*/ 56 h 320"/>
                  <a:gd name="T52" fmla="*/ 56 w 322"/>
                  <a:gd name="T53" fmla="*/ 208 h 320"/>
                  <a:gd name="T54" fmla="*/ 48 w 322"/>
                  <a:gd name="T55" fmla="*/ 212 h 320"/>
                  <a:gd name="T56" fmla="*/ 44 w 322"/>
                  <a:gd name="T57" fmla="*/ 212 h 320"/>
                  <a:gd name="T58" fmla="*/ 70 w 322"/>
                  <a:gd name="T59" fmla="*/ 252 h 320"/>
                  <a:gd name="T60" fmla="*/ 68 w 322"/>
                  <a:gd name="T61" fmla="*/ 248 h 320"/>
                  <a:gd name="T62" fmla="*/ 70 w 322"/>
                  <a:gd name="T63" fmla="*/ 242 h 320"/>
                  <a:gd name="T64" fmla="*/ 222 w 322"/>
                  <a:gd name="T65" fmla="*/ 90 h 320"/>
                  <a:gd name="T66" fmla="*/ 224 w 322"/>
                  <a:gd name="T67" fmla="*/ 86 h 320"/>
                  <a:gd name="T68" fmla="*/ 232 w 322"/>
                  <a:gd name="T69" fmla="*/ 86 h 320"/>
                  <a:gd name="T70" fmla="*/ 234 w 322"/>
                  <a:gd name="T71" fmla="*/ 86 h 320"/>
                  <a:gd name="T72" fmla="*/ 236 w 322"/>
                  <a:gd name="T73" fmla="*/ 92 h 320"/>
                  <a:gd name="T74" fmla="*/ 232 w 322"/>
                  <a:gd name="T75" fmla="*/ 100 h 320"/>
                  <a:gd name="T76" fmla="*/ 82 w 322"/>
                  <a:gd name="T77" fmla="*/ 248 h 320"/>
                  <a:gd name="T78" fmla="*/ 76 w 322"/>
                  <a:gd name="T79" fmla="*/ 252 h 320"/>
                  <a:gd name="T80" fmla="*/ 70 w 322"/>
                  <a:gd name="T81" fmla="*/ 252 h 320"/>
                  <a:gd name="T82" fmla="*/ 266 w 322"/>
                  <a:gd name="T83" fmla="*/ 120 h 320"/>
                  <a:gd name="T84" fmla="*/ 120 w 322"/>
                  <a:gd name="T85" fmla="*/ 270 h 320"/>
                  <a:gd name="T86" fmla="*/ 110 w 322"/>
                  <a:gd name="T87" fmla="*/ 276 h 320"/>
                  <a:gd name="T88" fmla="*/ 108 w 322"/>
                  <a:gd name="T89" fmla="*/ 276 h 320"/>
                  <a:gd name="T90" fmla="*/ 108 w 322"/>
                  <a:gd name="T91" fmla="*/ 272 h 320"/>
                  <a:gd name="T92" fmla="*/ 258 w 322"/>
                  <a:gd name="T93" fmla="*/ 116 h 320"/>
                  <a:gd name="T94" fmla="*/ 266 w 322"/>
                  <a:gd name="T95" fmla="*/ 110 h 320"/>
                  <a:gd name="T96" fmla="*/ 270 w 322"/>
                  <a:gd name="T97" fmla="*/ 110 h 320"/>
                  <a:gd name="T98" fmla="*/ 272 w 322"/>
                  <a:gd name="T99" fmla="*/ 110 h 320"/>
                  <a:gd name="T100" fmla="*/ 266 w 322"/>
                  <a:gd name="T101"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 h="320">
                    <a:moveTo>
                      <a:pt x="316" y="34"/>
                    </a:moveTo>
                    <a:lnTo>
                      <a:pt x="288" y="6"/>
                    </a:lnTo>
                    <a:lnTo>
                      <a:pt x="288" y="6"/>
                    </a:lnTo>
                    <a:lnTo>
                      <a:pt x="280" y="2"/>
                    </a:lnTo>
                    <a:lnTo>
                      <a:pt x="272" y="0"/>
                    </a:lnTo>
                    <a:lnTo>
                      <a:pt x="262" y="0"/>
                    </a:lnTo>
                    <a:lnTo>
                      <a:pt x="254" y="2"/>
                    </a:lnTo>
                    <a:lnTo>
                      <a:pt x="236" y="10"/>
                    </a:lnTo>
                    <a:lnTo>
                      <a:pt x="222" y="18"/>
                    </a:lnTo>
                    <a:lnTo>
                      <a:pt x="22" y="196"/>
                    </a:lnTo>
                    <a:lnTo>
                      <a:pt x="22" y="196"/>
                    </a:lnTo>
                    <a:lnTo>
                      <a:pt x="14" y="206"/>
                    </a:lnTo>
                    <a:lnTo>
                      <a:pt x="6" y="216"/>
                    </a:lnTo>
                    <a:lnTo>
                      <a:pt x="2" y="228"/>
                    </a:lnTo>
                    <a:lnTo>
                      <a:pt x="0" y="238"/>
                    </a:lnTo>
                    <a:lnTo>
                      <a:pt x="0" y="250"/>
                    </a:lnTo>
                    <a:lnTo>
                      <a:pt x="2" y="260"/>
                    </a:lnTo>
                    <a:lnTo>
                      <a:pt x="6" y="268"/>
                    </a:lnTo>
                    <a:lnTo>
                      <a:pt x="14" y="276"/>
                    </a:lnTo>
                    <a:lnTo>
                      <a:pt x="44" y="306"/>
                    </a:lnTo>
                    <a:lnTo>
                      <a:pt x="44" y="306"/>
                    </a:lnTo>
                    <a:lnTo>
                      <a:pt x="52" y="314"/>
                    </a:lnTo>
                    <a:lnTo>
                      <a:pt x="60" y="318"/>
                    </a:lnTo>
                    <a:lnTo>
                      <a:pt x="72" y="320"/>
                    </a:lnTo>
                    <a:lnTo>
                      <a:pt x="82" y="320"/>
                    </a:lnTo>
                    <a:lnTo>
                      <a:pt x="92" y="318"/>
                    </a:lnTo>
                    <a:lnTo>
                      <a:pt x="104" y="314"/>
                    </a:lnTo>
                    <a:lnTo>
                      <a:pt x="114" y="308"/>
                    </a:lnTo>
                    <a:lnTo>
                      <a:pt x="124" y="298"/>
                    </a:lnTo>
                    <a:lnTo>
                      <a:pt x="302" y="100"/>
                    </a:lnTo>
                    <a:lnTo>
                      <a:pt x="302" y="100"/>
                    </a:lnTo>
                    <a:lnTo>
                      <a:pt x="314" y="84"/>
                    </a:lnTo>
                    <a:lnTo>
                      <a:pt x="318" y="76"/>
                    </a:lnTo>
                    <a:lnTo>
                      <a:pt x="320" y="68"/>
                    </a:lnTo>
                    <a:lnTo>
                      <a:pt x="322" y="58"/>
                    </a:lnTo>
                    <a:lnTo>
                      <a:pt x="322" y="50"/>
                    </a:lnTo>
                    <a:lnTo>
                      <a:pt x="320" y="42"/>
                    </a:lnTo>
                    <a:lnTo>
                      <a:pt x="316" y="34"/>
                    </a:lnTo>
                    <a:lnTo>
                      <a:pt x="316" y="34"/>
                    </a:lnTo>
                    <a:close/>
                    <a:moveTo>
                      <a:pt x="44" y="212"/>
                    </a:moveTo>
                    <a:lnTo>
                      <a:pt x="44" y="212"/>
                    </a:lnTo>
                    <a:lnTo>
                      <a:pt x="44" y="210"/>
                    </a:lnTo>
                    <a:lnTo>
                      <a:pt x="46" y="208"/>
                    </a:lnTo>
                    <a:lnTo>
                      <a:pt x="50" y="200"/>
                    </a:lnTo>
                    <a:lnTo>
                      <a:pt x="200" y="54"/>
                    </a:lnTo>
                    <a:lnTo>
                      <a:pt x="200" y="54"/>
                    </a:lnTo>
                    <a:lnTo>
                      <a:pt x="208" y="50"/>
                    </a:lnTo>
                    <a:lnTo>
                      <a:pt x="210" y="50"/>
                    </a:lnTo>
                    <a:lnTo>
                      <a:pt x="212" y="50"/>
                    </a:lnTo>
                    <a:lnTo>
                      <a:pt x="212" y="50"/>
                    </a:lnTo>
                    <a:lnTo>
                      <a:pt x="212" y="52"/>
                    </a:lnTo>
                    <a:lnTo>
                      <a:pt x="210" y="56"/>
                    </a:lnTo>
                    <a:lnTo>
                      <a:pt x="206" y="62"/>
                    </a:lnTo>
                    <a:lnTo>
                      <a:pt x="56" y="208"/>
                    </a:lnTo>
                    <a:lnTo>
                      <a:pt x="56" y="208"/>
                    </a:lnTo>
                    <a:lnTo>
                      <a:pt x="48" y="212"/>
                    </a:lnTo>
                    <a:lnTo>
                      <a:pt x="46" y="214"/>
                    </a:lnTo>
                    <a:lnTo>
                      <a:pt x="44" y="212"/>
                    </a:lnTo>
                    <a:lnTo>
                      <a:pt x="44" y="212"/>
                    </a:lnTo>
                    <a:close/>
                    <a:moveTo>
                      <a:pt x="70" y="252"/>
                    </a:moveTo>
                    <a:lnTo>
                      <a:pt x="70" y="252"/>
                    </a:lnTo>
                    <a:lnTo>
                      <a:pt x="68" y="248"/>
                    </a:lnTo>
                    <a:lnTo>
                      <a:pt x="68" y="246"/>
                    </a:lnTo>
                    <a:lnTo>
                      <a:pt x="70" y="242"/>
                    </a:lnTo>
                    <a:lnTo>
                      <a:pt x="72" y="238"/>
                    </a:lnTo>
                    <a:lnTo>
                      <a:pt x="222" y="90"/>
                    </a:lnTo>
                    <a:lnTo>
                      <a:pt x="222" y="90"/>
                    </a:lnTo>
                    <a:lnTo>
                      <a:pt x="224" y="86"/>
                    </a:lnTo>
                    <a:lnTo>
                      <a:pt x="228" y="86"/>
                    </a:lnTo>
                    <a:lnTo>
                      <a:pt x="232" y="86"/>
                    </a:lnTo>
                    <a:lnTo>
                      <a:pt x="234" y="86"/>
                    </a:lnTo>
                    <a:lnTo>
                      <a:pt x="234" y="86"/>
                    </a:lnTo>
                    <a:lnTo>
                      <a:pt x="236" y="90"/>
                    </a:lnTo>
                    <a:lnTo>
                      <a:pt x="236" y="92"/>
                    </a:lnTo>
                    <a:lnTo>
                      <a:pt x="234" y="96"/>
                    </a:lnTo>
                    <a:lnTo>
                      <a:pt x="232" y="100"/>
                    </a:lnTo>
                    <a:lnTo>
                      <a:pt x="82" y="248"/>
                    </a:lnTo>
                    <a:lnTo>
                      <a:pt x="82" y="248"/>
                    </a:lnTo>
                    <a:lnTo>
                      <a:pt x="78" y="252"/>
                    </a:lnTo>
                    <a:lnTo>
                      <a:pt x="76" y="252"/>
                    </a:lnTo>
                    <a:lnTo>
                      <a:pt x="72" y="252"/>
                    </a:lnTo>
                    <a:lnTo>
                      <a:pt x="70" y="252"/>
                    </a:lnTo>
                    <a:lnTo>
                      <a:pt x="70" y="252"/>
                    </a:lnTo>
                    <a:close/>
                    <a:moveTo>
                      <a:pt x="266" y="120"/>
                    </a:moveTo>
                    <a:lnTo>
                      <a:pt x="120" y="270"/>
                    </a:lnTo>
                    <a:lnTo>
                      <a:pt x="120" y="270"/>
                    </a:lnTo>
                    <a:lnTo>
                      <a:pt x="112" y="274"/>
                    </a:lnTo>
                    <a:lnTo>
                      <a:pt x="110" y="276"/>
                    </a:lnTo>
                    <a:lnTo>
                      <a:pt x="108" y="276"/>
                    </a:lnTo>
                    <a:lnTo>
                      <a:pt x="108" y="276"/>
                    </a:lnTo>
                    <a:lnTo>
                      <a:pt x="106" y="274"/>
                    </a:lnTo>
                    <a:lnTo>
                      <a:pt x="108" y="272"/>
                    </a:lnTo>
                    <a:lnTo>
                      <a:pt x="112" y="264"/>
                    </a:lnTo>
                    <a:lnTo>
                      <a:pt x="258" y="116"/>
                    </a:lnTo>
                    <a:lnTo>
                      <a:pt x="258" y="116"/>
                    </a:lnTo>
                    <a:lnTo>
                      <a:pt x="266" y="110"/>
                    </a:lnTo>
                    <a:lnTo>
                      <a:pt x="268" y="108"/>
                    </a:lnTo>
                    <a:lnTo>
                      <a:pt x="270" y="110"/>
                    </a:lnTo>
                    <a:lnTo>
                      <a:pt x="270" y="110"/>
                    </a:lnTo>
                    <a:lnTo>
                      <a:pt x="272" y="110"/>
                    </a:lnTo>
                    <a:lnTo>
                      <a:pt x="270" y="114"/>
                    </a:lnTo>
                    <a:lnTo>
                      <a:pt x="266" y="120"/>
                    </a:lnTo>
                    <a:lnTo>
                      <a:pt x="2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Freeform 18"/>
              <p:cNvSpPr>
                <a:spLocks noEditPoints="1"/>
              </p:cNvSpPr>
              <p:nvPr/>
            </p:nvSpPr>
            <p:spPr bwMode="auto">
              <a:xfrm>
                <a:off x="-3532188" y="1644650"/>
                <a:ext cx="676275" cy="676275"/>
              </a:xfrm>
              <a:custGeom>
                <a:avLst/>
                <a:gdLst>
                  <a:gd name="T0" fmla="*/ 348 w 426"/>
                  <a:gd name="T1" fmla="*/ 48 h 426"/>
                  <a:gd name="T2" fmla="*/ 294 w 426"/>
                  <a:gd name="T3" fmla="*/ 16 h 426"/>
                  <a:gd name="T4" fmla="*/ 234 w 426"/>
                  <a:gd name="T5" fmla="*/ 0 h 426"/>
                  <a:gd name="T6" fmla="*/ 172 w 426"/>
                  <a:gd name="T7" fmla="*/ 4 h 426"/>
                  <a:gd name="T8" fmla="*/ 114 w 426"/>
                  <a:gd name="T9" fmla="*/ 24 h 426"/>
                  <a:gd name="T10" fmla="*/ 62 w 426"/>
                  <a:gd name="T11" fmla="*/ 62 h 426"/>
                  <a:gd name="T12" fmla="*/ 36 w 426"/>
                  <a:gd name="T13" fmla="*/ 92 h 426"/>
                  <a:gd name="T14" fmla="*/ 10 w 426"/>
                  <a:gd name="T15" fmla="*/ 146 h 426"/>
                  <a:gd name="T16" fmla="*/ 0 w 426"/>
                  <a:gd name="T17" fmla="*/ 202 h 426"/>
                  <a:gd name="T18" fmla="*/ 4 w 426"/>
                  <a:gd name="T19" fmla="*/ 260 h 426"/>
                  <a:gd name="T20" fmla="*/ 26 w 426"/>
                  <a:gd name="T21" fmla="*/ 314 h 426"/>
                  <a:gd name="T22" fmla="*/ 48 w 426"/>
                  <a:gd name="T23" fmla="*/ 348 h 426"/>
                  <a:gd name="T24" fmla="*/ 36 w 426"/>
                  <a:gd name="T25" fmla="*/ 346 h 426"/>
                  <a:gd name="T26" fmla="*/ 22 w 426"/>
                  <a:gd name="T27" fmla="*/ 352 h 426"/>
                  <a:gd name="T28" fmla="*/ 18 w 426"/>
                  <a:gd name="T29" fmla="*/ 378 h 426"/>
                  <a:gd name="T30" fmla="*/ 44 w 426"/>
                  <a:gd name="T31" fmla="*/ 406 h 426"/>
                  <a:gd name="T32" fmla="*/ 70 w 426"/>
                  <a:gd name="T33" fmla="*/ 410 h 426"/>
                  <a:gd name="T34" fmla="*/ 80 w 426"/>
                  <a:gd name="T35" fmla="*/ 400 h 426"/>
                  <a:gd name="T36" fmla="*/ 80 w 426"/>
                  <a:gd name="T37" fmla="*/ 380 h 426"/>
                  <a:gd name="T38" fmla="*/ 114 w 426"/>
                  <a:gd name="T39" fmla="*/ 400 h 426"/>
                  <a:gd name="T40" fmla="*/ 168 w 426"/>
                  <a:gd name="T41" fmla="*/ 420 h 426"/>
                  <a:gd name="T42" fmla="*/ 224 w 426"/>
                  <a:gd name="T43" fmla="*/ 424 h 426"/>
                  <a:gd name="T44" fmla="*/ 280 w 426"/>
                  <a:gd name="T45" fmla="*/ 414 h 426"/>
                  <a:gd name="T46" fmla="*/ 332 w 426"/>
                  <a:gd name="T47" fmla="*/ 388 h 426"/>
                  <a:gd name="T48" fmla="*/ 362 w 426"/>
                  <a:gd name="T49" fmla="*/ 364 h 426"/>
                  <a:gd name="T50" fmla="*/ 400 w 426"/>
                  <a:gd name="T51" fmla="*/ 312 h 426"/>
                  <a:gd name="T52" fmla="*/ 422 w 426"/>
                  <a:gd name="T53" fmla="*/ 254 h 426"/>
                  <a:gd name="T54" fmla="*/ 424 w 426"/>
                  <a:gd name="T55" fmla="*/ 192 h 426"/>
                  <a:gd name="T56" fmla="*/ 410 w 426"/>
                  <a:gd name="T57" fmla="*/ 132 h 426"/>
                  <a:gd name="T58" fmla="*/ 378 w 426"/>
                  <a:gd name="T59" fmla="*/ 78 h 426"/>
                  <a:gd name="T60" fmla="*/ 326 w 426"/>
                  <a:gd name="T61" fmla="*/ 326 h 426"/>
                  <a:gd name="T62" fmla="*/ 300 w 426"/>
                  <a:gd name="T63" fmla="*/ 346 h 426"/>
                  <a:gd name="T64" fmla="*/ 258 w 426"/>
                  <a:gd name="T65" fmla="*/ 366 h 426"/>
                  <a:gd name="T66" fmla="*/ 212 w 426"/>
                  <a:gd name="T67" fmla="*/ 372 h 426"/>
                  <a:gd name="T68" fmla="*/ 166 w 426"/>
                  <a:gd name="T69" fmla="*/ 366 h 426"/>
                  <a:gd name="T70" fmla="*/ 124 w 426"/>
                  <a:gd name="T71" fmla="*/ 346 h 426"/>
                  <a:gd name="T72" fmla="*/ 100 w 426"/>
                  <a:gd name="T73" fmla="*/ 324 h 426"/>
                  <a:gd name="T74" fmla="*/ 70 w 426"/>
                  <a:gd name="T75" fmla="*/ 286 h 426"/>
                  <a:gd name="T76" fmla="*/ 56 w 426"/>
                  <a:gd name="T77" fmla="*/ 242 h 426"/>
                  <a:gd name="T78" fmla="*/ 54 w 426"/>
                  <a:gd name="T79" fmla="*/ 196 h 426"/>
                  <a:gd name="T80" fmla="*/ 64 w 426"/>
                  <a:gd name="T81" fmla="*/ 152 h 426"/>
                  <a:gd name="T82" fmla="*/ 88 w 426"/>
                  <a:gd name="T83" fmla="*/ 112 h 426"/>
                  <a:gd name="T84" fmla="*/ 112 w 426"/>
                  <a:gd name="T85" fmla="*/ 88 h 426"/>
                  <a:gd name="T86" fmla="*/ 152 w 426"/>
                  <a:gd name="T87" fmla="*/ 64 h 426"/>
                  <a:gd name="T88" fmla="*/ 198 w 426"/>
                  <a:gd name="T89" fmla="*/ 54 h 426"/>
                  <a:gd name="T90" fmla="*/ 244 w 426"/>
                  <a:gd name="T91" fmla="*/ 56 h 426"/>
                  <a:gd name="T92" fmla="*/ 288 w 426"/>
                  <a:gd name="T93" fmla="*/ 72 h 426"/>
                  <a:gd name="T94" fmla="*/ 326 w 426"/>
                  <a:gd name="T95" fmla="*/ 100 h 426"/>
                  <a:gd name="T96" fmla="*/ 346 w 426"/>
                  <a:gd name="T97" fmla="*/ 124 h 426"/>
                  <a:gd name="T98" fmla="*/ 366 w 426"/>
                  <a:gd name="T99" fmla="*/ 168 h 426"/>
                  <a:gd name="T100" fmla="*/ 372 w 426"/>
                  <a:gd name="T101" fmla="*/ 212 h 426"/>
                  <a:gd name="T102" fmla="*/ 366 w 426"/>
                  <a:gd name="T103" fmla="*/ 258 h 426"/>
                  <a:gd name="T104" fmla="*/ 346 w 426"/>
                  <a:gd name="T105" fmla="*/ 300 h 426"/>
                  <a:gd name="T106" fmla="*/ 326 w 426"/>
                  <a:gd name="T107" fmla="*/ 3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6">
                    <a:moveTo>
                      <a:pt x="364" y="62"/>
                    </a:moveTo>
                    <a:lnTo>
                      <a:pt x="364" y="62"/>
                    </a:lnTo>
                    <a:lnTo>
                      <a:pt x="348" y="48"/>
                    </a:lnTo>
                    <a:lnTo>
                      <a:pt x="330" y="34"/>
                    </a:lnTo>
                    <a:lnTo>
                      <a:pt x="312" y="24"/>
                    </a:lnTo>
                    <a:lnTo>
                      <a:pt x="294" y="16"/>
                    </a:lnTo>
                    <a:lnTo>
                      <a:pt x="274" y="8"/>
                    </a:lnTo>
                    <a:lnTo>
                      <a:pt x="254" y="4"/>
                    </a:lnTo>
                    <a:lnTo>
                      <a:pt x="234" y="0"/>
                    </a:lnTo>
                    <a:lnTo>
                      <a:pt x="214" y="0"/>
                    </a:lnTo>
                    <a:lnTo>
                      <a:pt x="192" y="0"/>
                    </a:lnTo>
                    <a:lnTo>
                      <a:pt x="172" y="4"/>
                    </a:lnTo>
                    <a:lnTo>
                      <a:pt x="152" y="8"/>
                    </a:lnTo>
                    <a:lnTo>
                      <a:pt x="132" y="14"/>
                    </a:lnTo>
                    <a:lnTo>
                      <a:pt x="114" y="24"/>
                    </a:lnTo>
                    <a:lnTo>
                      <a:pt x="96" y="34"/>
                    </a:lnTo>
                    <a:lnTo>
                      <a:pt x="78" y="46"/>
                    </a:lnTo>
                    <a:lnTo>
                      <a:pt x="62" y="62"/>
                    </a:lnTo>
                    <a:lnTo>
                      <a:pt x="62" y="62"/>
                    </a:lnTo>
                    <a:lnTo>
                      <a:pt x="48" y="76"/>
                    </a:lnTo>
                    <a:lnTo>
                      <a:pt x="36" y="92"/>
                    </a:lnTo>
                    <a:lnTo>
                      <a:pt x="26" y="110"/>
                    </a:lnTo>
                    <a:lnTo>
                      <a:pt x="18" y="128"/>
                    </a:lnTo>
                    <a:lnTo>
                      <a:pt x="10" y="146"/>
                    </a:lnTo>
                    <a:lnTo>
                      <a:pt x="4" y="164"/>
                    </a:lnTo>
                    <a:lnTo>
                      <a:pt x="2" y="184"/>
                    </a:lnTo>
                    <a:lnTo>
                      <a:pt x="0" y="202"/>
                    </a:lnTo>
                    <a:lnTo>
                      <a:pt x="0" y="222"/>
                    </a:lnTo>
                    <a:lnTo>
                      <a:pt x="2" y="240"/>
                    </a:lnTo>
                    <a:lnTo>
                      <a:pt x="4" y="260"/>
                    </a:lnTo>
                    <a:lnTo>
                      <a:pt x="10" y="278"/>
                    </a:lnTo>
                    <a:lnTo>
                      <a:pt x="16" y="296"/>
                    </a:lnTo>
                    <a:lnTo>
                      <a:pt x="26" y="314"/>
                    </a:lnTo>
                    <a:lnTo>
                      <a:pt x="36" y="332"/>
                    </a:lnTo>
                    <a:lnTo>
                      <a:pt x="48" y="348"/>
                    </a:lnTo>
                    <a:lnTo>
                      <a:pt x="48" y="348"/>
                    </a:lnTo>
                    <a:lnTo>
                      <a:pt x="48" y="348"/>
                    </a:lnTo>
                    <a:lnTo>
                      <a:pt x="42" y="346"/>
                    </a:lnTo>
                    <a:lnTo>
                      <a:pt x="36" y="346"/>
                    </a:lnTo>
                    <a:lnTo>
                      <a:pt x="28" y="348"/>
                    </a:lnTo>
                    <a:lnTo>
                      <a:pt x="22" y="352"/>
                    </a:lnTo>
                    <a:lnTo>
                      <a:pt x="22" y="352"/>
                    </a:lnTo>
                    <a:lnTo>
                      <a:pt x="18" y="360"/>
                    </a:lnTo>
                    <a:lnTo>
                      <a:pt x="16" y="368"/>
                    </a:lnTo>
                    <a:lnTo>
                      <a:pt x="18" y="378"/>
                    </a:lnTo>
                    <a:lnTo>
                      <a:pt x="24" y="384"/>
                    </a:lnTo>
                    <a:lnTo>
                      <a:pt x="44" y="406"/>
                    </a:lnTo>
                    <a:lnTo>
                      <a:pt x="44" y="406"/>
                    </a:lnTo>
                    <a:lnTo>
                      <a:pt x="52" y="410"/>
                    </a:lnTo>
                    <a:lnTo>
                      <a:pt x="60" y="412"/>
                    </a:lnTo>
                    <a:lnTo>
                      <a:pt x="70" y="410"/>
                    </a:lnTo>
                    <a:lnTo>
                      <a:pt x="76" y="404"/>
                    </a:lnTo>
                    <a:lnTo>
                      <a:pt x="76" y="404"/>
                    </a:lnTo>
                    <a:lnTo>
                      <a:pt x="80" y="400"/>
                    </a:lnTo>
                    <a:lnTo>
                      <a:pt x="82" y="392"/>
                    </a:lnTo>
                    <a:lnTo>
                      <a:pt x="82" y="386"/>
                    </a:lnTo>
                    <a:lnTo>
                      <a:pt x="80" y="380"/>
                    </a:lnTo>
                    <a:lnTo>
                      <a:pt x="80" y="380"/>
                    </a:lnTo>
                    <a:lnTo>
                      <a:pt x="96" y="390"/>
                    </a:lnTo>
                    <a:lnTo>
                      <a:pt x="114" y="400"/>
                    </a:lnTo>
                    <a:lnTo>
                      <a:pt x="130" y="408"/>
                    </a:lnTo>
                    <a:lnTo>
                      <a:pt x="148" y="416"/>
                    </a:lnTo>
                    <a:lnTo>
                      <a:pt x="168" y="420"/>
                    </a:lnTo>
                    <a:lnTo>
                      <a:pt x="186" y="424"/>
                    </a:lnTo>
                    <a:lnTo>
                      <a:pt x="204" y="426"/>
                    </a:lnTo>
                    <a:lnTo>
                      <a:pt x="224" y="424"/>
                    </a:lnTo>
                    <a:lnTo>
                      <a:pt x="242" y="424"/>
                    </a:lnTo>
                    <a:lnTo>
                      <a:pt x="262" y="420"/>
                    </a:lnTo>
                    <a:lnTo>
                      <a:pt x="280" y="414"/>
                    </a:lnTo>
                    <a:lnTo>
                      <a:pt x="298" y="408"/>
                    </a:lnTo>
                    <a:lnTo>
                      <a:pt x="314" y="400"/>
                    </a:lnTo>
                    <a:lnTo>
                      <a:pt x="332" y="388"/>
                    </a:lnTo>
                    <a:lnTo>
                      <a:pt x="348" y="376"/>
                    </a:lnTo>
                    <a:lnTo>
                      <a:pt x="362" y="364"/>
                    </a:lnTo>
                    <a:lnTo>
                      <a:pt x="362" y="364"/>
                    </a:lnTo>
                    <a:lnTo>
                      <a:pt x="378" y="348"/>
                    </a:lnTo>
                    <a:lnTo>
                      <a:pt x="390" y="330"/>
                    </a:lnTo>
                    <a:lnTo>
                      <a:pt x="400" y="312"/>
                    </a:lnTo>
                    <a:lnTo>
                      <a:pt x="410" y="294"/>
                    </a:lnTo>
                    <a:lnTo>
                      <a:pt x="416" y="274"/>
                    </a:lnTo>
                    <a:lnTo>
                      <a:pt x="422" y="254"/>
                    </a:lnTo>
                    <a:lnTo>
                      <a:pt x="424" y="234"/>
                    </a:lnTo>
                    <a:lnTo>
                      <a:pt x="426" y="214"/>
                    </a:lnTo>
                    <a:lnTo>
                      <a:pt x="424" y="192"/>
                    </a:lnTo>
                    <a:lnTo>
                      <a:pt x="422" y="172"/>
                    </a:lnTo>
                    <a:lnTo>
                      <a:pt x="416" y="152"/>
                    </a:lnTo>
                    <a:lnTo>
                      <a:pt x="410" y="132"/>
                    </a:lnTo>
                    <a:lnTo>
                      <a:pt x="402" y="114"/>
                    </a:lnTo>
                    <a:lnTo>
                      <a:pt x="390" y="96"/>
                    </a:lnTo>
                    <a:lnTo>
                      <a:pt x="378" y="78"/>
                    </a:lnTo>
                    <a:lnTo>
                      <a:pt x="364" y="62"/>
                    </a:lnTo>
                    <a:lnTo>
                      <a:pt x="364" y="62"/>
                    </a:lnTo>
                    <a:close/>
                    <a:moveTo>
                      <a:pt x="326" y="326"/>
                    </a:moveTo>
                    <a:lnTo>
                      <a:pt x="326" y="326"/>
                    </a:lnTo>
                    <a:lnTo>
                      <a:pt x="312" y="336"/>
                    </a:lnTo>
                    <a:lnTo>
                      <a:pt x="300" y="346"/>
                    </a:lnTo>
                    <a:lnTo>
                      <a:pt x="286" y="354"/>
                    </a:lnTo>
                    <a:lnTo>
                      <a:pt x="272" y="360"/>
                    </a:lnTo>
                    <a:lnTo>
                      <a:pt x="258" y="366"/>
                    </a:lnTo>
                    <a:lnTo>
                      <a:pt x="242" y="370"/>
                    </a:lnTo>
                    <a:lnTo>
                      <a:pt x="228" y="372"/>
                    </a:lnTo>
                    <a:lnTo>
                      <a:pt x="212" y="372"/>
                    </a:lnTo>
                    <a:lnTo>
                      <a:pt x="196" y="372"/>
                    </a:lnTo>
                    <a:lnTo>
                      <a:pt x="182" y="370"/>
                    </a:lnTo>
                    <a:lnTo>
                      <a:pt x="166" y="366"/>
                    </a:lnTo>
                    <a:lnTo>
                      <a:pt x="152" y="360"/>
                    </a:lnTo>
                    <a:lnTo>
                      <a:pt x="138" y="354"/>
                    </a:lnTo>
                    <a:lnTo>
                      <a:pt x="124" y="346"/>
                    </a:lnTo>
                    <a:lnTo>
                      <a:pt x="112" y="336"/>
                    </a:lnTo>
                    <a:lnTo>
                      <a:pt x="100" y="324"/>
                    </a:lnTo>
                    <a:lnTo>
                      <a:pt x="100" y="324"/>
                    </a:lnTo>
                    <a:lnTo>
                      <a:pt x="88" y="312"/>
                    </a:lnTo>
                    <a:lnTo>
                      <a:pt x="78" y="300"/>
                    </a:lnTo>
                    <a:lnTo>
                      <a:pt x="70" y="286"/>
                    </a:lnTo>
                    <a:lnTo>
                      <a:pt x="64" y="272"/>
                    </a:lnTo>
                    <a:lnTo>
                      <a:pt x="60" y="258"/>
                    </a:lnTo>
                    <a:lnTo>
                      <a:pt x="56" y="242"/>
                    </a:lnTo>
                    <a:lnTo>
                      <a:pt x="54" y="228"/>
                    </a:lnTo>
                    <a:lnTo>
                      <a:pt x="52" y="212"/>
                    </a:lnTo>
                    <a:lnTo>
                      <a:pt x="54" y="196"/>
                    </a:lnTo>
                    <a:lnTo>
                      <a:pt x="56" y="182"/>
                    </a:lnTo>
                    <a:lnTo>
                      <a:pt x="60" y="166"/>
                    </a:lnTo>
                    <a:lnTo>
                      <a:pt x="64" y="152"/>
                    </a:lnTo>
                    <a:lnTo>
                      <a:pt x="72" y="138"/>
                    </a:lnTo>
                    <a:lnTo>
                      <a:pt x="80" y="124"/>
                    </a:lnTo>
                    <a:lnTo>
                      <a:pt x="88" y="112"/>
                    </a:lnTo>
                    <a:lnTo>
                      <a:pt x="100" y="98"/>
                    </a:lnTo>
                    <a:lnTo>
                      <a:pt x="100" y="98"/>
                    </a:lnTo>
                    <a:lnTo>
                      <a:pt x="112" y="88"/>
                    </a:lnTo>
                    <a:lnTo>
                      <a:pt x="126" y="78"/>
                    </a:lnTo>
                    <a:lnTo>
                      <a:pt x="138" y="70"/>
                    </a:lnTo>
                    <a:lnTo>
                      <a:pt x="152" y="64"/>
                    </a:lnTo>
                    <a:lnTo>
                      <a:pt x="168" y="58"/>
                    </a:lnTo>
                    <a:lnTo>
                      <a:pt x="182" y="56"/>
                    </a:lnTo>
                    <a:lnTo>
                      <a:pt x="198" y="54"/>
                    </a:lnTo>
                    <a:lnTo>
                      <a:pt x="214" y="52"/>
                    </a:lnTo>
                    <a:lnTo>
                      <a:pt x="228" y="54"/>
                    </a:lnTo>
                    <a:lnTo>
                      <a:pt x="244" y="56"/>
                    </a:lnTo>
                    <a:lnTo>
                      <a:pt x="258" y="60"/>
                    </a:lnTo>
                    <a:lnTo>
                      <a:pt x="274" y="64"/>
                    </a:lnTo>
                    <a:lnTo>
                      <a:pt x="288" y="72"/>
                    </a:lnTo>
                    <a:lnTo>
                      <a:pt x="300" y="80"/>
                    </a:lnTo>
                    <a:lnTo>
                      <a:pt x="314" y="88"/>
                    </a:lnTo>
                    <a:lnTo>
                      <a:pt x="326" y="100"/>
                    </a:lnTo>
                    <a:lnTo>
                      <a:pt x="326" y="100"/>
                    </a:lnTo>
                    <a:lnTo>
                      <a:pt x="336" y="112"/>
                    </a:lnTo>
                    <a:lnTo>
                      <a:pt x="346" y="124"/>
                    </a:lnTo>
                    <a:lnTo>
                      <a:pt x="354" y="138"/>
                    </a:lnTo>
                    <a:lnTo>
                      <a:pt x="360" y="152"/>
                    </a:lnTo>
                    <a:lnTo>
                      <a:pt x="366" y="168"/>
                    </a:lnTo>
                    <a:lnTo>
                      <a:pt x="370" y="182"/>
                    </a:lnTo>
                    <a:lnTo>
                      <a:pt x="372" y="198"/>
                    </a:lnTo>
                    <a:lnTo>
                      <a:pt x="372" y="212"/>
                    </a:lnTo>
                    <a:lnTo>
                      <a:pt x="372" y="228"/>
                    </a:lnTo>
                    <a:lnTo>
                      <a:pt x="370" y="244"/>
                    </a:lnTo>
                    <a:lnTo>
                      <a:pt x="366" y="258"/>
                    </a:lnTo>
                    <a:lnTo>
                      <a:pt x="360" y="272"/>
                    </a:lnTo>
                    <a:lnTo>
                      <a:pt x="354" y="288"/>
                    </a:lnTo>
                    <a:lnTo>
                      <a:pt x="346" y="300"/>
                    </a:lnTo>
                    <a:lnTo>
                      <a:pt x="336" y="314"/>
                    </a:lnTo>
                    <a:lnTo>
                      <a:pt x="326" y="326"/>
                    </a:lnTo>
                    <a:lnTo>
                      <a:pt x="326"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sp>
        <p:nvSpPr>
          <p:cNvPr id="20" name="TextBox 19"/>
          <p:cNvSpPr txBox="1"/>
          <p:nvPr/>
        </p:nvSpPr>
        <p:spPr>
          <a:xfrm>
            <a:off x="880640" y="1306600"/>
            <a:ext cx="2610138" cy="369332"/>
          </a:xfrm>
          <a:prstGeom prst="rect">
            <a:avLst/>
          </a:prstGeom>
        </p:spPr>
        <p:txBody>
          <a:bodyPr wrap="none">
            <a:spAutoFit/>
          </a:bodyPr>
          <a:lstStyle>
            <a:defPPr>
              <a:defRPr lang="en-US"/>
            </a:defPPr>
            <a:lvl1pPr algn="ctr">
              <a:defRPr>
                <a:solidFill>
                  <a:srgbClr val="66AEBA"/>
                </a:solidFill>
                <a:latin typeface="+mj-lt"/>
                <a:ea typeface="Times New Roman" panose="02020603050405020304" pitchFamily="18" charset="0"/>
                <a:cs typeface="Times New Roman" panose="02020603050405020304" pitchFamily="18" charset="0"/>
              </a:defRPr>
            </a:lvl1pPr>
          </a:lstStyle>
          <a:p>
            <a:r>
              <a:rPr lang="en-IN" dirty="0">
                <a:solidFill>
                  <a:schemeClr val="accent3">
                    <a:lumMod val="75000"/>
                  </a:schemeClr>
                </a:solidFill>
                <a:latin typeface="Gotham Light" charset="0"/>
                <a:ea typeface="Gotham Light" charset="0"/>
                <a:cs typeface="Gotham Light" charset="0"/>
              </a:rPr>
              <a:t>TROUBLESHOOTING</a:t>
            </a:r>
          </a:p>
        </p:txBody>
      </p:sp>
      <p:sp>
        <p:nvSpPr>
          <p:cNvPr id="24" name="Freeform 23"/>
          <p:cNvSpPr/>
          <p:nvPr/>
        </p:nvSpPr>
        <p:spPr>
          <a:xfrm>
            <a:off x="1016658" y="3033949"/>
            <a:ext cx="2359906" cy="1327184"/>
          </a:xfrm>
          <a:custGeom>
            <a:avLst/>
            <a:gdLst>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6514 h 2046514"/>
              <a:gd name="connsiteX1" fmla="*/ 3631474 w 3631474"/>
              <a:gd name="connsiteY1" fmla="*/ 2046514 h 2046514"/>
              <a:gd name="connsiteX2" fmla="*/ 3553097 w 3631474"/>
              <a:gd name="connsiteY2" fmla="*/ 940526 h 2046514"/>
              <a:gd name="connsiteX3" fmla="*/ 3152502 w 3631474"/>
              <a:gd name="connsiteY3" fmla="*/ 278674 h 2046514"/>
              <a:gd name="connsiteX4" fmla="*/ 2368731 w 3631474"/>
              <a:gd name="connsiteY4" fmla="*/ 26126 h 2046514"/>
              <a:gd name="connsiteX5" fmla="*/ 1785257 w 3631474"/>
              <a:gd name="connsiteY5" fmla="*/ 322217 h 2046514"/>
              <a:gd name="connsiteX6" fmla="*/ 1193074 w 3631474"/>
              <a:gd name="connsiteY6" fmla="*/ 0 h 2046514"/>
              <a:gd name="connsiteX7" fmla="*/ 496388 w 3631474"/>
              <a:gd name="connsiteY7" fmla="*/ 235132 h 2046514"/>
              <a:gd name="connsiteX8" fmla="*/ 95794 w 3631474"/>
              <a:gd name="connsiteY8" fmla="*/ 731520 h 2046514"/>
              <a:gd name="connsiteX9" fmla="*/ 0 w 3631474"/>
              <a:gd name="connsiteY9" fmla="*/ 2046514 h 2046514"/>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30918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2174 w 3631474"/>
              <a:gd name="connsiteY7" fmla="*/ 260415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2174 w 3631474"/>
              <a:gd name="connsiteY7" fmla="*/ 260415 h 2042300"/>
              <a:gd name="connsiteX8" fmla="*/ 95794 w 3631474"/>
              <a:gd name="connsiteY8" fmla="*/ 727306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2174 w 3631474"/>
              <a:gd name="connsiteY7" fmla="*/ 260415 h 2042300"/>
              <a:gd name="connsiteX8" fmla="*/ 116863 w 3631474"/>
              <a:gd name="connsiteY8" fmla="*/ 765230 h 2042300"/>
              <a:gd name="connsiteX9" fmla="*/ 0 w 3631474"/>
              <a:gd name="connsiteY9" fmla="*/ 2042300 h 2042300"/>
              <a:gd name="connsiteX0" fmla="*/ 0 w 3631474"/>
              <a:gd name="connsiteY0" fmla="*/ 2042300 h 2042300"/>
              <a:gd name="connsiteX1" fmla="*/ 3631474 w 3631474"/>
              <a:gd name="connsiteY1" fmla="*/ 2042300 h 2042300"/>
              <a:gd name="connsiteX2" fmla="*/ 3553097 w 3631474"/>
              <a:gd name="connsiteY2" fmla="*/ 936312 h 2042300"/>
              <a:gd name="connsiteX3" fmla="*/ 3152502 w 3631474"/>
              <a:gd name="connsiteY3" fmla="*/ 274460 h 2042300"/>
              <a:gd name="connsiteX4" fmla="*/ 2368731 w 3631474"/>
              <a:gd name="connsiteY4" fmla="*/ 21912 h 2042300"/>
              <a:gd name="connsiteX5" fmla="*/ 1785257 w 3631474"/>
              <a:gd name="connsiteY5" fmla="*/ 318003 h 2042300"/>
              <a:gd name="connsiteX6" fmla="*/ 1235212 w 3631474"/>
              <a:gd name="connsiteY6" fmla="*/ 0 h 2042300"/>
              <a:gd name="connsiteX7" fmla="*/ 496388 w 3631474"/>
              <a:gd name="connsiteY7" fmla="*/ 281484 h 2042300"/>
              <a:gd name="connsiteX8" fmla="*/ 116863 w 3631474"/>
              <a:gd name="connsiteY8" fmla="*/ 765230 h 2042300"/>
              <a:gd name="connsiteX9" fmla="*/ 0 w 3631474"/>
              <a:gd name="connsiteY9" fmla="*/ 2042300 h 204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74" h="2042300">
                <a:moveTo>
                  <a:pt x="0" y="2042300"/>
                </a:moveTo>
                <a:lnTo>
                  <a:pt x="3631474" y="2042300"/>
                </a:lnTo>
                <a:cubicBezTo>
                  <a:pt x="3605348" y="1673637"/>
                  <a:pt x="3572855" y="1186425"/>
                  <a:pt x="3553097" y="936312"/>
                </a:cubicBezTo>
                <a:cubicBezTo>
                  <a:pt x="3533339" y="686199"/>
                  <a:pt x="3353455" y="364448"/>
                  <a:pt x="3152502" y="274460"/>
                </a:cubicBezTo>
                <a:cubicBezTo>
                  <a:pt x="2951549" y="184472"/>
                  <a:pt x="2629988" y="106095"/>
                  <a:pt x="2368731" y="21912"/>
                </a:cubicBezTo>
                <a:cubicBezTo>
                  <a:pt x="2296440" y="179603"/>
                  <a:pt x="2054239" y="321655"/>
                  <a:pt x="1785257" y="318003"/>
                </a:cubicBezTo>
                <a:cubicBezTo>
                  <a:pt x="1516275" y="314351"/>
                  <a:pt x="1365185" y="145331"/>
                  <a:pt x="1235212" y="0"/>
                </a:cubicBezTo>
                <a:cubicBezTo>
                  <a:pt x="987533" y="86805"/>
                  <a:pt x="682780" y="153946"/>
                  <a:pt x="496388" y="281484"/>
                </a:cubicBezTo>
                <a:cubicBezTo>
                  <a:pt x="309997" y="409022"/>
                  <a:pt x="199594" y="471761"/>
                  <a:pt x="116863" y="765230"/>
                </a:cubicBezTo>
                <a:cubicBezTo>
                  <a:pt x="34132" y="1058699"/>
                  <a:pt x="31931" y="1603969"/>
                  <a:pt x="0" y="2042300"/>
                </a:cubicBez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sp>
        <p:nvSpPr>
          <p:cNvPr id="25" name="Freeform 24"/>
          <p:cNvSpPr/>
          <p:nvPr/>
        </p:nvSpPr>
        <p:spPr>
          <a:xfrm>
            <a:off x="1502385" y="3113976"/>
            <a:ext cx="1398895" cy="1196695"/>
          </a:xfrm>
          <a:custGeom>
            <a:avLst/>
            <a:gdLst>
              <a:gd name="connsiteX0" fmla="*/ 180975 w 2152650"/>
              <a:gd name="connsiteY0" fmla="*/ 111125 h 1841500"/>
              <a:gd name="connsiteX1" fmla="*/ 19050 w 2152650"/>
              <a:gd name="connsiteY1" fmla="*/ 1311275 h 1841500"/>
              <a:gd name="connsiteX2" fmla="*/ 0 w 2152650"/>
              <a:gd name="connsiteY2" fmla="*/ 1841500 h 1841500"/>
              <a:gd name="connsiteX3" fmla="*/ 2152650 w 2152650"/>
              <a:gd name="connsiteY3" fmla="*/ 1841500 h 1841500"/>
              <a:gd name="connsiteX4" fmla="*/ 2152650 w 2152650"/>
              <a:gd name="connsiteY4" fmla="*/ 1295400 h 1841500"/>
              <a:gd name="connsiteX5" fmla="*/ 1987550 w 2152650"/>
              <a:gd name="connsiteY5" fmla="*/ 117475 h 1841500"/>
              <a:gd name="connsiteX6" fmla="*/ 1692275 w 2152650"/>
              <a:gd name="connsiteY6" fmla="*/ 0 h 1841500"/>
              <a:gd name="connsiteX7" fmla="*/ 1701800 w 2152650"/>
              <a:gd name="connsiteY7" fmla="*/ 1041400 h 1841500"/>
              <a:gd name="connsiteX8" fmla="*/ 463550 w 2152650"/>
              <a:gd name="connsiteY8" fmla="*/ 1031875 h 1841500"/>
              <a:gd name="connsiteX9" fmla="*/ 463550 w 2152650"/>
              <a:gd name="connsiteY9" fmla="*/ 9525 h 1841500"/>
              <a:gd name="connsiteX10" fmla="*/ 180975 w 2152650"/>
              <a:gd name="connsiteY10" fmla="*/ 111125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50" h="1841500">
                <a:moveTo>
                  <a:pt x="180975" y="111125"/>
                </a:moveTo>
                <a:lnTo>
                  <a:pt x="19050" y="1311275"/>
                </a:lnTo>
                <a:lnTo>
                  <a:pt x="0" y="1841500"/>
                </a:lnTo>
                <a:lnTo>
                  <a:pt x="2152650" y="1841500"/>
                </a:lnTo>
                <a:lnTo>
                  <a:pt x="2152650" y="1295400"/>
                </a:lnTo>
                <a:lnTo>
                  <a:pt x="1987550" y="117475"/>
                </a:lnTo>
                <a:lnTo>
                  <a:pt x="1692275" y="0"/>
                </a:lnTo>
                <a:lnTo>
                  <a:pt x="1701800" y="1041400"/>
                </a:lnTo>
                <a:lnTo>
                  <a:pt x="463550" y="1031875"/>
                </a:lnTo>
                <a:lnTo>
                  <a:pt x="463550" y="9525"/>
                </a:lnTo>
                <a:lnTo>
                  <a:pt x="180975" y="11112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grpSp>
        <p:nvGrpSpPr>
          <p:cNvPr id="76" name="Group 75"/>
          <p:cNvGrpSpPr/>
          <p:nvPr/>
        </p:nvGrpSpPr>
        <p:grpSpPr>
          <a:xfrm>
            <a:off x="1628976" y="2298499"/>
            <a:ext cx="1124767" cy="841879"/>
            <a:chOff x="7452527" y="1532001"/>
            <a:chExt cx="1671782" cy="1251317"/>
          </a:xfrm>
        </p:grpSpPr>
        <p:sp>
          <p:nvSpPr>
            <p:cNvPr id="77" name="Freeform 76"/>
            <p:cNvSpPr/>
            <p:nvPr/>
          </p:nvSpPr>
          <p:spPr>
            <a:xfrm>
              <a:off x="7452527" y="1532001"/>
              <a:ext cx="1671782" cy="905164"/>
            </a:xfrm>
            <a:custGeom>
              <a:avLst/>
              <a:gdLst>
                <a:gd name="connsiteX0" fmla="*/ 203200 w 1671782"/>
                <a:gd name="connsiteY0" fmla="*/ 549564 h 905164"/>
                <a:gd name="connsiteX1" fmla="*/ 120073 w 1671782"/>
                <a:gd name="connsiteY1" fmla="*/ 586509 h 905164"/>
                <a:gd name="connsiteX2" fmla="*/ 0 w 1671782"/>
                <a:gd name="connsiteY2" fmla="*/ 46182 h 905164"/>
                <a:gd name="connsiteX3" fmla="*/ 87746 w 1671782"/>
                <a:gd name="connsiteY3" fmla="*/ 9237 h 905164"/>
                <a:gd name="connsiteX4" fmla="*/ 1611746 w 1671782"/>
                <a:gd name="connsiteY4" fmla="*/ 0 h 905164"/>
                <a:gd name="connsiteX5" fmla="*/ 1671782 w 1671782"/>
                <a:gd name="connsiteY5" fmla="*/ 41564 h 905164"/>
                <a:gd name="connsiteX6" fmla="*/ 1560946 w 1671782"/>
                <a:gd name="connsiteY6" fmla="*/ 604982 h 905164"/>
                <a:gd name="connsiteX7" fmla="*/ 1491673 w 1671782"/>
                <a:gd name="connsiteY7" fmla="*/ 563418 h 905164"/>
                <a:gd name="connsiteX8" fmla="*/ 1325418 w 1671782"/>
                <a:gd name="connsiteY8" fmla="*/ 877455 h 905164"/>
                <a:gd name="connsiteX9" fmla="*/ 628073 w 1671782"/>
                <a:gd name="connsiteY9" fmla="*/ 780473 h 905164"/>
                <a:gd name="connsiteX10" fmla="*/ 378691 w 1671782"/>
                <a:gd name="connsiteY10" fmla="*/ 905164 h 905164"/>
                <a:gd name="connsiteX11" fmla="*/ 203200 w 1671782"/>
                <a:gd name="connsiteY11" fmla="*/ 549564 h 90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1782" h="905164">
                  <a:moveTo>
                    <a:pt x="203200" y="549564"/>
                  </a:moveTo>
                  <a:lnTo>
                    <a:pt x="120073" y="586509"/>
                  </a:lnTo>
                  <a:lnTo>
                    <a:pt x="0" y="46182"/>
                  </a:lnTo>
                  <a:lnTo>
                    <a:pt x="87746" y="9237"/>
                  </a:lnTo>
                  <a:lnTo>
                    <a:pt x="1611746" y="0"/>
                  </a:lnTo>
                  <a:lnTo>
                    <a:pt x="1671782" y="41564"/>
                  </a:lnTo>
                  <a:lnTo>
                    <a:pt x="1560946" y="604982"/>
                  </a:lnTo>
                  <a:lnTo>
                    <a:pt x="1491673" y="563418"/>
                  </a:lnTo>
                  <a:lnTo>
                    <a:pt x="1325418" y="877455"/>
                  </a:lnTo>
                  <a:lnTo>
                    <a:pt x="628073" y="780473"/>
                  </a:lnTo>
                  <a:lnTo>
                    <a:pt x="378691" y="905164"/>
                  </a:lnTo>
                  <a:lnTo>
                    <a:pt x="203200" y="549564"/>
                  </a:lnTo>
                  <a:close/>
                </a:path>
              </a:pathLst>
            </a:cu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8" name="Freeform 77"/>
            <p:cNvSpPr/>
            <p:nvPr/>
          </p:nvSpPr>
          <p:spPr>
            <a:xfrm flipH="1">
              <a:off x="7562432" y="2080328"/>
              <a:ext cx="1461208" cy="702990"/>
            </a:xfrm>
            <a:custGeom>
              <a:avLst/>
              <a:gdLst>
                <a:gd name="connsiteX0" fmla="*/ 910713 w 1461208"/>
                <a:gd name="connsiteY0" fmla="*/ 335682 h 702990"/>
                <a:gd name="connsiteX1" fmla="*/ 721367 w 1461208"/>
                <a:gd name="connsiteY1" fmla="*/ 418810 h 702990"/>
                <a:gd name="connsiteX2" fmla="*/ 550495 w 1461208"/>
                <a:gd name="connsiteY2" fmla="*/ 335682 h 702990"/>
                <a:gd name="connsiteX3" fmla="*/ 849571 w 1461208"/>
                <a:gd name="connsiteY3" fmla="*/ 11545 h 702990"/>
                <a:gd name="connsiteX4" fmla="*/ 632516 w 1461208"/>
                <a:gd name="connsiteY4" fmla="*/ 11545 h 702990"/>
                <a:gd name="connsiteX5" fmla="*/ 627898 w 1461208"/>
                <a:gd name="connsiteY5" fmla="*/ 57727 h 702990"/>
                <a:gd name="connsiteX6" fmla="*/ 761825 w 1461208"/>
                <a:gd name="connsiteY6" fmla="*/ 71582 h 702990"/>
                <a:gd name="connsiteX7" fmla="*/ 872662 w 1461208"/>
                <a:gd name="connsiteY7" fmla="*/ 57727 h 702990"/>
                <a:gd name="connsiteX8" fmla="*/ 1357659 w 1461208"/>
                <a:gd name="connsiteY8" fmla="*/ 0 h 702990"/>
                <a:gd name="connsiteX9" fmla="*/ 1204233 w 1461208"/>
                <a:gd name="connsiteY9" fmla="*/ 285302 h 702990"/>
                <a:gd name="connsiteX10" fmla="*/ 828779 w 1461208"/>
                <a:gd name="connsiteY10" fmla="*/ 112637 h 702990"/>
                <a:gd name="connsiteX11" fmla="*/ 751042 w 1461208"/>
                <a:gd name="connsiteY11" fmla="*/ 111562 h 702990"/>
                <a:gd name="connsiteX12" fmla="*/ 751043 w 1461208"/>
                <a:gd name="connsiteY12" fmla="*/ 111507 h 702990"/>
                <a:gd name="connsiteX13" fmla="*/ 748714 w 1461208"/>
                <a:gd name="connsiteY13" fmla="*/ 111529 h 702990"/>
                <a:gd name="connsiteX14" fmla="*/ 747110 w 1461208"/>
                <a:gd name="connsiteY14" fmla="*/ 111507 h 702990"/>
                <a:gd name="connsiteX15" fmla="*/ 747109 w 1461208"/>
                <a:gd name="connsiteY15" fmla="*/ 111545 h 702990"/>
                <a:gd name="connsiteX16" fmla="*/ 632429 w 1461208"/>
                <a:gd name="connsiteY16" fmla="*/ 112637 h 702990"/>
                <a:gd name="connsiteX17" fmla="*/ 256975 w 1461208"/>
                <a:gd name="connsiteY17" fmla="*/ 285302 h 702990"/>
                <a:gd name="connsiteX18" fmla="*/ 103549 w 1461208"/>
                <a:gd name="connsiteY18" fmla="*/ 0 h 702990"/>
                <a:gd name="connsiteX19" fmla="*/ 2975 w 1461208"/>
                <a:gd name="connsiteY19" fmla="*/ 46695 h 702990"/>
                <a:gd name="connsiteX20" fmla="*/ 0 w 1461208"/>
                <a:gd name="connsiteY20" fmla="*/ 42461 h 702990"/>
                <a:gd name="connsiteX21" fmla="*/ 1444 w 1461208"/>
                <a:gd name="connsiteY21" fmla="*/ 48235 h 702990"/>
                <a:gd name="connsiteX22" fmla="*/ 69178 w 1461208"/>
                <a:gd name="connsiteY22" fmla="*/ 36946 h 702990"/>
                <a:gd name="connsiteX23" fmla="*/ 633446 w 1461208"/>
                <a:gd name="connsiteY23" fmla="*/ 680854 h 702990"/>
                <a:gd name="connsiteX24" fmla="*/ 721498 w 1461208"/>
                <a:gd name="connsiteY24" fmla="*/ 700005 h 702990"/>
                <a:gd name="connsiteX25" fmla="*/ 721368 w 1461208"/>
                <a:gd name="connsiteY25" fmla="*/ 702990 h 702990"/>
                <a:gd name="connsiteX26" fmla="*/ 728302 w 1461208"/>
                <a:gd name="connsiteY26" fmla="*/ 701485 h 702990"/>
                <a:gd name="connsiteX27" fmla="*/ 735222 w 1461208"/>
                <a:gd name="connsiteY27" fmla="*/ 702990 h 702990"/>
                <a:gd name="connsiteX28" fmla="*/ 735303 w 1461208"/>
                <a:gd name="connsiteY28" fmla="*/ 699965 h 702990"/>
                <a:gd name="connsiteX29" fmla="*/ 823343 w 1461208"/>
                <a:gd name="connsiteY29" fmla="*/ 680854 h 702990"/>
                <a:gd name="connsiteX30" fmla="*/ 1392030 w 1461208"/>
                <a:gd name="connsiteY30" fmla="*/ 36946 h 702990"/>
                <a:gd name="connsiteX31" fmla="*/ 1459764 w 1461208"/>
                <a:gd name="connsiteY31" fmla="*/ 48235 h 702990"/>
                <a:gd name="connsiteX32" fmla="*/ 1461208 w 1461208"/>
                <a:gd name="connsiteY32" fmla="*/ 42461 h 702990"/>
                <a:gd name="connsiteX33" fmla="*/ 1458233 w 1461208"/>
                <a:gd name="connsiteY33" fmla="*/ 46695 h 7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1208" h="702990">
                  <a:moveTo>
                    <a:pt x="910713" y="335682"/>
                  </a:moveTo>
                  <a:cubicBezTo>
                    <a:pt x="847598" y="363391"/>
                    <a:pt x="830664" y="414192"/>
                    <a:pt x="721367" y="418810"/>
                  </a:cubicBezTo>
                  <a:cubicBezTo>
                    <a:pt x="604374" y="423429"/>
                    <a:pt x="607452" y="363391"/>
                    <a:pt x="550495" y="335682"/>
                  </a:cubicBezTo>
                  <a:close/>
                  <a:moveTo>
                    <a:pt x="849571" y="11545"/>
                  </a:moveTo>
                  <a:lnTo>
                    <a:pt x="632516" y="11545"/>
                  </a:lnTo>
                  <a:lnTo>
                    <a:pt x="627898" y="57727"/>
                  </a:lnTo>
                  <a:lnTo>
                    <a:pt x="761825" y="71582"/>
                  </a:lnTo>
                  <a:lnTo>
                    <a:pt x="872662" y="57727"/>
                  </a:lnTo>
                  <a:close/>
                  <a:moveTo>
                    <a:pt x="1357659" y="0"/>
                  </a:moveTo>
                  <a:cubicBezTo>
                    <a:pt x="1327554" y="116652"/>
                    <a:pt x="1279493" y="179939"/>
                    <a:pt x="1204233" y="285302"/>
                  </a:cubicBezTo>
                  <a:cubicBezTo>
                    <a:pt x="1114734" y="147012"/>
                    <a:pt x="1028771" y="118335"/>
                    <a:pt x="828779" y="112637"/>
                  </a:cubicBezTo>
                  <a:lnTo>
                    <a:pt x="751042" y="111562"/>
                  </a:lnTo>
                  <a:lnTo>
                    <a:pt x="751043" y="111507"/>
                  </a:lnTo>
                  <a:lnTo>
                    <a:pt x="748714" y="111529"/>
                  </a:lnTo>
                  <a:lnTo>
                    <a:pt x="747110" y="111507"/>
                  </a:lnTo>
                  <a:lnTo>
                    <a:pt x="747109" y="111545"/>
                  </a:lnTo>
                  <a:lnTo>
                    <a:pt x="632429" y="112637"/>
                  </a:lnTo>
                  <a:cubicBezTo>
                    <a:pt x="432437" y="118335"/>
                    <a:pt x="346474" y="147012"/>
                    <a:pt x="256975" y="285302"/>
                  </a:cubicBezTo>
                  <a:cubicBezTo>
                    <a:pt x="181715" y="179939"/>
                    <a:pt x="133654" y="116652"/>
                    <a:pt x="103549" y="0"/>
                  </a:cubicBezTo>
                  <a:lnTo>
                    <a:pt x="2975" y="46695"/>
                  </a:lnTo>
                  <a:lnTo>
                    <a:pt x="0" y="42461"/>
                  </a:lnTo>
                  <a:lnTo>
                    <a:pt x="1444" y="48235"/>
                  </a:lnTo>
                  <a:lnTo>
                    <a:pt x="69178" y="36946"/>
                  </a:lnTo>
                  <a:cubicBezTo>
                    <a:pt x="144908" y="428765"/>
                    <a:pt x="393499" y="613150"/>
                    <a:pt x="633446" y="680854"/>
                  </a:cubicBezTo>
                  <a:lnTo>
                    <a:pt x="721498" y="700005"/>
                  </a:lnTo>
                  <a:lnTo>
                    <a:pt x="721368" y="702990"/>
                  </a:lnTo>
                  <a:lnTo>
                    <a:pt x="728302" y="701485"/>
                  </a:lnTo>
                  <a:lnTo>
                    <a:pt x="735222" y="702990"/>
                  </a:lnTo>
                  <a:lnTo>
                    <a:pt x="735303" y="699965"/>
                  </a:lnTo>
                  <a:lnTo>
                    <a:pt x="823343" y="680854"/>
                  </a:lnTo>
                  <a:cubicBezTo>
                    <a:pt x="1064174" y="613150"/>
                    <a:pt x="1316301" y="428765"/>
                    <a:pt x="1392030" y="36946"/>
                  </a:cubicBezTo>
                  <a:lnTo>
                    <a:pt x="1459764" y="48235"/>
                  </a:lnTo>
                  <a:lnTo>
                    <a:pt x="1461208" y="42461"/>
                  </a:lnTo>
                  <a:lnTo>
                    <a:pt x="1458233" y="4669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9" name="Oval 78"/>
            <p:cNvSpPr/>
            <p:nvPr/>
          </p:nvSpPr>
          <p:spPr>
            <a:xfrm>
              <a:off x="7875554"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80" name="Oval 79"/>
            <p:cNvSpPr/>
            <p:nvPr/>
          </p:nvSpPr>
          <p:spPr>
            <a:xfrm>
              <a:off x="8644162"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grpSp>
        <p:nvGrpSpPr>
          <p:cNvPr id="81" name="Group 80"/>
          <p:cNvGrpSpPr/>
          <p:nvPr/>
        </p:nvGrpSpPr>
        <p:grpSpPr>
          <a:xfrm>
            <a:off x="1510003" y="1633695"/>
            <a:ext cx="1391276" cy="758434"/>
            <a:chOff x="8707320" y="1975555"/>
            <a:chExt cx="955442" cy="429542"/>
          </a:xfrm>
        </p:grpSpPr>
        <p:sp>
          <p:nvSpPr>
            <p:cNvPr id="82" name="Freeform 81"/>
            <p:cNvSpPr/>
            <p:nvPr/>
          </p:nvSpPr>
          <p:spPr>
            <a:xfrm>
              <a:off x="8801218" y="1975555"/>
              <a:ext cx="745068" cy="383823"/>
            </a:xfrm>
            <a:custGeom>
              <a:avLst/>
              <a:gdLst>
                <a:gd name="connsiteX0" fmla="*/ 372534 w 745068"/>
                <a:gd name="connsiteY0" fmla="*/ 0 h 383823"/>
                <a:gd name="connsiteX1" fmla="*/ 745068 w 745068"/>
                <a:gd name="connsiteY1" fmla="*/ 372534 h 383823"/>
                <a:gd name="connsiteX2" fmla="*/ 743930 w 745068"/>
                <a:gd name="connsiteY2" fmla="*/ 383823 h 383823"/>
                <a:gd name="connsiteX3" fmla="*/ 1138 w 745068"/>
                <a:gd name="connsiteY3" fmla="*/ 383823 h 383823"/>
                <a:gd name="connsiteX4" fmla="*/ 0 w 745068"/>
                <a:gd name="connsiteY4" fmla="*/ 372534 h 383823"/>
                <a:gd name="connsiteX5" fmla="*/ 372534 w 745068"/>
                <a:gd name="connsiteY5" fmla="*/ 0 h 38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068" h="383823">
                  <a:moveTo>
                    <a:pt x="372534" y="0"/>
                  </a:moveTo>
                  <a:cubicBezTo>
                    <a:pt x="578279" y="0"/>
                    <a:pt x="745068" y="166789"/>
                    <a:pt x="745068" y="372534"/>
                  </a:cubicBezTo>
                  <a:lnTo>
                    <a:pt x="743930" y="383823"/>
                  </a:lnTo>
                  <a:lnTo>
                    <a:pt x="1138" y="383823"/>
                  </a:lnTo>
                  <a:lnTo>
                    <a:pt x="0" y="372534"/>
                  </a:lnTo>
                  <a:cubicBezTo>
                    <a:pt x="0" y="166789"/>
                    <a:pt x="166789" y="0"/>
                    <a:pt x="37253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83" name="Rectangle 82"/>
            <p:cNvSpPr/>
            <p:nvPr/>
          </p:nvSpPr>
          <p:spPr>
            <a:xfrm>
              <a:off x="8707320" y="2359378"/>
              <a:ext cx="955442" cy="45719"/>
            </a:xfrm>
            <a:prstGeom prst="rect">
              <a:avLst/>
            </a:prstGeom>
            <a:solidFill>
              <a:schemeClr val="accent3">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84" name="Freeform 83"/>
            <p:cNvSpPr/>
            <p:nvPr/>
          </p:nvSpPr>
          <p:spPr>
            <a:xfrm>
              <a:off x="9010063" y="1975555"/>
              <a:ext cx="327378" cy="220134"/>
            </a:xfrm>
            <a:custGeom>
              <a:avLst/>
              <a:gdLst>
                <a:gd name="connsiteX0" fmla="*/ 163689 w 327378"/>
                <a:gd name="connsiteY0" fmla="*/ 0 h 220134"/>
                <a:gd name="connsiteX1" fmla="*/ 308696 w 327378"/>
                <a:gd name="connsiteY1" fmla="*/ 29276 h 220134"/>
                <a:gd name="connsiteX2" fmla="*/ 326170 w 327378"/>
                <a:gd name="connsiteY2" fmla="*/ 38760 h 220134"/>
                <a:gd name="connsiteX3" fmla="*/ 327378 w 327378"/>
                <a:gd name="connsiteY3" fmla="*/ 45156 h 220134"/>
                <a:gd name="connsiteX4" fmla="*/ 163689 w 327378"/>
                <a:gd name="connsiteY4" fmla="*/ 220134 h 220134"/>
                <a:gd name="connsiteX5" fmla="*/ 0 w 327378"/>
                <a:gd name="connsiteY5" fmla="*/ 45156 h 220134"/>
                <a:gd name="connsiteX6" fmla="*/ 1208 w 327378"/>
                <a:gd name="connsiteY6" fmla="*/ 38760 h 220134"/>
                <a:gd name="connsiteX7" fmla="*/ 18682 w 327378"/>
                <a:gd name="connsiteY7" fmla="*/ 29276 h 220134"/>
                <a:gd name="connsiteX8" fmla="*/ 163689 w 327378"/>
                <a:gd name="connsiteY8" fmla="*/ 0 h 22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378" h="220134">
                  <a:moveTo>
                    <a:pt x="163689" y="0"/>
                  </a:moveTo>
                  <a:cubicBezTo>
                    <a:pt x="215125" y="0"/>
                    <a:pt x="264127" y="10424"/>
                    <a:pt x="308696" y="29276"/>
                  </a:cubicBezTo>
                  <a:lnTo>
                    <a:pt x="326170" y="38760"/>
                  </a:lnTo>
                  <a:lnTo>
                    <a:pt x="327378" y="45156"/>
                  </a:lnTo>
                  <a:cubicBezTo>
                    <a:pt x="327378" y="141794"/>
                    <a:pt x="254092" y="220134"/>
                    <a:pt x="163689" y="220134"/>
                  </a:cubicBezTo>
                  <a:cubicBezTo>
                    <a:pt x="73286" y="220134"/>
                    <a:pt x="0" y="141794"/>
                    <a:pt x="0" y="45156"/>
                  </a:cubicBezTo>
                  <a:lnTo>
                    <a:pt x="1208" y="38760"/>
                  </a:lnTo>
                  <a:lnTo>
                    <a:pt x="18682" y="29276"/>
                  </a:lnTo>
                  <a:cubicBezTo>
                    <a:pt x="63251" y="10424"/>
                    <a:pt x="112253" y="0"/>
                    <a:pt x="163689" y="0"/>
                  </a:cubicBezTo>
                  <a:close/>
                </a:path>
              </a:pathLst>
            </a:custGeom>
            <a:solidFill>
              <a:schemeClr val="accent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grpSp>
        <p:nvGrpSpPr>
          <p:cNvPr id="1027" name="Group 1026"/>
          <p:cNvGrpSpPr/>
          <p:nvPr/>
        </p:nvGrpSpPr>
        <p:grpSpPr>
          <a:xfrm>
            <a:off x="1808406" y="3834076"/>
            <a:ext cx="783010" cy="438383"/>
            <a:chOff x="-3354267" y="5032404"/>
            <a:chExt cx="1204912" cy="674594"/>
          </a:xfrm>
          <a:solidFill>
            <a:schemeClr val="bg1"/>
          </a:solidFill>
        </p:grpSpPr>
        <p:sp>
          <p:nvSpPr>
            <p:cNvPr id="87" name="Freeform 48"/>
            <p:cNvSpPr>
              <a:spLocks/>
            </p:cNvSpPr>
            <p:nvPr/>
          </p:nvSpPr>
          <p:spPr bwMode="auto">
            <a:xfrm rot="3535847">
              <a:off x="-2671833" y="5032404"/>
              <a:ext cx="517464" cy="517464"/>
            </a:xfrm>
            <a:custGeom>
              <a:avLst/>
              <a:gdLst>
                <a:gd name="T0" fmla="*/ 459 w 521"/>
                <a:gd name="T1" fmla="*/ 377 h 520"/>
                <a:gd name="T2" fmla="*/ 473 w 521"/>
                <a:gd name="T3" fmla="*/ 363 h 520"/>
                <a:gd name="T4" fmla="*/ 510 w 521"/>
                <a:gd name="T5" fmla="*/ 325 h 520"/>
                <a:gd name="T6" fmla="*/ 514 w 521"/>
                <a:gd name="T7" fmla="*/ 311 h 520"/>
                <a:gd name="T8" fmla="*/ 521 w 521"/>
                <a:gd name="T9" fmla="*/ 283 h 520"/>
                <a:gd name="T10" fmla="*/ 521 w 521"/>
                <a:gd name="T11" fmla="*/ 270 h 520"/>
                <a:gd name="T12" fmla="*/ 515 w 521"/>
                <a:gd name="T13" fmla="*/ 219 h 520"/>
                <a:gd name="T14" fmla="*/ 498 w 521"/>
                <a:gd name="T15" fmla="*/ 170 h 520"/>
                <a:gd name="T16" fmla="*/ 471 w 521"/>
                <a:gd name="T17" fmla="*/ 124 h 520"/>
                <a:gd name="T18" fmla="*/ 437 w 521"/>
                <a:gd name="T19" fmla="*/ 83 h 520"/>
                <a:gd name="T20" fmla="*/ 397 w 521"/>
                <a:gd name="T21" fmla="*/ 47 h 520"/>
                <a:gd name="T22" fmla="*/ 351 w 521"/>
                <a:gd name="T23" fmla="*/ 21 h 520"/>
                <a:gd name="T24" fmla="*/ 301 w 521"/>
                <a:gd name="T25" fmla="*/ 5 h 520"/>
                <a:gd name="T26" fmla="*/ 250 w 521"/>
                <a:gd name="T27" fmla="*/ 0 h 520"/>
                <a:gd name="T28" fmla="*/ 227 w 521"/>
                <a:gd name="T29" fmla="*/ 24 h 520"/>
                <a:gd name="T30" fmla="*/ 289 w 521"/>
                <a:gd name="T31" fmla="*/ 86 h 520"/>
                <a:gd name="T32" fmla="*/ 319 w 521"/>
                <a:gd name="T33" fmla="*/ 120 h 520"/>
                <a:gd name="T34" fmla="*/ 328 w 521"/>
                <a:gd name="T35" fmla="*/ 147 h 520"/>
                <a:gd name="T36" fmla="*/ 328 w 521"/>
                <a:gd name="T37" fmla="*/ 184 h 520"/>
                <a:gd name="T38" fmla="*/ 326 w 521"/>
                <a:gd name="T39" fmla="*/ 194 h 520"/>
                <a:gd name="T40" fmla="*/ 319 w 521"/>
                <a:gd name="T41" fmla="*/ 217 h 520"/>
                <a:gd name="T42" fmla="*/ 298 w 521"/>
                <a:gd name="T43" fmla="*/ 253 h 520"/>
                <a:gd name="T44" fmla="*/ 253 w 521"/>
                <a:gd name="T45" fmla="*/ 295 h 520"/>
                <a:gd name="T46" fmla="*/ 218 w 521"/>
                <a:gd name="T47" fmla="*/ 318 h 520"/>
                <a:gd name="T48" fmla="*/ 197 w 521"/>
                <a:gd name="T49" fmla="*/ 325 h 520"/>
                <a:gd name="T50" fmla="*/ 186 w 521"/>
                <a:gd name="T51" fmla="*/ 327 h 520"/>
                <a:gd name="T52" fmla="*/ 133 w 521"/>
                <a:gd name="T53" fmla="*/ 324 h 520"/>
                <a:gd name="T54" fmla="*/ 106 w 521"/>
                <a:gd name="T55" fmla="*/ 308 h 520"/>
                <a:gd name="T56" fmla="*/ 25 w 521"/>
                <a:gd name="T57" fmla="*/ 224 h 520"/>
                <a:gd name="T58" fmla="*/ 0 w 521"/>
                <a:gd name="T59" fmla="*/ 249 h 520"/>
                <a:gd name="T60" fmla="*/ 2 w 521"/>
                <a:gd name="T61" fmla="*/ 276 h 520"/>
                <a:gd name="T62" fmla="*/ 14 w 521"/>
                <a:gd name="T63" fmla="*/ 325 h 520"/>
                <a:gd name="T64" fmla="*/ 35 w 521"/>
                <a:gd name="T65" fmla="*/ 373 h 520"/>
                <a:gd name="T66" fmla="*/ 66 w 521"/>
                <a:gd name="T67" fmla="*/ 417 h 520"/>
                <a:gd name="T68" fmla="*/ 104 w 521"/>
                <a:gd name="T69" fmla="*/ 455 h 520"/>
                <a:gd name="T70" fmla="*/ 147 w 521"/>
                <a:gd name="T71" fmla="*/ 485 h 520"/>
                <a:gd name="T72" fmla="*/ 195 w 521"/>
                <a:gd name="T73" fmla="*/ 508 h 520"/>
                <a:gd name="T74" fmla="*/ 244 w 521"/>
                <a:gd name="T75" fmla="*/ 518 h 520"/>
                <a:gd name="T76" fmla="*/ 271 w 521"/>
                <a:gd name="T77" fmla="*/ 520 h 520"/>
                <a:gd name="T78" fmla="*/ 310 w 521"/>
                <a:gd name="T79" fmla="*/ 515 h 520"/>
                <a:gd name="T80" fmla="*/ 349 w 521"/>
                <a:gd name="T81" fmla="*/ 499 h 520"/>
                <a:gd name="T82" fmla="*/ 354 w 521"/>
                <a:gd name="T83" fmla="*/ 504 h 520"/>
                <a:gd name="T84" fmla="*/ 370 w 521"/>
                <a:gd name="T85" fmla="*/ 471 h 520"/>
                <a:gd name="T86" fmla="*/ 393 w 521"/>
                <a:gd name="T87" fmla="*/ 44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1" h="520">
                  <a:moveTo>
                    <a:pt x="425" y="410"/>
                  </a:moveTo>
                  <a:lnTo>
                    <a:pt x="459" y="377"/>
                  </a:lnTo>
                  <a:lnTo>
                    <a:pt x="489" y="393"/>
                  </a:lnTo>
                  <a:lnTo>
                    <a:pt x="473" y="363"/>
                  </a:lnTo>
                  <a:lnTo>
                    <a:pt x="506" y="329"/>
                  </a:lnTo>
                  <a:lnTo>
                    <a:pt x="510" y="325"/>
                  </a:lnTo>
                  <a:lnTo>
                    <a:pt x="510" y="325"/>
                  </a:lnTo>
                  <a:lnTo>
                    <a:pt x="514" y="311"/>
                  </a:lnTo>
                  <a:lnTo>
                    <a:pt x="517" y="297"/>
                  </a:lnTo>
                  <a:lnTo>
                    <a:pt x="521" y="283"/>
                  </a:lnTo>
                  <a:lnTo>
                    <a:pt x="521" y="270"/>
                  </a:lnTo>
                  <a:lnTo>
                    <a:pt x="521" y="270"/>
                  </a:lnTo>
                  <a:lnTo>
                    <a:pt x="519" y="244"/>
                  </a:lnTo>
                  <a:lnTo>
                    <a:pt x="515" y="219"/>
                  </a:lnTo>
                  <a:lnTo>
                    <a:pt x="508" y="193"/>
                  </a:lnTo>
                  <a:lnTo>
                    <a:pt x="498" y="170"/>
                  </a:lnTo>
                  <a:lnTo>
                    <a:pt x="487" y="145"/>
                  </a:lnTo>
                  <a:lnTo>
                    <a:pt x="471" y="124"/>
                  </a:lnTo>
                  <a:lnTo>
                    <a:pt x="455" y="102"/>
                  </a:lnTo>
                  <a:lnTo>
                    <a:pt x="437" y="83"/>
                  </a:lnTo>
                  <a:lnTo>
                    <a:pt x="418" y="63"/>
                  </a:lnTo>
                  <a:lnTo>
                    <a:pt x="397" y="47"/>
                  </a:lnTo>
                  <a:lnTo>
                    <a:pt x="374" y="33"/>
                  </a:lnTo>
                  <a:lnTo>
                    <a:pt x="351" y="21"/>
                  </a:lnTo>
                  <a:lnTo>
                    <a:pt x="328" y="12"/>
                  </a:lnTo>
                  <a:lnTo>
                    <a:pt x="301" y="5"/>
                  </a:lnTo>
                  <a:lnTo>
                    <a:pt x="276" y="1"/>
                  </a:lnTo>
                  <a:lnTo>
                    <a:pt x="250" y="0"/>
                  </a:lnTo>
                  <a:lnTo>
                    <a:pt x="250" y="0"/>
                  </a:lnTo>
                  <a:lnTo>
                    <a:pt x="227" y="24"/>
                  </a:lnTo>
                  <a:lnTo>
                    <a:pt x="227" y="24"/>
                  </a:lnTo>
                  <a:lnTo>
                    <a:pt x="289" y="86"/>
                  </a:lnTo>
                  <a:lnTo>
                    <a:pt x="306" y="106"/>
                  </a:lnTo>
                  <a:lnTo>
                    <a:pt x="319" y="120"/>
                  </a:lnTo>
                  <a:lnTo>
                    <a:pt x="324" y="132"/>
                  </a:lnTo>
                  <a:lnTo>
                    <a:pt x="328" y="147"/>
                  </a:lnTo>
                  <a:lnTo>
                    <a:pt x="328" y="162"/>
                  </a:lnTo>
                  <a:lnTo>
                    <a:pt x="328" y="184"/>
                  </a:lnTo>
                  <a:lnTo>
                    <a:pt x="328" y="184"/>
                  </a:lnTo>
                  <a:lnTo>
                    <a:pt x="326" y="194"/>
                  </a:lnTo>
                  <a:lnTo>
                    <a:pt x="324" y="207"/>
                  </a:lnTo>
                  <a:lnTo>
                    <a:pt x="319" y="217"/>
                  </a:lnTo>
                  <a:lnTo>
                    <a:pt x="313" y="230"/>
                  </a:lnTo>
                  <a:lnTo>
                    <a:pt x="298" y="253"/>
                  </a:lnTo>
                  <a:lnTo>
                    <a:pt x="276" y="276"/>
                  </a:lnTo>
                  <a:lnTo>
                    <a:pt x="253" y="295"/>
                  </a:lnTo>
                  <a:lnTo>
                    <a:pt x="230" y="311"/>
                  </a:lnTo>
                  <a:lnTo>
                    <a:pt x="218" y="318"/>
                  </a:lnTo>
                  <a:lnTo>
                    <a:pt x="207" y="322"/>
                  </a:lnTo>
                  <a:lnTo>
                    <a:pt x="197" y="325"/>
                  </a:lnTo>
                  <a:lnTo>
                    <a:pt x="186" y="327"/>
                  </a:lnTo>
                  <a:lnTo>
                    <a:pt x="186" y="327"/>
                  </a:lnTo>
                  <a:lnTo>
                    <a:pt x="147" y="327"/>
                  </a:lnTo>
                  <a:lnTo>
                    <a:pt x="133" y="324"/>
                  </a:lnTo>
                  <a:lnTo>
                    <a:pt x="120" y="318"/>
                  </a:lnTo>
                  <a:lnTo>
                    <a:pt x="106" y="308"/>
                  </a:lnTo>
                  <a:lnTo>
                    <a:pt x="87" y="288"/>
                  </a:lnTo>
                  <a:lnTo>
                    <a:pt x="25" y="224"/>
                  </a:lnTo>
                  <a:lnTo>
                    <a:pt x="25" y="224"/>
                  </a:lnTo>
                  <a:lnTo>
                    <a:pt x="0" y="249"/>
                  </a:lnTo>
                  <a:lnTo>
                    <a:pt x="0" y="249"/>
                  </a:lnTo>
                  <a:lnTo>
                    <a:pt x="2" y="276"/>
                  </a:lnTo>
                  <a:lnTo>
                    <a:pt x="7" y="301"/>
                  </a:lnTo>
                  <a:lnTo>
                    <a:pt x="14" y="325"/>
                  </a:lnTo>
                  <a:lnTo>
                    <a:pt x="23" y="350"/>
                  </a:lnTo>
                  <a:lnTo>
                    <a:pt x="35" y="373"/>
                  </a:lnTo>
                  <a:lnTo>
                    <a:pt x="50" y="396"/>
                  </a:lnTo>
                  <a:lnTo>
                    <a:pt x="66" y="417"/>
                  </a:lnTo>
                  <a:lnTo>
                    <a:pt x="85" y="437"/>
                  </a:lnTo>
                  <a:lnTo>
                    <a:pt x="104" y="455"/>
                  </a:lnTo>
                  <a:lnTo>
                    <a:pt x="124" y="471"/>
                  </a:lnTo>
                  <a:lnTo>
                    <a:pt x="147" y="485"/>
                  </a:lnTo>
                  <a:lnTo>
                    <a:pt x="170" y="497"/>
                  </a:lnTo>
                  <a:lnTo>
                    <a:pt x="195" y="508"/>
                  </a:lnTo>
                  <a:lnTo>
                    <a:pt x="220" y="515"/>
                  </a:lnTo>
                  <a:lnTo>
                    <a:pt x="244" y="518"/>
                  </a:lnTo>
                  <a:lnTo>
                    <a:pt x="271" y="520"/>
                  </a:lnTo>
                  <a:lnTo>
                    <a:pt x="271" y="520"/>
                  </a:lnTo>
                  <a:lnTo>
                    <a:pt x="290" y="518"/>
                  </a:lnTo>
                  <a:lnTo>
                    <a:pt x="310" y="515"/>
                  </a:lnTo>
                  <a:lnTo>
                    <a:pt x="329" y="508"/>
                  </a:lnTo>
                  <a:lnTo>
                    <a:pt x="349" y="499"/>
                  </a:lnTo>
                  <a:lnTo>
                    <a:pt x="354" y="504"/>
                  </a:lnTo>
                  <a:lnTo>
                    <a:pt x="354" y="504"/>
                  </a:lnTo>
                  <a:lnTo>
                    <a:pt x="361" y="487"/>
                  </a:lnTo>
                  <a:lnTo>
                    <a:pt x="370" y="471"/>
                  </a:lnTo>
                  <a:lnTo>
                    <a:pt x="381" y="455"/>
                  </a:lnTo>
                  <a:lnTo>
                    <a:pt x="393" y="440"/>
                  </a:lnTo>
                  <a:lnTo>
                    <a:pt x="425" y="410"/>
                  </a:lnTo>
                  <a:close/>
                </a:path>
              </a:pathLst>
            </a:custGeom>
            <a:solidFill>
              <a:srgbClr val="66AEBA"/>
            </a:solid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8" name="Rectangle 87"/>
            <p:cNvSpPr/>
            <p:nvPr/>
          </p:nvSpPr>
          <p:spPr>
            <a:xfrm rot="17043273">
              <a:off x="-2579371" y="5409591"/>
              <a:ext cx="234349" cy="266847"/>
            </a:xfrm>
            <a:prstGeom prst="rect">
              <a:avLst/>
            </a:pr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sp>
          <p:nvSpPr>
            <p:cNvPr id="86" name="Rectangle 85"/>
            <p:cNvSpPr/>
            <p:nvPr/>
          </p:nvSpPr>
          <p:spPr>
            <a:xfrm>
              <a:off x="-3354267" y="5585554"/>
              <a:ext cx="1204912" cy="121444"/>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grpSp>
      <p:sp>
        <p:nvSpPr>
          <p:cNvPr id="91" name="Freeform 90"/>
          <p:cNvSpPr/>
          <p:nvPr/>
        </p:nvSpPr>
        <p:spPr>
          <a:xfrm flipH="1">
            <a:off x="1720546" y="2418322"/>
            <a:ext cx="965466" cy="231486"/>
          </a:xfrm>
          <a:custGeom>
            <a:avLst/>
            <a:gdLst>
              <a:gd name="connsiteX0" fmla="*/ 114300 w 1503485"/>
              <a:gd name="connsiteY0" fmla="*/ 61546 h 360484"/>
              <a:gd name="connsiteX1" fmla="*/ 553917 w 1503485"/>
              <a:gd name="connsiteY1" fmla="*/ 70338 h 360484"/>
              <a:gd name="connsiteX2" fmla="*/ 492371 w 1503485"/>
              <a:gd name="connsiteY2" fmla="*/ 281353 h 360484"/>
              <a:gd name="connsiteX3" fmla="*/ 211016 w 1503485"/>
              <a:gd name="connsiteY3" fmla="*/ 298938 h 360484"/>
              <a:gd name="connsiteX4" fmla="*/ 1389185 w 1503485"/>
              <a:gd name="connsiteY4" fmla="*/ 61546 h 360484"/>
              <a:gd name="connsiteX5" fmla="*/ 1292469 w 1503485"/>
              <a:gd name="connsiteY5" fmla="*/ 298938 h 360484"/>
              <a:gd name="connsiteX6" fmla="*/ 1011115 w 1503485"/>
              <a:gd name="connsiteY6" fmla="*/ 281353 h 360484"/>
              <a:gd name="connsiteX7" fmla="*/ 949569 w 1503485"/>
              <a:gd name="connsiteY7" fmla="*/ 70338 h 360484"/>
              <a:gd name="connsiteX8" fmla="*/ 852854 w 1503485"/>
              <a:gd name="connsiteY8" fmla="*/ 26100 h 360484"/>
              <a:gd name="connsiteX9" fmla="*/ 650631 w 1503485"/>
              <a:gd name="connsiteY9" fmla="*/ 26100 h 360484"/>
              <a:gd name="connsiteX10" fmla="*/ 650631 w 1503485"/>
              <a:gd name="connsiteY10" fmla="*/ 71819 h 360484"/>
              <a:gd name="connsiteX11" fmla="*/ 852854 w 1503485"/>
              <a:gd name="connsiteY11" fmla="*/ 71819 h 360484"/>
              <a:gd name="connsiteX12" fmla="*/ 650632 w 1503485"/>
              <a:gd name="connsiteY12" fmla="*/ 0 h 360484"/>
              <a:gd name="connsiteX13" fmla="*/ 0 w 1503485"/>
              <a:gd name="connsiteY13" fmla="*/ 0 h 360484"/>
              <a:gd name="connsiteX14" fmla="*/ 140677 w 1503485"/>
              <a:gd name="connsiteY14" fmla="*/ 360484 h 360484"/>
              <a:gd name="connsiteX15" fmla="*/ 553917 w 1503485"/>
              <a:gd name="connsiteY15" fmla="*/ 360484 h 360484"/>
              <a:gd name="connsiteX16" fmla="*/ 1503485 w 1503485"/>
              <a:gd name="connsiteY16" fmla="*/ 0 h 360484"/>
              <a:gd name="connsiteX17" fmla="*/ 852854 w 1503485"/>
              <a:gd name="connsiteY17" fmla="*/ 0 h 360484"/>
              <a:gd name="connsiteX18" fmla="*/ 949569 w 1503485"/>
              <a:gd name="connsiteY18" fmla="*/ 360484 h 360484"/>
              <a:gd name="connsiteX19" fmla="*/ 1362808 w 1503485"/>
              <a:gd name="connsiteY19" fmla="*/ 360484 h 36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03485" h="360484">
                <a:moveTo>
                  <a:pt x="114300" y="61546"/>
                </a:moveTo>
                <a:lnTo>
                  <a:pt x="553917" y="70338"/>
                </a:lnTo>
                <a:lnTo>
                  <a:pt x="492371" y="281353"/>
                </a:lnTo>
                <a:lnTo>
                  <a:pt x="211016" y="298938"/>
                </a:lnTo>
                <a:close/>
                <a:moveTo>
                  <a:pt x="1389185" y="61546"/>
                </a:moveTo>
                <a:lnTo>
                  <a:pt x="1292469" y="298938"/>
                </a:lnTo>
                <a:lnTo>
                  <a:pt x="1011115" y="281353"/>
                </a:lnTo>
                <a:lnTo>
                  <a:pt x="949569" y="70338"/>
                </a:lnTo>
                <a:close/>
                <a:moveTo>
                  <a:pt x="852854" y="26100"/>
                </a:moveTo>
                <a:lnTo>
                  <a:pt x="650631" y="26100"/>
                </a:lnTo>
                <a:lnTo>
                  <a:pt x="650631" y="71819"/>
                </a:lnTo>
                <a:lnTo>
                  <a:pt x="852854" y="71819"/>
                </a:lnTo>
                <a:close/>
                <a:moveTo>
                  <a:pt x="650632" y="0"/>
                </a:moveTo>
                <a:lnTo>
                  <a:pt x="0" y="0"/>
                </a:lnTo>
                <a:lnTo>
                  <a:pt x="140677" y="360484"/>
                </a:lnTo>
                <a:lnTo>
                  <a:pt x="553917" y="360484"/>
                </a:lnTo>
                <a:close/>
                <a:moveTo>
                  <a:pt x="1503485" y="0"/>
                </a:moveTo>
                <a:lnTo>
                  <a:pt x="852854" y="0"/>
                </a:lnTo>
                <a:lnTo>
                  <a:pt x="949569" y="360484"/>
                </a:lnTo>
                <a:lnTo>
                  <a:pt x="1362808" y="360484"/>
                </a:ln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Tree>
    <p:extLst>
      <p:ext uri="{BB962C8B-B14F-4D97-AF65-F5344CB8AC3E}">
        <p14:creationId xmlns:p14="http://schemas.microsoft.com/office/powerpoint/2010/main" val="47078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198" y="235331"/>
            <a:ext cx="6221165" cy="857250"/>
          </a:xfrm>
        </p:spPr>
        <p:txBody>
          <a:bodyPr/>
          <a:lstStyle/>
          <a:p>
            <a:r>
              <a:rPr lang="en-IN" sz="4000" dirty="0" smtClean="0">
                <a:latin typeface="Gotham Book" charset="0"/>
                <a:ea typeface="Gotham Book" charset="0"/>
                <a:cs typeface="Gotham Book" charset="0"/>
              </a:rPr>
              <a:t>Demo: Interrogating </a:t>
            </a:r>
            <a:r>
              <a:rPr lang="en-IN" sz="4000" dirty="0">
                <a:latin typeface="Gotham Book" charset="0"/>
                <a:ea typeface="Gotham Book" charset="0"/>
                <a:cs typeface="Gotham Book" charset="0"/>
              </a:rPr>
              <a:t>Windows Event Logs</a:t>
            </a:r>
          </a:p>
        </p:txBody>
      </p:sp>
      <p:cxnSp>
        <p:nvCxnSpPr>
          <p:cNvPr id="10" name="Straight Connector 9"/>
          <p:cNvCxnSpPr/>
          <p:nvPr/>
        </p:nvCxnSpPr>
        <p:spPr>
          <a:xfrm>
            <a:off x="3866322" y="1649896"/>
            <a:ext cx="0" cy="3110816"/>
          </a:xfrm>
          <a:prstGeom prst="line">
            <a:avLst/>
          </a:prstGeom>
          <a:ln>
            <a:solidFill>
              <a:schemeClr val="accent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4247997" y="1511056"/>
            <a:ext cx="4329473" cy="3249656"/>
            <a:chOff x="5663995" y="2014741"/>
            <a:chExt cx="5772631" cy="4332875"/>
          </a:xfrm>
        </p:grpSpPr>
        <p:sp>
          <p:nvSpPr>
            <p:cNvPr id="3" name="Freeform 40"/>
            <p:cNvSpPr>
              <a:spLocks noEditPoints="1"/>
            </p:cNvSpPr>
            <p:nvPr/>
          </p:nvSpPr>
          <p:spPr bwMode="auto">
            <a:xfrm>
              <a:off x="5663995" y="3379293"/>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4" name="Freeform 40"/>
            <p:cNvSpPr>
              <a:spLocks noEditPoints="1"/>
            </p:cNvSpPr>
            <p:nvPr/>
          </p:nvSpPr>
          <p:spPr bwMode="auto">
            <a:xfrm>
              <a:off x="7765127" y="5088651"/>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5" name="Freeform 40"/>
            <p:cNvSpPr>
              <a:spLocks noEditPoints="1"/>
            </p:cNvSpPr>
            <p:nvPr/>
          </p:nvSpPr>
          <p:spPr bwMode="auto">
            <a:xfrm>
              <a:off x="9997455" y="3379293"/>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 name="Rectangle 5"/>
            <p:cNvSpPr/>
            <p:nvPr/>
          </p:nvSpPr>
          <p:spPr>
            <a:xfrm>
              <a:off x="6809927" y="2014741"/>
              <a:ext cx="3349571" cy="984885"/>
            </a:xfrm>
            <a:prstGeom prst="rect">
              <a:avLst/>
            </a:prstGeom>
          </p:spPr>
          <p:txBody>
            <a:bodyPr wrap="square">
              <a:spAutoFit/>
            </a:bodyPr>
            <a:lstStyle/>
            <a:p>
              <a:pPr algn="ctr"/>
              <a:r>
                <a:rPr lang="en-IN" sz="2100" dirty="0">
                  <a:latin typeface="Gotham Light" charset="0"/>
                  <a:ea typeface="Gotham Light" charset="0"/>
                  <a:cs typeface="Gotham Light" charset="0"/>
                </a:rPr>
                <a:t>Log </a:t>
              </a:r>
              <a:r>
                <a:rPr lang="en-IN" sz="2100" dirty="0" smtClean="0">
                  <a:latin typeface="Gotham Light" charset="0"/>
                  <a:ea typeface="Gotham Light" charset="0"/>
                  <a:cs typeface="Gotham Light" charset="0"/>
                </a:rPr>
                <a:t>investigator </a:t>
              </a:r>
              <a:r>
                <a:rPr lang="en-IN" sz="2100" dirty="0">
                  <a:latin typeface="Gotham Light" charset="0"/>
                  <a:ea typeface="Gotham Light" charset="0"/>
                  <a:cs typeface="Gotham Light" charset="0"/>
                </a:rPr>
                <a:t>tool </a:t>
              </a:r>
            </a:p>
          </p:txBody>
        </p:sp>
        <p:pic>
          <p:nvPicPr>
            <p:cNvPr id="12" name="Picture 11"/>
            <p:cNvPicPr>
              <a:picLocks noChangeAspect="1"/>
            </p:cNvPicPr>
            <p:nvPr/>
          </p:nvPicPr>
          <p:blipFill>
            <a:blip r:embed="rId3"/>
            <a:stretch>
              <a:fillRect/>
            </a:stretch>
          </p:blipFill>
          <p:spPr>
            <a:xfrm>
              <a:off x="5827692" y="3546765"/>
              <a:ext cx="1111776" cy="625374"/>
            </a:xfrm>
            <a:prstGeom prst="rect">
              <a:avLst/>
            </a:prstGeom>
          </p:spPr>
        </p:pic>
        <p:pic>
          <p:nvPicPr>
            <p:cNvPr id="13" name="Picture 12"/>
            <p:cNvPicPr>
              <a:picLocks noChangeAspect="1"/>
            </p:cNvPicPr>
            <p:nvPr/>
          </p:nvPicPr>
          <p:blipFill>
            <a:blip r:embed="rId3"/>
            <a:stretch>
              <a:fillRect/>
            </a:stretch>
          </p:blipFill>
          <p:spPr>
            <a:xfrm>
              <a:off x="10161152" y="3546765"/>
              <a:ext cx="1111776" cy="625374"/>
            </a:xfrm>
            <a:prstGeom prst="rect">
              <a:avLst/>
            </a:prstGeom>
          </p:spPr>
        </p:pic>
        <p:pic>
          <p:nvPicPr>
            <p:cNvPr id="14" name="Picture 13"/>
            <p:cNvPicPr>
              <a:picLocks noChangeAspect="1"/>
            </p:cNvPicPr>
            <p:nvPr/>
          </p:nvPicPr>
          <p:blipFill>
            <a:blip r:embed="rId3"/>
            <a:stretch>
              <a:fillRect/>
            </a:stretch>
          </p:blipFill>
          <p:spPr>
            <a:xfrm>
              <a:off x="7928824" y="5246256"/>
              <a:ext cx="1111776" cy="625374"/>
            </a:xfrm>
            <a:prstGeom prst="rect">
              <a:avLst/>
            </a:prstGeom>
          </p:spPr>
        </p:pic>
        <p:cxnSp>
          <p:nvCxnSpPr>
            <p:cNvPr id="22" name="Straight Connector 21"/>
            <p:cNvCxnSpPr>
              <a:stCxn id="6" idx="2"/>
            </p:cNvCxnSpPr>
            <p:nvPr/>
          </p:nvCxnSpPr>
          <p:spPr>
            <a:xfrm>
              <a:off x="8484712" y="2999626"/>
              <a:ext cx="0" cy="20923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484712" y="4130834"/>
              <a:ext cx="0" cy="794011"/>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7256363" y="3711666"/>
              <a:ext cx="918552"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8794509" y="3711666"/>
              <a:ext cx="918552"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Isosceles Triangle 26"/>
            <p:cNvSpPr/>
            <p:nvPr/>
          </p:nvSpPr>
          <p:spPr>
            <a:xfrm rot="5400000">
              <a:off x="9235440" y="3597014"/>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8" name="Isosceles Triangle 27"/>
            <p:cNvSpPr/>
            <p:nvPr/>
          </p:nvSpPr>
          <p:spPr>
            <a:xfrm rot="10800000">
              <a:off x="8356548" y="4422377"/>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9" name="Isosceles Triangle 28"/>
            <p:cNvSpPr/>
            <p:nvPr/>
          </p:nvSpPr>
          <p:spPr>
            <a:xfrm rot="16200000">
              <a:off x="7452537" y="3591587"/>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30" name="Oval 29"/>
            <p:cNvSpPr/>
            <p:nvPr/>
          </p:nvSpPr>
          <p:spPr>
            <a:xfrm>
              <a:off x="8090340" y="3299166"/>
              <a:ext cx="814146" cy="814146"/>
            </a:xfrm>
            <a:prstGeom prst="ellipse">
              <a:avLst/>
            </a:prstGeom>
            <a:solidFill>
              <a:schemeClr val="bg1">
                <a:lumMod val="95000"/>
              </a:schemeClr>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8" name="Group 17"/>
            <p:cNvGrpSpPr/>
            <p:nvPr/>
          </p:nvGrpSpPr>
          <p:grpSpPr>
            <a:xfrm rot="17100000">
              <a:off x="8251830" y="3453242"/>
              <a:ext cx="483830" cy="486579"/>
              <a:chOff x="-3973513" y="1644650"/>
              <a:chExt cx="1117600" cy="1123950"/>
            </a:xfrm>
            <a:solidFill>
              <a:srgbClr val="66AEBA"/>
            </a:solidFill>
          </p:grpSpPr>
          <p:sp>
            <p:nvSpPr>
              <p:cNvPr id="19" name="Freeform 17"/>
              <p:cNvSpPr>
                <a:spLocks noEditPoints="1"/>
              </p:cNvSpPr>
              <p:nvPr/>
            </p:nvSpPr>
            <p:spPr bwMode="auto">
              <a:xfrm>
                <a:off x="-3973513" y="2260600"/>
                <a:ext cx="511175" cy="508000"/>
              </a:xfrm>
              <a:custGeom>
                <a:avLst/>
                <a:gdLst>
                  <a:gd name="T0" fmla="*/ 288 w 322"/>
                  <a:gd name="T1" fmla="*/ 6 h 320"/>
                  <a:gd name="T2" fmla="*/ 280 w 322"/>
                  <a:gd name="T3" fmla="*/ 2 h 320"/>
                  <a:gd name="T4" fmla="*/ 262 w 322"/>
                  <a:gd name="T5" fmla="*/ 0 h 320"/>
                  <a:gd name="T6" fmla="*/ 236 w 322"/>
                  <a:gd name="T7" fmla="*/ 10 h 320"/>
                  <a:gd name="T8" fmla="*/ 22 w 322"/>
                  <a:gd name="T9" fmla="*/ 196 h 320"/>
                  <a:gd name="T10" fmla="*/ 14 w 322"/>
                  <a:gd name="T11" fmla="*/ 206 h 320"/>
                  <a:gd name="T12" fmla="*/ 2 w 322"/>
                  <a:gd name="T13" fmla="*/ 228 h 320"/>
                  <a:gd name="T14" fmla="*/ 0 w 322"/>
                  <a:gd name="T15" fmla="*/ 250 h 320"/>
                  <a:gd name="T16" fmla="*/ 6 w 322"/>
                  <a:gd name="T17" fmla="*/ 268 h 320"/>
                  <a:gd name="T18" fmla="*/ 44 w 322"/>
                  <a:gd name="T19" fmla="*/ 306 h 320"/>
                  <a:gd name="T20" fmla="*/ 52 w 322"/>
                  <a:gd name="T21" fmla="*/ 314 h 320"/>
                  <a:gd name="T22" fmla="*/ 72 w 322"/>
                  <a:gd name="T23" fmla="*/ 320 h 320"/>
                  <a:gd name="T24" fmla="*/ 92 w 322"/>
                  <a:gd name="T25" fmla="*/ 318 h 320"/>
                  <a:gd name="T26" fmla="*/ 114 w 322"/>
                  <a:gd name="T27" fmla="*/ 308 h 320"/>
                  <a:gd name="T28" fmla="*/ 302 w 322"/>
                  <a:gd name="T29" fmla="*/ 100 h 320"/>
                  <a:gd name="T30" fmla="*/ 314 w 322"/>
                  <a:gd name="T31" fmla="*/ 84 h 320"/>
                  <a:gd name="T32" fmla="*/ 320 w 322"/>
                  <a:gd name="T33" fmla="*/ 68 h 320"/>
                  <a:gd name="T34" fmla="*/ 322 w 322"/>
                  <a:gd name="T35" fmla="*/ 50 h 320"/>
                  <a:gd name="T36" fmla="*/ 316 w 322"/>
                  <a:gd name="T37" fmla="*/ 34 h 320"/>
                  <a:gd name="T38" fmla="*/ 44 w 322"/>
                  <a:gd name="T39" fmla="*/ 212 h 320"/>
                  <a:gd name="T40" fmla="*/ 44 w 322"/>
                  <a:gd name="T41" fmla="*/ 210 h 320"/>
                  <a:gd name="T42" fmla="*/ 50 w 322"/>
                  <a:gd name="T43" fmla="*/ 200 h 320"/>
                  <a:gd name="T44" fmla="*/ 200 w 322"/>
                  <a:gd name="T45" fmla="*/ 54 h 320"/>
                  <a:gd name="T46" fmla="*/ 210 w 322"/>
                  <a:gd name="T47" fmla="*/ 50 h 320"/>
                  <a:gd name="T48" fmla="*/ 212 w 322"/>
                  <a:gd name="T49" fmla="*/ 50 h 320"/>
                  <a:gd name="T50" fmla="*/ 210 w 322"/>
                  <a:gd name="T51" fmla="*/ 56 h 320"/>
                  <a:gd name="T52" fmla="*/ 56 w 322"/>
                  <a:gd name="T53" fmla="*/ 208 h 320"/>
                  <a:gd name="T54" fmla="*/ 48 w 322"/>
                  <a:gd name="T55" fmla="*/ 212 h 320"/>
                  <a:gd name="T56" fmla="*/ 44 w 322"/>
                  <a:gd name="T57" fmla="*/ 212 h 320"/>
                  <a:gd name="T58" fmla="*/ 70 w 322"/>
                  <a:gd name="T59" fmla="*/ 252 h 320"/>
                  <a:gd name="T60" fmla="*/ 68 w 322"/>
                  <a:gd name="T61" fmla="*/ 248 h 320"/>
                  <a:gd name="T62" fmla="*/ 70 w 322"/>
                  <a:gd name="T63" fmla="*/ 242 h 320"/>
                  <a:gd name="T64" fmla="*/ 222 w 322"/>
                  <a:gd name="T65" fmla="*/ 90 h 320"/>
                  <a:gd name="T66" fmla="*/ 224 w 322"/>
                  <a:gd name="T67" fmla="*/ 86 h 320"/>
                  <a:gd name="T68" fmla="*/ 232 w 322"/>
                  <a:gd name="T69" fmla="*/ 86 h 320"/>
                  <a:gd name="T70" fmla="*/ 234 w 322"/>
                  <a:gd name="T71" fmla="*/ 86 h 320"/>
                  <a:gd name="T72" fmla="*/ 236 w 322"/>
                  <a:gd name="T73" fmla="*/ 92 h 320"/>
                  <a:gd name="T74" fmla="*/ 232 w 322"/>
                  <a:gd name="T75" fmla="*/ 100 h 320"/>
                  <a:gd name="T76" fmla="*/ 82 w 322"/>
                  <a:gd name="T77" fmla="*/ 248 h 320"/>
                  <a:gd name="T78" fmla="*/ 76 w 322"/>
                  <a:gd name="T79" fmla="*/ 252 h 320"/>
                  <a:gd name="T80" fmla="*/ 70 w 322"/>
                  <a:gd name="T81" fmla="*/ 252 h 320"/>
                  <a:gd name="T82" fmla="*/ 266 w 322"/>
                  <a:gd name="T83" fmla="*/ 120 h 320"/>
                  <a:gd name="T84" fmla="*/ 120 w 322"/>
                  <a:gd name="T85" fmla="*/ 270 h 320"/>
                  <a:gd name="T86" fmla="*/ 110 w 322"/>
                  <a:gd name="T87" fmla="*/ 276 h 320"/>
                  <a:gd name="T88" fmla="*/ 108 w 322"/>
                  <a:gd name="T89" fmla="*/ 276 h 320"/>
                  <a:gd name="T90" fmla="*/ 108 w 322"/>
                  <a:gd name="T91" fmla="*/ 272 h 320"/>
                  <a:gd name="T92" fmla="*/ 258 w 322"/>
                  <a:gd name="T93" fmla="*/ 116 h 320"/>
                  <a:gd name="T94" fmla="*/ 266 w 322"/>
                  <a:gd name="T95" fmla="*/ 110 h 320"/>
                  <a:gd name="T96" fmla="*/ 270 w 322"/>
                  <a:gd name="T97" fmla="*/ 110 h 320"/>
                  <a:gd name="T98" fmla="*/ 272 w 322"/>
                  <a:gd name="T99" fmla="*/ 110 h 320"/>
                  <a:gd name="T100" fmla="*/ 266 w 322"/>
                  <a:gd name="T101"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 h="320">
                    <a:moveTo>
                      <a:pt x="316" y="34"/>
                    </a:moveTo>
                    <a:lnTo>
                      <a:pt x="288" y="6"/>
                    </a:lnTo>
                    <a:lnTo>
                      <a:pt x="288" y="6"/>
                    </a:lnTo>
                    <a:lnTo>
                      <a:pt x="280" y="2"/>
                    </a:lnTo>
                    <a:lnTo>
                      <a:pt x="272" y="0"/>
                    </a:lnTo>
                    <a:lnTo>
                      <a:pt x="262" y="0"/>
                    </a:lnTo>
                    <a:lnTo>
                      <a:pt x="254" y="2"/>
                    </a:lnTo>
                    <a:lnTo>
                      <a:pt x="236" y="10"/>
                    </a:lnTo>
                    <a:lnTo>
                      <a:pt x="222" y="18"/>
                    </a:lnTo>
                    <a:lnTo>
                      <a:pt x="22" y="196"/>
                    </a:lnTo>
                    <a:lnTo>
                      <a:pt x="22" y="196"/>
                    </a:lnTo>
                    <a:lnTo>
                      <a:pt x="14" y="206"/>
                    </a:lnTo>
                    <a:lnTo>
                      <a:pt x="6" y="216"/>
                    </a:lnTo>
                    <a:lnTo>
                      <a:pt x="2" y="228"/>
                    </a:lnTo>
                    <a:lnTo>
                      <a:pt x="0" y="238"/>
                    </a:lnTo>
                    <a:lnTo>
                      <a:pt x="0" y="250"/>
                    </a:lnTo>
                    <a:lnTo>
                      <a:pt x="2" y="260"/>
                    </a:lnTo>
                    <a:lnTo>
                      <a:pt x="6" y="268"/>
                    </a:lnTo>
                    <a:lnTo>
                      <a:pt x="14" y="276"/>
                    </a:lnTo>
                    <a:lnTo>
                      <a:pt x="44" y="306"/>
                    </a:lnTo>
                    <a:lnTo>
                      <a:pt x="44" y="306"/>
                    </a:lnTo>
                    <a:lnTo>
                      <a:pt x="52" y="314"/>
                    </a:lnTo>
                    <a:lnTo>
                      <a:pt x="60" y="318"/>
                    </a:lnTo>
                    <a:lnTo>
                      <a:pt x="72" y="320"/>
                    </a:lnTo>
                    <a:lnTo>
                      <a:pt x="82" y="320"/>
                    </a:lnTo>
                    <a:lnTo>
                      <a:pt x="92" y="318"/>
                    </a:lnTo>
                    <a:lnTo>
                      <a:pt x="104" y="314"/>
                    </a:lnTo>
                    <a:lnTo>
                      <a:pt x="114" y="308"/>
                    </a:lnTo>
                    <a:lnTo>
                      <a:pt x="124" y="298"/>
                    </a:lnTo>
                    <a:lnTo>
                      <a:pt x="302" y="100"/>
                    </a:lnTo>
                    <a:lnTo>
                      <a:pt x="302" y="100"/>
                    </a:lnTo>
                    <a:lnTo>
                      <a:pt x="314" y="84"/>
                    </a:lnTo>
                    <a:lnTo>
                      <a:pt x="318" y="76"/>
                    </a:lnTo>
                    <a:lnTo>
                      <a:pt x="320" y="68"/>
                    </a:lnTo>
                    <a:lnTo>
                      <a:pt x="322" y="58"/>
                    </a:lnTo>
                    <a:lnTo>
                      <a:pt x="322" y="50"/>
                    </a:lnTo>
                    <a:lnTo>
                      <a:pt x="320" y="42"/>
                    </a:lnTo>
                    <a:lnTo>
                      <a:pt x="316" y="34"/>
                    </a:lnTo>
                    <a:lnTo>
                      <a:pt x="316" y="34"/>
                    </a:lnTo>
                    <a:close/>
                    <a:moveTo>
                      <a:pt x="44" y="212"/>
                    </a:moveTo>
                    <a:lnTo>
                      <a:pt x="44" y="212"/>
                    </a:lnTo>
                    <a:lnTo>
                      <a:pt x="44" y="210"/>
                    </a:lnTo>
                    <a:lnTo>
                      <a:pt x="46" y="208"/>
                    </a:lnTo>
                    <a:lnTo>
                      <a:pt x="50" y="200"/>
                    </a:lnTo>
                    <a:lnTo>
                      <a:pt x="200" y="54"/>
                    </a:lnTo>
                    <a:lnTo>
                      <a:pt x="200" y="54"/>
                    </a:lnTo>
                    <a:lnTo>
                      <a:pt x="208" y="50"/>
                    </a:lnTo>
                    <a:lnTo>
                      <a:pt x="210" y="50"/>
                    </a:lnTo>
                    <a:lnTo>
                      <a:pt x="212" y="50"/>
                    </a:lnTo>
                    <a:lnTo>
                      <a:pt x="212" y="50"/>
                    </a:lnTo>
                    <a:lnTo>
                      <a:pt x="212" y="52"/>
                    </a:lnTo>
                    <a:lnTo>
                      <a:pt x="210" y="56"/>
                    </a:lnTo>
                    <a:lnTo>
                      <a:pt x="206" y="62"/>
                    </a:lnTo>
                    <a:lnTo>
                      <a:pt x="56" y="208"/>
                    </a:lnTo>
                    <a:lnTo>
                      <a:pt x="56" y="208"/>
                    </a:lnTo>
                    <a:lnTo>
                      <a:pt x="48" y="212"/>
                    </a:lnTo>
                    <a:lnTo>
                      <a:pt x="46" y="214"/>
                    </a:lnTo>
                    <a:lnTo>
                      <a:pt x="44" y="212"/>
                    </a:lnTo>
                    <a:lnTo>
                      <a:pt x="44" y="212"/>
                    </a:lnTo>
                    <a:close/>
                    <a:moveTo>
                      <a:pt x="70" y="252"/>
                    </a:moveTo>
                    <a:lnTo>
                      <a:pt x="70" y="252"/>
                    </a:lnTo>
                    <a:lnTo>
                      <a:pt x="68" y="248"/>
                    </a:lnTo>
                    <a:lnTo>
                      <a:pt x="68" y="246"/>
                    </a:lnTo>
                    <a:lnTo>
                      <a:pt x="70" y="242"/>
                    </a:lnTo>
                    <a:lnTo>
                      <a:pt x="72" y="238"/>
                    </a:lnTo>
                    <a:lnTo>
                      <a:pt x="222" y="90"/>
                    </a:lnTo>
                    <a:lnTo>
                      <a:pt x="222" y="90"/>
                    </a:lnTo>
                    <a:lnTo>
                      <a:pt x="224" y="86"/>
                    </a:lnTo>
                    <a:lnTo>
                      <a:pt x="228" y="86"/>
                    </a:lnTo>
                    <a:lnTo>
                      <a:pt x="232" y="86"/>
                    </a:lnTo>
                    <a:lnTo>
                      <a:pt x="234" y="86"/>
                    </a:lnTo>
                    <a:lnTo>
                      <a:pt x="234" y="86"/>
                    </a:lnTo>
                    <a:lnTo>
                      <a:pt x="236" y="90"/>
                    </a:lnTo>
                    <a:lnTo>
                      <a:pt x="236" y="92"/>
                    </a:lnTo>
                    <a:lnTo>
                      <a:pt x="234" y="96"/>
                    </a:lnTo>
                    <a:lnTo>
                      <a:pt x="232" y="100"/>
                    </a:lnTo>
                    <a:lnTo>
                      <a:pt x="82" y="248"/>
                    </a:lnTo>
                    <a:lnTo>
                      <a:pt x="82" y="248"/>
                    </a:lnTo>
                    <a:lnTo>
                      <a:pt x="78" y="252"/>
                    </a:lnTo>
                    <a:lnTo>
                      <a:pt x="76" y="252"/>
                    </a:lnTo>
                    <a:lnTo>
                      <a:pt x="72" y="252"/>
                    </a:lnTo>
                    <a:lnTo>
                      <a:pt x="70" y="252"/>
                    </a:lnTo>
                    <a:lnTo>
                      <a:pt x="70" y="252"/>
                    </a:lnTo>
                    <a:close/>
                    <a:moveTo>
                      <a:pt x="266" y="120"/>
                    </a:moveTo>
                    <a:lnTo>
                      <a:pt x="120" y="270"/>
                    </a:lnTo>
                    <a:lnTo>
                      <a:pt x="120" y="270"/>
                    </a:lnTo>
                    <a:lnTo>
                      <a:pt x="112" y="274"/>
                    </a:lnTo>
                    <a:lnTo>
                      <a:pt x="110" y="276"/>
                    </a:lnTo>
                    <a:lnTo>
                      <a:pt x="108" y="276"/>
                    </a:lnTo>
                    <a:lnTo>
                      <a:pt x="108" y="276"/>
                    </a:lnTo>
                    <a:lnTo>
                      <a:pt x="106" y="274"/>
                    </a:lnTo>
                    <a:lnTo>
                      <a:pt x="108" y="272"/>
                    </a:lnTo>
                    <a:lnTo>
                      <a:pt x="112" y="264"/>
                    </a:lnTo>
                    <a:lnTo>
                      <a:pt x="258" y="116"/>
                    </a:lnTo>
                    <a:lnTo>
                      <a:pt x="258" y="116"/>
                    </a:lnTo>
                    <a:lnTo>
                      <a:pt x="266" y="110"/>
                    </a:lnTo>
                    <a:lnTo>
                      <a:pt x="268" y="108"/>
                    </a:lnTo>
                    <a:lnTo>
                      <a:pt x="270" y="110"/>
                    </a:lnTo>
                    <a:lnTo>
                      <a:pt x="270" y="110"/>
                    </a:lnTo>
                    <a:lnTo>
                      <a:pt x="272" y="110"/>
                    </a:lnTo>
                    <a:lnTo>
                      <a:pt x="270" y="114"/>
                    </a:lnTo>
                    <a:lnTo>
                      <a:pt x="266" y="120"/>
                    </a:lnTo>
                    <a:lnTo>
                      <a:pt x="2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Freeform 18"/>
              <p:cNvSpPr>
                <a:spLocks noEditPoints="1"/>
              </p:cNvSpPr>
              <p:nvPr/>
            </p:nvSpPr>
            <p:spPr bwMode="auto">
              <a:xfrm>
                <a:off x="-3532188" y="1644650"/>
                <a:ext cx="676275" cy="676275"/>
              </a:xfrm>
              <a:custGeom>
                <a:avLst/>
                <a:gdLst>
                  <a:gd name="T0" fmla="*/ 348 w 426"/>
                  <a:gd name="T1" fmla="*/ 48 h 426"/>
                  <a:gd name="T2" fmla="*/ 294 w 426"/>
                  <a:gd name="T3" fmla="*/ 16 h 426"/>
                  <a:gd name="T4" fmla="*/ 234 w 426"/>
                  <a:gd name="T5" fmla="*/ 0 h 426"/>
                  <a:gd name="T6" fmla="*/ 172 w 426"/>
                  <a:gd name="T7" fmla="*/ 4 h 426"/>
                  <a:gd name="T8" fmla="*/ 114 w 426"/>
                  <a:gd name="T9" fmla="*/ 24 h 426"/>
                  <a:gd name="T10" fmla="*/ 62 w 426"/>
                  <a:gd name="T11" fmla="*/ 62 h 426"/>
                  <a:gd name="T12" fmla="*/ 36 w 426"/>
                  <a:gd name="T13" fmla="*/ 92 h 426"/>
                  <a:gd name="T14" fmla="*/ 10 w 426"/>
                  <a:gd name="T15" fmla="*/ 146 h 426"/>
                  <a:gd name="T16" fmla="*/ 0 w 426"/>
                  <a:gd name="T17" fmla="*/ 202 h 426"/>
                  <a:gd name="T18" fmla="*/ 4 w 426"/>
                  <a:gd name="T19" fmla="*/ 260 h 426"/>
                  <a:gd name="T20" fmla="*/ 26 w 426"/>
                  <a:gd name="T21" fmla="*/ 314 h 426"/>
                  <a:gd name="T22" fmla="*/ 48 w 426"/>
                  <a:gd name="T23" fmla="*/ 348 h 426"/>
                  <a:gd name="T24" fmla="*/ 36 w 426"/>
                  <a:gd name="T25" fmla="*/ 346 h 426"/>
                  <a:gd name="T26" fmla="*/ 22 w 426"/>
                  <a:gd name="T27" fmla="*/ 352 h 426"/>
                  <a:gd name="T28" fmla="*/ 18 w 426"/>
                  <a:gd name="T29" fmla="*/ 378 h 426"/>
                  <a:gd name="T30" fmla="*/ 44 w 426"/>
                  <a:gd name="T31" fmla="*/ 406 h 426"/>
                  <a:gd name="T32" fmla="*/ 70 w 426"/>
                  <a:gd name="T33" fmla="*/ 410 h 426"/>
                  <a:gd name="T34" fmla="*/ 80 w 426"/>
                  <a:gd name="T35" fmla="*/ 400 h 426"/>
                  <a:gd name="T36" fmla="*/ 80 w 426"/>
                  <a:gd name="T37" fmla="*/ 380 h 426"/>
                  <a:gd name="T38" fmla="*/ 114 w 426"/>
                  <a:gd name="T39" fmla="*/ 400 h 426"/>
                  <a:gd name="T40" fmla="*/ 168 w 426"/>
                  <a:gd name="T41" fmla="*/ 420 h 426"/>
                  <a:gd name="T42" fmla="*/ 224 w 426"/>
                  <a:gd name="T43" fmla="*/ 424 h 426"/>
                  <a:gd name="T44" fmla="*/ 280 w 426"/>
                  <a:gd name="T45" fmla="*/ 414 h 426"/>
                  <a:gd name="T46" fmla="*/ 332 w 426"/>
                  <a:gd name="T47" fmla="*/ 388 h 426"/>
                  <a:gd name="T48" fmla="*/ 362 w 426"/>
                  <a:gd name="T49" fmla="*/ 364 h 426"/>
                  <a:gd name="T50" fmla="*/ 400 w 426"/>
                  <a:gd name="T51" fmla="*/ 312 h 426"/>
                  <a:gd name="T52" fmla="*/ 422 w 426"/>
                  <a:gd name="T53" fmla="*/ 254 h 426"/>
                  <a:gd name="T54" fmla="*/ 424 w 426"/>
                  <a:gd name="T55" fmla="*/ 192 h 426"/>
                  <a:gd name="T56" fmla="*/ 410 w 426"/>
                  <a:gd name="T57" fmla="*/ 132 h 426"/>
                  <a:gd name="T58" fmla="*/ 378 w 426"/>
                  <a:gd name="T59" fmla="*/ 78 h 426"/>
                  <a:gd name="T60" fmla="*/ 326 w 426"/>
                  <a:gd name="T61" fmla="*/ 326 h 426"/>
                  <a:gd name="T62" fmla="*/ 300 w 426"/>
                  <a:gd name="T63" fmla="*/ 346 h 426"/>
                  <a:gd name="T64" fmla="*/ 258 w 426"/>
                  <a:gd name="T65" fmla="*/ 366 h 426"/>
                  <a:gd name="T66" fmla="*/ 212 w 426"/>
                  <a:gd name="T67" fmla="*/ 372 h 426"/>
                  <a:gd name="T68" fmla="*/ 166 w 426"/>
                  <a:gd name="T69" fmla="*/ 366 h 426"/>
                  <a:gd name="T70" fmla="*/ 124 w 426"/>
                  <a:gd name="T71" fmla="*/ 346 h 426"/>
                  <a:gd name="T72" fmla="*/ 100 w 426"/>
                  <a:gd name="T73" fmla="*/ 324 h 426"/>
                  <a:gd name="T74" fmla="*/ 70 w 426"/>
                  <a:gd name="T75" fmla="*/ 286 h 426"/>
                  <a:gd name="T76" fmla="*/ 56 w 426"/>
                  <a:gd name="T77" fmla="*/ 242 h 426"/>
                  <a:gd name="T78" fmla="*/ 54 w 426"/>
                  <a:gd name="T79" fmla="*/ 196 h 426"/>
                  <a:gd name="T80" fmla="*/ 64 w 426"/>
                  <a:gd name="T81" fmla="*/ 152 h 426"/>
                  <a:gd name="T82" fmla="*/ 88 w 426"/>
                  <a:gd name="T83" fmla="*/ 112 h 426"/>
                  <a:gd name="T84" fmla="*/ 112 w 426"/>
                  <a:gd name="T85" fmla="*/ 88 h 426"/>
                  <a:gd name="T86" fmla="*/ 152 w 426"/>
                  <a:gd name="T87" fmla="*/ 64 h 426"/>
                  <a:gd name="T88" fmla="*/ 198 w 426"/>
                  <a:gd name="T89" fmla="*/ 54 h 426"/>
                  <a:gd name="T90" fmla="*/ 244 w 426"/>
                  <a:gd name="T91" fmla="*/ 56 h 426"/>
                  <a:gd name="T92" fmla="*/ 288 w 426"/>
                  <a:gd name="T93" fmla="*/ 72 h 426"/>
                  <a:gd name="T94" fmla="*/ 326 w 426"/>
                  <a:gd name="T95" fmla="*/ 100 h 426"/>
                  <a:gd name="T96" fmla="*/ 346 w 426"/>
                  <a:gd name="T97" fmla="*/ 124 h 426"/>
                  <a:gd name="T98" fmla="*/ 366 w 426"/>
                  <a:gd name="T99" fmla="*/ 168 h 426"/>
                  <a:gd name="T100" fmla="*/ 372 w 426"/>
                  <a:gd name="T101" fmla="*/ 212 h 426"/>
                  <a:gd name="T102" fmla="*/ 366 w 426"/>
                  <a:gd name="T103" fmla="*/ 258 h 426"/>
                  <a:gd name="T104" fmla="*/ 346 w 426"/>
                  <a:gd name="T105" fmla="*/ 300 h 426"/>
                  <a:gd name="T106" fmla="*/ 326 w 426"/>
                  <a:gd name="T107" fmla="*/ 3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6">
                    <a:moveTo>
                      <a:pt x="364" y="62"/>
                    </a:moveTo>
                    <a:lnTo>
                      <a:pt x="364" y="62"/>
                    </a:lnTo>
                    <a:lnTo>
                      <a:pt x="348" y="48"/>
                    </a:lnTo>
                    <a:lnTo>
                      <a:pt x="330" y="34"/>
                    </a:lnTo>
                    <a:lnTo>
                      <a:pt x="312" y="24"/>
                    </a:lnTo>
                    <a:lnTo>
                      <a:pt x="294" y="16"/>
                    </a:lnTo>
                    <a:lnTo>
                      <a:pt x="274" y="8"/>
                    </a:lnTo>
                    <a:lnTo>
                      <a:pt x="254" y="4"/>
                    </a:lnTo>
                    <a:lnTo>
                      <a:pt x="234" y="0"/>
                    </a:lnTo>
                    <a:lnTo>
                      <a:pt x="214" y="0"/>
                    </a:lnTo>
                    <a:lnTo>
                      <a:pt x="192" y="0"/>
                    </a:lnTo>
                    <a:lnTo>
                      <a:pt x="172" y="4"/>
                    </a:lnTo>
                    <a:lnTo>
                      <a:pt x="152" y="8"/>
                    </a:lnTo>
                    <a:lnTo>
                      <a:pt x="132" y="14"/>
                    </a:lnTo>
                    <a:lnTo>
                      <a:pt x="114" y="24"/>
                    </a:lnTo>
                    <a:lnTo>
                      <a:pt x="96" y="34"/>
                    </a:lnTo>
                    <a:lnTo>
                      <a:pt x="78" y="46"/>
                    </a:lnTo>
                    <a:lnTo>
                      <a:pt x="62" y="62"/>
                    </a:lnTo>
                    <a:lnTo>
                      <a:pt x="62" y="62"/>
                    </a:lnTo>
                    <a:lnTo>
                      <a:pt x="48" y="76"/>
                    </a:lnTo>
                    <a:lnTo>
                      <a:pt x="36" y="92"/>
                    </a:lnTo>
                    <a:lnTo>
                      <a:pt x="26" y="110"/>
                    </a:lnTo>
                    <a:lnTo>
                      <a:pt x="18" y="128"/>
                    </a:lnTo>
                    <a:lnTo>
                      <a:pt x="10" y="146"/>
                    </a:lnTo>
                    <a:lnTo>
                      <a:pt x="4" y="164"/>
                    </a:lnTo>
                    <a:lnTo>
                      <a:pt x="2" y="184"/>
                    </a:lnTo>
                    <a:lnTo>
                      <a:pt x="0" y="202"/>
                    </a:lnTo>
                    <a:lnTo>
                      <a:pt x="0" y="222"/>
                    </a:lnTo>
                    <a:lnTo>
                      <a:pt x="2" y="240"/>
                    </a:lnTo>
                    <a:lnTo>
                      <a:pt x="4" y="260"/>
                    </a:lnTo>
                    <a:lnTo>
                      <a:pt x="10" y="278"/>
                    </a:lnTo>
                    <a:lnTo>
                      <a:pt x="16" y="296"/>
                    </a:lnTo>
                    <a:lnTo>
                      <a:pt x="26" y="314"/>
                    </a:lnTo>
                    <a:lnTo>
                      <a:pt x="36" y="332"/>
                    </a:lnTo>
                    <a:lnTo>
                      <a:pt x="48" y="348"/>
                    </a:lnTo>
                    <a:lnTo>
                      <a:pt x="48" y="348"/>
                    </a:lnTo>
                    <a:lnTo>
                      <a:pt x="48" y="348"/>
                    </a:lnTo>
                    <a:lnTo>
                      <a:pt x="42" y="346"/>
                    </a:lnTo>
                    <a:lnTo>
                      <a:pt x="36" y="346"/>
                    </a:lnTo>
                    <a:lnTo>
                      <a:pt x="28" y="348"/>
                    </a:lnTo>
                    <a:lnTo>
                      <a:pt x="22" y="352"/>
                    </a:lnTo>
                    <a:lnTo>
                      <a:pt x="22" y="352"/>
                    </a:lnTo>
                    <a:lnTo>
                      <a:pt x="18" y="360"/>
                    </a:lnTo>
                    <a:lnTo>
                      <a:pt x="16" y="368"/>
                    </a:lnTo>
                    <a:lnTo>
                      <a:pt x="18" y="378"/>
                    </a:lnTo>
                    <a:lnTo>
                      <a:pt x="24" y="384"/>
                    </a:lnTo>
                    <a:lnTo>
                      <a:pt x="44" y="406"/>
                    </a:lnTo>
                    <a:lnTo>
                      <a:pt x="44" y="406"/>
                    </a:lnTo>
                    <a:lnTo>
                      <a:pt x="52" y="410"/>
                    </a:lnTo>
                    <a:lnTo>
                      <a:pt x="60" y="412"/>
                    </a:lnTo>
                    <a:lnTo>
                      <a:pt x="70" y="410"/>
                    </a:lnTo>
                    <a:lnTo>
                      <a:pt x="76" y="404"/>
                    </a:lnTo>
                    <a:lnTo>
                      <a:pt x="76" y="404"/>
                    </a:lnTo>
                    <a:lnTo>
                      <a:pt x="80" y="400"/>
                    </a:lnTo>
                    <a:lnTo>
                      <a:pt x="82" y="392"/>
                    </a:lnTo>
                    <a:lnTo>
                      <a:pt x="82" y="386"/>
                    </a:lnTo>
                    <a:lnTo>
                      <a:pt x="80" y="380"/>
                    </a:lnTo>
                    <a:lnTo>
                      <a:pt x="80" y="380"/>
                    </a:lnTo>
                    <a:lnTo>
                      <a:pt x="96" y="390"/>
                    </a:lnTo>
                    <a:lnTo>
                      <a:pt x="114" y="400"/>
                    </a:lnTo>
                    <a:lnTo>
                      <a:pt x="130" y="408"/>
                    </a:lnTo>
                    <a:lnTo>
                      <a:pt x="148" y="416"/>
                    </a:lnTo>
                    <a:lnTo>
                      <a:pt x="168" y="420"/>
                    </a:lnTo>
                    <a:lnTo>
                      <a:pt x="186" y="424"/>
                    </a:lnTo>
                    <a:lnTo>
                      <a:pt x="204" y="426"/>
                    </a:lnTo>
                    <a:lnTo>
                      <a:pt x="224" y="424"/>
                    </a:lnTo>
                    <a:lnTo>
                      <a:pt x="242" y="424"/>
                    </a:lnTo>
                    <a:lnTo>
                      <a:pt x="262" y="420"/>
                    </a:lnTo>
                    <a:lnTo>
                      <a:pt x="280" y="414"/>
                    </a:lnTo>
                    <a:lnTo>
                      <a:pt x="298" y="408"/>
                    </a:lnTo>
                    <a:lnTo>
                      <a:pt x="314" y="400"/>
                    </a:lnTo>
                    <a:lnTo>
                      <a:pt x="332" y="388"/>
                    </a:lnTo>
                    <a:lnTo>
                      <a:pt x="348" y="376"/>
                    </a:lnTo>
                    <a:lnTo>
                      <a:pt x="362" y="364"/>
                    </a:lnTo>
                    <a:lnTo>
                      <a:pt x="362" y="364"/>
                    </a:lnTo>
                    <a:lnTo>
                      <a:pt x="378" y="348"/>
                    </a:lnTo>
                    <a:lnTo>
                      <a:pt x="390" y="330"/>
                    </a:lnTo>
                    <a:lnTo>
                      <a:pt x="400" y="312"/>
                    </a:lnTo>
                    <a:lnTo>
                      <a:pt x="410" y="294"/>
                    </a:lnTo>
                    <a:lnTo>
                      <a:pt x="416" y="274"/>
                    </a:lnTo>
                    <a:lnTo>
                      <a:pt x="422" y="254"/>
                    </a:lnTo>
                    <a:lnTo>
                      <a:pt x="424" y="234"/>
                    </a:lnTo>
                    <a:lnTo>
                      <a:pt x="426" y="214"/>
                    </a:lnTo>
                    <a:lnTo>
                      <a:pt x="424" y="192"/>
                    </a:lnTo>
                    <a:lnTo>
                      <a:pt x="422" y="172"/>
                    </a:lnTo>
                    <a:lnTo>
                      <a:pt x="416" y="152"/>
                    </a:lnTo>
                    <a:lnTo>
                      <a:pt x="410" y="132"/>
                    </a:lnTo>
                    <a:lnTo>
                      <a:pt x="402" y="114"/>
                    </a:lnTo>
                    <a:lnTo>
                      <a:pt x="390" y="96"/>
                    </a:lnTo>
                    <a:lnTo>
                      <a:pt x="378" y="78"/>
                    </a:lnTo>
                    <a:lnTo>
                      <a:pt x="364" y="62"/>
                    </a:lnTo>
                    <a:lnTo>
                      <a:pt x="364" y="62"/>
                    </a:lnTo>
                    <a:close/>
                    <a:moveTo>
                      <a:pt x="326" y="326"/>
                    </a:moveTo>
                    <a:lnTo>
                      <a:pt x="326" y="326"/>
                    </a:lnTo>
                    <a:lnTo>
                      <a:pt x="312" y="336"/>
                    </a:lnTo>
                    <a:lnTo>
                      <a:pt x="300" y="346"/>
                    </a:lnTo>
                    <a:lnTo>
                      <a:pt x="286" y="354"/>
                    </a:lnTo>
                    <a:lnTo>
                      <a:pt x="272" y="360"/>
                    </a:lnTo>
                    <a:lnTo>
                      <a:pt x="258" y="366"/>
                    </a:lnTo>
                    <a:lnTo>
                      <a:pt x="242" y="370"/>
                    </a:lnTo>
                    <a:lnTo>
                      <a:pt x="228" y="372"/>
                    </a:lnTo>
                    <a:lnTo>
                      <a:pt x="212" y="372"/>
                    </a:lnTo>
                    <a:lnTo>
                      <a:pt x="196" y="372"/>
                    </a:lnTo>
                    <a:lnTo>
                      <a:pt x="182" y="370"/>
                    </a:lnTo>
                    <a:lnTo>
                      <a:pt x="166" y="366"/>
                    </a:lnTo>
                    <a:lnTo>
                      <a:pt x="152" y="360"/>
                    </a:lnTo>
                    <a:lnTo>
                      <a:pt x="138" y="354"/>
                    </a:lnTo>
                    <a:lnTo>
                      <a:pt x="124" y="346"/>
                    </a:lnTo>
                    <a:lnTo>
                      <a:pt x="112" y="336"/>
                    </a:lnTo>
                    <a:lnTo>
                      <a:pt x="100" y="324"/>
                    </a:lnTo>
                    <a:lnTo>
                      <a:pt x="100" y="324"/>
                    </a:lnTo>
                    <a:lnTo>
                      <a:pt x="88" y="312"/>
                    </a:lnTo>
                    <a:lnTo>
                      <a:pt x="78" y="300"/>
                    </a:lnTo>
                    <a:lnTo>
                      <a:pt x="70" y="286"/>
                    </a:lnTo>
                    <a:lnTo>
                      <a:pt x="64" y="272"/>
                    </a:lnTo>
                    <a:lnTo>
                      <a:pt x="60" y="258"/>
                    </a:lnTo>
                    <a:lnTo>
                      <a:pt x="56" y="242"/>
                    </a:lnTo>
                    <a:lnTo>
                      <a:pt x="54" y="228"/>
                    </a:lnTo>
                    <a:lnTo>
                      <a:pt x="52" y="212"/>
                    </a:lnTo>
                    <a:lnTo>
                      <a:pt x="54" y="196"/>
                    </a:lnTo>
                    <a:lnTo>
                      <a:pt x="56" y="182"/>
                    </a:lnTo>
                    <a:lnTo>
                      <a:pt x="60" y="166"/>
                    </a:lnTo>
                    <a:lnTo>
                      <a:pt x="64" y="152"/>
                    </a:lnTo>
                    <a:lnTo>
                      <a:pt x="72" y="138"/>
                    </a:lnTo>
                    <a:lnTo>
                      <a:pt x="80" y="124"/>
                    </a:lnTo>
                    <a:lnTo>
                      <a:pt x="88" y="112"/>
                    </a:lnTo>
                    <a:lnTo>
                      <a:pt x="100" y="98"/>
                    </a:lnTo>
                    <a:lnTo>
                      <a:pt x="100" y="98"/>
                    </a:lnTo>
                    <a:lnTo>
                      <a:pt x="112" y="88"/>
                    </a:lnTo>
                    <a:lnTo>
                      <a:pt x="126" y="78"/>
                    </a:lnTo>
                    <a:lnTo>
                      <a:pt x="138" y="70"/>
                    </a:lnTo>
                    <a:lnTo>
                      <a:pt x="152" y="64"/>
                    </a:lnTo>
                    <a:lnTo>
                      <a:pt x="168" y="58"/>
                    </a:lnTo>
                    <a:lnTo>
                      <a:pt x="182" y="56"/>
                    </a:lnTo>
                    <a:lnTo>
                      <a:pt x="198" y="54"/>
                    </a:lnTo>
                    <a:lnTo>
                      <a:pt x="214" y="52"/>
                    </a:lnTo>
                    <a:lnTo>
                      <a:pt x="228" y="54"/>
                    </a:lnTo>
                    <a:lnTo>
                      <a:pt x="244" y="56"/>
                    </a:lnTo>
                    <a:lnTo>
                      <a:pt x="258" y="60"/>
                    </a:lnTo>
                    <a:lnTo>
                      <a:pt x="274" y="64"/>
                    </a:lnTo>
                    <a:lnTo>
                      <a:pt x="288" y="72"/>
                    </a:lnTo>
                    <a:lnTo>
                      <a:pt x="300" y="80"/>
                    </a:lnTo>
                    <a:lnTo>
                      <a:pt x="314" y="88"/>
                    </a:lnTo>
                    <a:lnTo>
                      <a:pt x="326" y="100"/>
                    </a:lnTo>
                    <a:lnTo>
                      <a:pt x="326" y="100"/>
                    </a:lnTo>
                    <a:lnTo>
                      <a:pt x="336" y="112"/>
                    </a:lnTo>
                    <a:lnTo>
                      <a:pt x="346" y="124"/>
                    </a:lnTo>
                    <a:lnTo>
                      <a:pt x="354" y="138"/>
                    </a:lnTo>
                    <a:lnTo>
                      <a:pt x="360" y="152"/>
                    </a:lnTo>
                    <a:lnTo>
                      <a:pt x="366" y="168"/>
                    </a:lnTo>
                    <a:lnTo>
                      <a:pt x="370" y="182"/>
                    </a:lnTo>
                    <a:lnTo>
                      <a:pt x="372" y="198"/>
                    </a:lnTo>
                    <a:lnTo>
                      <a:pt x="372" y="212"/>
                    </a:lnTo>
                    <a:lnTo>
                      <a:pt x="372" y="228"/>
                    </a:lnTo>
                    <a:lnTo>
                      <a:pt x="370" y="244"/>
                    </a:lnTo>
                    <a:lnTo>
                      <a:pt x="366" y="258"/>
                    </a:lnTo>
                    <a:lnTo>
                      <a:pt x="360" y="272"/>
                    </a:lnTo>
                    <a:lnTo>
                      <a:pt x="354" y="288"/>
                    </a:lnTo>
                    <a:lnTo>
                      <a:pt x="346" y="300"/>
                    </a:lnTo>
                    <a:lnTo>
                      <a:pt x="336" y="314"/>
                    </a:lnTo>
                    <a:lnTo>
                      <a:pt x="326" y="326"/>
                    </a:lnTo>
                    <a:lnTo>
                      <a:pt x="326"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nvGrpSpPr>
          <p:cNvPr id="9" name="Group 8"/>
          <p:cNvGrpSpPr/>
          <p:nvPr/>
        </p:nvGrpSpPr>
        <p:grpSpPr>
          <a:xfrm>
            <a:off x="843469" y="1511056"/>
            <a:ext cx="2551661" cy="2572862"/>
            <a:chOff x="1124626" y="2014741"/>
            <a:chExt cx="3402214" cy="3248891"/>
          </a:xfrm>
        </p:grpSpPr>
        <p:sp>
          <p:nvSpPr>
            <p:cNvPr id="7" name="Rectangle 6"/>
            <p:cNvSpPr/>
            <p:nvPr/>
          </p:nvSpPr>
          <p:spPr>
            <a:xfrm>
              <a:off x="1124626" y="2014741"/>
              <a:ext cx="3402214" cy="466375"/>
            </a:xfrm>
            <a:prstGeom prst="rect">
              <a:avLst/>
            </a:prstGeom>
          </p:spPr>
          <p:txBody>
            <a:bodyPr wrap="square">
              <a:spAutoFit/>
            </a:bodyPr>
            <a:lstStyle/>
            <a:p>
              <a:pPr algn="ctr"/>
              <a:r>
                <a:rPr lang="en-IN" dirty="0" smtClean="0">
                  <a:latin typeface="Gotham Light" charset="0"/>
                  <a:ea typeface="Gotham Light" charset="0"/>
                  <a:cs typeface="Gotham Light" charset="0"/>
                </a:rPr>
                <a:t>Get-</a:t>
              </a:r>
              <a:r>
                <a:rPr lang="en-IN" dirty="0" err="1" smtClean="0">
                  <a:latin typeface="Gotham Light" charset="0"/>
                  <a:ea typeface="Gotham Light" charset="0"/>
                  <a:cs typeface="Gotham Light" charset="0"/>
                </a:rPr>
                <a:t>EventLog</a:t>
              </a:r>
              <a:endParaRPr lang="en-IN" dirty="0">
                <a:latin typeface="Gotham Light" charset="0"/>
                <a:ea typeface="Gotham Light" charset="0"/>
                <a:cs typeface="Gotham Light" charset="0"/>
              </a:endParaRPr>
            </a:p>
          </p:txBody>
        </p:sp>
        <p:sp>
          <p:nvSpPr>
            <p:cNvPr id="8" name="Freeform 40"/>
            <p:cNvSpPr>
              <a:spLocks noEditPoints="1"/>
            </p:cNvSpPr>
            <p:nvPr/>
          </p:nvSpPr>
          <p:spPr bwMode="auto">
            <a:xfrm>
              <a:off x="2156135" y="4004667"/>
              <a:ext cx="1439171" cy="1258965"/>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pic>
          <p:nvPicPr>
            <p:cNvPr id="11" name="Picture 10"/>
            <p:cNvPicPr>
              <a:picLocks noChangeAspect="1"/>
            </p:cNvPicPr>
            <p:nvPr/>
          </p:nvPicPr>
          <p:blipFill>
            <a:blip r:embed="rId3"/>
            <a:stretch>
              <a:fillRect/>
            </a:stretch>
          </p:blipFill>
          <p:spPr>
            <a:xfrm>
              <a:off x="2343095" y="4172139"/>
              <a:ext cx="1111776" cy="625374"/>
            </a:xfrm>
            <a:prstGeom prst="rect">
              <a:avLst/>
            </a:prstGeom>
          </p:spPr>
        </p:pic>
        <p:grpSp>
          <p:nvGrpSpPr>
            <p:cNvPr id="15" name="Group 14"/>
            <p:cNvGrpSpPr/>
            <p:nvPr/>
          </p:nvGrpSpPr>
          <p:grpSpPr>
            <a:xfrm rot="17100000">
              <a:off x="2573723" y="2699437"/>
              <a:ext cx="603994" cy="607426"/>
              <a:chOff x="-3973513" y="1644650"/>
              <a:chExt cx="1117600" cy="1123950"/>
            </a:xfrm>
            <a:solidFill>
              <a:srgbClr val="66AEBA"/>
            </a:solidFill>
          </p:grpSpPr>
          <p:sp>
            <p:nvSpPr>
              <p:cNvPr id="16" name="Freeform 17"/>
              <p:cNvSpPr>
                <a:spLocks noEditPoints="1"/>
              </p:cNvSpPr>
              <p:nvPr/>
            </p:nvSpPr>
            <p:spPr bwMode="auto">
              <a:xfrm>
                <a:off x="-3973513" y="2260600"/>
                <a:ext cx="511175" cy="508000"/>
              </a:xfrm>
              <a:custGeom>
                <a:avLst/>
                <a:gdLst>
                  <a:gd name="T0" fmla="*/ 288 w 322"/>
                  <a:gd name="T1" fmla="*/ 6 h 320"/>
                  <a:gd name="T2" fmla="*/ 280 w 322"/>
                  <a:gd name="T3" fmla="*/ 2 h 320"/>
                  <a:gd name="T4" fmla="*/ 262 w 322"/>
                  <a:gd name="T5" fmla="*/ 0 h 320"/>
                  <a:gd name="T6" fmla="*/ 236 w 322"/>
                  <a:gd name="T7" fmla="*/ 10 h 320"/>
                  <a:gd name="T8" fmla="*/ 22 w 322"/>
                  <a:gd name="T9" fmla="*/ 196 h 320"/>
                  <a:gd name="T10" fmla="*/ 14 w 322"/>
                  <a:gd name="T11" fmla="*/ 206 h 320"/>
                  <a:gd name="T12" fmla="*/ 2 w 322"/>
                  <a:gd name="T13" fmla="*/ 228 h 320"/>
                  <a:gd name="T14" fmla="*/ 0 w 322"/>
                  <a:gd name="T15" fmla="*/ 250 h 320"/>
                  <a:gd name="T16" fmla="*/ 6 w 322"/>
                  <a:gd name="T17" fmla="*/ 268 h 320"/>
                  <a:gd name="T18" fmla="*/ 44 w 322"/>
                  <a:gd name="T19" fmla="*/ 306 h 320"/>
                  <a:gd name="T20" fmla="*/ 52 w 322"/>
                  <a:gd name="T21" fmla="*/ 314 h 320"/>
                  <a:gd name="T22" fmla="*/ 72 w 322"/>
                  <a:gd name="T23" fmla="*/ 320 h 320"/>
                  <a:gd name="T24" fmla="*/ 92 w 322"/>
                  <a:gd name="T25" fmla="*/ 318 h 320"/>
                  <a:gd name="T26" fmla="*/ 114 w 322"/>
                  <a:gd name="T27" fmla="*/ 308 h 320"/>
                  <a:gd name="T28" fmla="*/ 302 w 322"/>
                  <a:gd name="T29" fmla="*/ 100 h 320"/>
                  <a:gd name="T30" fmla="*/ 314 w 322"/>
                  <a:gd name="T31" fmla="*/ 84 h 320"/>
                  <a:gd name="T32" fmla="*/ 320 w 322"/>
                  <a:gd name="T33" fmla="*/ 68 h 320"/>
                  <a:gd name="T34" fmla="*/ 322 w 322"/>
                  <a:gd name="T35" fmla="*/ 50 h 320"/>
                  <a:gd name="T36" fmla="*/ 316 w 322"/>
                  <a:gd name="T37" fmla="*/ 34 h 320"/>
                  <a:gd name="T38" fmla="*/ 44 w 322"/>
                  <a:gd name="T39" fmla="*/ 212 h 320"/>
                  <a:gd name="T40" fmla="*/ 44 w 322"/>
                  <a:gd name="T41" fmla="*/ 210 h 320"/>
                  <a:gd name="T42" fmla="*/ 50 w 322"/>
                  <a:gd name="T43" fmla="*/ 200 h 320"/>
                  <a:gd name="T44" fmla="*/ 200 w 322"/>
                  <a:gd name="T45" fmla="*/ 54 h 320"/>
                  <a:gd name="T46" fmla="*/ 210 w 322"/>
                  <a:gd name="T47" fmla="*/ 50 h 320"/>
                  <a:gd name="T48" fmla="*/ 212 w 322"/>
                  <a:gd name="T49" fmla="*/ 50 h 320"/>
                  <a:gd name="T50" fmla="*/ 210 w 322"/>
                  <a:gd name="T51" fmla="*/ 56 h 320"/>
                  <a:gd name="T52" fmla="*/ 56 w 322"/>
                  <a:gd name="T53" fmla="*/ 208 h 320"/>
                  <a:gd name="T54" fmla="*/ 48 w 322"/>
                  <a:gd name="T55" fmla="*/ 212 h 320"/>
                  <a:gd name="T56" fmla="*/ 44 w 322"/>
                  <a:gd name="T57" fmla="*/ 212 h 320"/>
                  <a:gd name="T58" fmla="*/ 70 w 322"/>
                  <a:gd name="T59" fmla="*/ 252 h 320"/>
                  <a:gd name="T60" fmla="*/ 68 w 322"/>
                  <a:gd name="T61" fmla="*/ 248 h 320"/>
                  <a:gd name="T62" fmla="*/ 70 w 322"/>
                  <a:gd name="T63" fmla="*/ 242 h 320"/>
                  <a:gd name="T64" fmla="*/ 222 w 322"/>
                  <a:gd name="T65" fmla="*/ 90 h 320"/>
                  <a:gd name="T66" fmla="*/ 224 w 322"/>
                  <a:gd name="T67" fmla="*/ 86 h 320"/>
                  <a:gd name="T68" fmla="*/ 232 w 322"/>
                  <a:gd name="T69" fmla="*/ 86 h 320"/>
                  <a:gd name="T70" fmla="*/ 234 w 322"/>
                  <a:gd name="T71" fmla="*/ 86 h 320"/>
                  <a:gd name="T72" fmla="*/ 236 w 322"/>
                  <a:gd name="T73" fmla="*/ 92 h 320"/>
                  <a:gd name="T74" fmla="*/ 232 w 322"/>
                  <a:gd name="T75" fmla="*/ 100 h 320"/>
                  <a:gd name="T76" fmla="*/ 82 w 322"/>
                  <a:gd name="T77" fmla="*/ 248 h 320"/>
                  <a:gd name="T78" fmla="*/ 76 w 322"/>
                  <a:gd name="T79" fmla="*/ 252 h 320"/>
                  <a:gd name="T80" fmla="*/ 70 w 322"/>
                  <a:gd name="T81" fmla="*/ 252 h 320"/>
                  <a:gd name="T82" fmla="*/ 266 w 322"/>
                  <a:gd name="T83" fmla="*/ 120 h 320"/>
                  <a:gd name="T84" fmla="*/ 120 w 322"/>
                  <a:gd name="T85" fmla="*/ 270 h 320"/>
                  <a:gd name="T86" fmla="*/ 110 w 322"/>
                  <a:gd name="T87" fmla="*/ 276 h 320"/>
                  <a:gd name="T88" fmla="*/ 108 w 322"/>
                  <a:gd name="T89" fmla="*/ 276 h 320"/>
                  <a:gd name="T90" fmla="*/ 108 w 322"/>
                  <a:gd name="T91" fmla="*/ 272 h 320"/>
                  <a:gd name="T92" fmla="*/ 258 w 322"/>
                  <a:gd name="T93" fmla="*/ 116 h 320"/>
                  <a:gd name="T94" fmla="*/ 266 w 322"/>
                  <a:gd name="T95" fmla="*/ 110 h 320"/>
                  <a:gd name="T96" fmla="*/ 270 w 322"/>
                  <a:gd name="T97" fmla="*/ 110 h 320"/>
                  <a:gd name="T98" fmla="*/ 272 w 322"/>
                  <a:gd name="T99" fmla="*/ 110 h 320"/>
                  <a:gd name="T100" fmla="*/ 266 w 322"/>
                  <a:gd name="T101"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 h="320">
                    <a:moveTo>
                      <a:pt x="316" y="34"/>
                    </a:moveTo>
                    <a:lnTo>
                      <a:pt x="288" y="6"/>
                    </a:lnTo>
                    <a:lnTo>
                      <a:pt x="288" y="6"/>
                    </a:lnTo>
                    <a:lnTo>
                      <a:pt x="280" y="2"/>
                    </a:lnTo>
                    <a:lnTo>
                      <a:pt x="272" y="0"/>
                    </a:lnTo>
                    <a:lnTo>
                      <a:pt x="262" y="0"/>
                    </a:lnTo>
                    <a:lnTo>
                      <a:pt x="254" y="2"/>
                    </a:lnTo>
                    <a:lnTo>
                      <a:pt x="236" y="10"/>
                    </a:lnTo>
                    <a:lnTo>
                      <a:pt x="222" y="18"/>
                    </a:lnTo>
                    <a:lnTo>
                      <a:pt x="22" y="196"/>
                    </a:lnTo>
                    <a:lnTo>
                      <a:pt x="22" y="196"/>
                    </a:lnTo>
                    <a:lnTo>
                      <a:pt x="14" y="206"/>
                    </a:lnTo>
                    <a:lnTo>
                      <a:pt x="6" y="216"/>
                    </a:lnTo>
                    <a:lnTo>
                      <a:pt x="2" y="228"/>
                    </a:lnTo>
                    <a:lnTo>
                      <a:pt x="0" y="238"/>
                    </a:lnTo>
                    <a:lnTo>
                      <a:pt x="0" y="250"/>
                    </a:lnTo>
                    <a:lnTo>
                      <a:pt x="2" y="260"/>
                    </a:lnTo>
                    <a:lnTo>
                      <a:pt x="6" y="268"/>
                    </a:lnTo>
                    <a:lnTo>
                      <a:pt x="14" y="276"/>
                    </a:lnTo>
                    <a:lnTo>
                      <a:pt x="44" y="306"/>
                    </a:lnTo>
                    <a:lnTo>
                      <a:pt x="44" y="306"/>
                    </a:lnTo>
                    <a:lnTo>
                      <a:pt x="52" y="314"/>
                    </a:lnTo>
                    <a:lnTo>
                      <a:pt x="60" y="318"/>
                    </a:lnTo>
                    <a:lnTo>
                      <a:pt x="72" y="320"/>
                    </a:lnTo>
                    <a:lnTo>
                      <a:pt x="82" y="320"/>
                    </a:lnTo>
                    <a:lnTo>
                      <a:pt x="92" y="318"/>
                    </a:lnTo>
                    <a:lnTo>
                      <a:pt x="104" y="314"/>
                    </a:lnTo>
                    <a:lnTo>
                      <a:pt x="114" y="308"/>
                    </a:lnTo>
                    <a:lnTo>
                      <a:pt x="124" y="298"/>
                    </a:lnTo>
                    <a:lnTo>
                      <a:pt x="302" y="100"/>
                    </a:lnTo>
                    <a:lnTo>
                      <a:pt x="302" y="100"/>
                    </a:lnTo>
                    <a:lnTo>
                      <a:pt x="314" y="84"/>
                    </a:lnTo>
                    <a:lnTo>
                      <a:pt x="318" y="76"/>
                    </a:lnTo>
                    <a:lnTo>
                      <a:pt x="320" y="68"/>
                    </a:lnTo>
                    <a:lnTo>
                      <a:pt x="322" y="58"/>
                    </a:lnTo>
                    <a:lnTo>
                      <a:pt x="322" y="50"/>
                    </a:lnTo>
                    <a:lnTo>
                      <a:pt x="320" y="42"/>
                    </a:lnTo>
                    <a:lnTo>
                      <a:pt x="316" y="34"/>
                    </a:lnTo>
                    <a:lnTo>
                      <a:pt x="316" y="34"/>
                    </a:lnTo>
                    <a:close/>
                    <a:moveTo>
                      <a:pt x="44" y="212"/>
                    </a:moveTo>
                    <a:lnTo>
                      <a:pt x="44" y="212"/>
                    </a:lnTo>
                    <a:lnTo>
                      <a:pt x="44" y="210"/>
                    </a:lnTo>
                    <a:lnTo>
                      <a:pt x="46" y="208"/>
                    </a:lnTo>
                    <a:lnTo>
                      <a:pt x="50" y="200"/>
                    </a:lnTo>
                    <a:lnTo>
                      <a:pt x="200" y="54"/>
                    </a:lnTo>
                    <a:lnTo>
                      <a:pt x="200" y="54"/>
                    </a:lnTo>
                    <a:lnTo>
                      <a:pt x="208" y="50"/>
                    </a:lnTo>
                    <a:lnTo>
                      <a:pt x="210" y="50"/>
                    </a:lnTo>
                    <a:lnTo>
                      <a:pt x="212" y="50"/>
                    </a:lnTo>
                    <a:lnTo>
                      <a:pt x="212" y="50"/>
                    </a:lnTo>
                    <a:lnTo>
                      <a:pt x="212" y="52"/>
                    </a:lnTo>
                    <a:lnTo>
                      <a:pt x="210" y="56"/>
                    </a:lnTo>
                    <a:lnTo>
                      <a:pt x="206" y="62"/>
                    </a:lnTo>
                    <a:lnTo>
                      <a:pt x="56" y="208"/>
                    </a:lnTo>
                    <a:lnTo>
                      <a:pt x="56" y="208"/>
                    </a:lnTo>
                    <a:lnTo>
                      <a:pt x="48" y="212"/>
                    </a:lnTo>
                    <a:lnTo>
                      <a:pt x="46" y="214"/>
                    </a:lnTo>
                    <a:lnTo>
                      <a:pt x="44" y="212"/>
                    </a:lnTo>
                    <a:lnTo>
                      <a:pt x="44" y="212"/>
                    </a:lnTo>
                    <a:close/>
                    <a:moveTo>
                      <a:pt x="70" y="252"/>
                    </a:moveTo>
                    <a:lnTo>
                      <a:pt x="70" y="252"/>
                    </a:lnTo>
                    <a:lnTo>
                      <a:pt x="68" y="248"/>
                    </a:lnTo>
                    <a:lnTo>
                      <a:pt x="68" y="246"/>
                    </a:lnTo>
                    <a:lnTo>
                      <a:pt x="70" y="242"/>
                    </a:lnTo>
                    <a:lnTo>
                      <a:pt x="72" y="238"/>
                    </a:lnTo>
                    <a:lnTo>
                      <a:pt x="222" y="90"/>
                    </a:lnTo>
                    <a:lnTo>
                      <a:pt x="222" y="90"/>
                    </a:lnTo>
                    <a:lnTo>
                      <a:pt x="224" y="86"/>
                    </a:lnTo>
                    <a:lnTo>
                      <a:pt x="228" y="86"/>
                    </a:lnTo>
                    <a:lnTo>
                      <a:pt x="232" y="86"/>
                    </a:lnTo>
                    <a:lnTo>
                      <a:pt x="234" y="86"/>
                    </a:lnTo>
                    <a:lnTo>
                      <a:pt x="234" y="86"/>
                    </a:lnTo>
                    <a:lnTo>
                      <a:pt x="236" y="90"/>
                    </a:lnTo>
                    <a:lnTo>
                      <a:pt x="236" y="92"/>
                    </a:lnTo>
                    <a:lnTo>
                      <a:pt x="234" y="96"/>
                    </a:lnTo>
                    <a:lnTo>
                      <a:pt x="232" y="100"/>
                    </a:lnTo>
                    <a:lnTo>
                      <a:pt x="82" y="248"/>
                    </a:lnTo>
                    <a:lnTo>
                      <a:pt x="82" y="248"/>
                    </a:lnTo>
                    <a:lnTo>
                      <a:pt x="78" y="252"/>
                    </a:lnTo>
                    <a:lnTo>
                      <a:pt x="76" y="252"/>
                    </a:lnTo>
                    <a:lnTo>
                      <a:pt x="72" y="252"/>
                    </a:lnTo>
                    <a:lnTo>
                      <a:pt x="70" y="252"/>
                    </a:lnTo>
                    <a:lnTo>
                      <a:pt x="70" y="252"/>
                    </a:lnTo>
                    <a:close/>
                    <a:moveTo>
                      <a:pt x="266" y="120"/>
                    </a:moveTo>
                    <a:lnTo>
                      <a:pt x="120" y="270"/>
                    </a:lnTo>
                    <a:lnTo>
                      <a:pt x="120" y="270"/>
                    </a:lnTo>
                    <a:lnTo>
                      <a:pt x="112" y="274"/>
                    </a:lnTo>
                    <a:lnTo>
                      <a:pt x="110" y="276"/>
                    </a:lnTo>
                    <a:lnTo>
                      <a:pt x="108" y="276"/>
                    </a:lnTo>
                    <a:lnTo>
                      <a:pt x="108" y="276"/>
                    </a:lnTo>
                    <a:lnTo>
                      <a:pt x="106" y="274"/>
                    </a:lnTo>
                    <a:lnTo>
                      <a:pt x="108" y="272"/>
                    </a:lnTo>
                    <a:lnTo>
                      <a:pt x="112" y="264"/>
                    </a:lnTo>
                    <a:lnTo>
                      <a:pt x="258" y="116"/>
                    </a:lnTo>
                    <a:lnTo>
                      <a:pt x="258" y="116"/>
                    </a:lnTo>
                    <a:lnTo>
                      <a:pt x="266" y="110"/>
                    </a:lnTo>
                    <a:lnTo>
                      <a:pt x="268" y="108"/>
                    </a:lnTo>
                    <a:lnTo>
                      <a:pt x="270" y="110"/>
                    </a:lnTo>
                    <a:lnTo>
                      <a:pt x="270" y="110"/>
                    </a:lnTo>
                    <a:lnTo>
                      <a:pt x="272" y="110"/>
                    </a:lnTo>
                    <a:lnTo>
                      <a:pt x="270" y="114"/>
                    </a:lnTo>
                    <a:lnTo>
                      <a:pt x="266" y="120"/>
                    </a:lnTo>
                    <a:lnTo>
                      <a:pt x="2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7" name="Freeform 18"/>
              <p:cNvSpPr>
                <a:spLocks noEditPoints="1"/>
              </p:cNvSpPr>
              <p:nvPr/>
            </p:nvSpPr>
            <p:spPr bwMode="auto">
              <a:xfrm>
                <a:off x="-3532188" y="1644650"/>
                <a:ext cx="676275" cy="676275"/>
              </a:xfrm>
              <a:custGeom>
                <a:avLst/>
                <a:gdLst>
                  <a:gd name="T0" fmla="*/ 348 w 426"/>
                  <a:gd name="T1" fmla="*/ 48 h 426"/>
                  <a:gd name="T2" fmla="*/ 294 w 426"/>
                  <a:gd name="T3" fmla="*/ 16 h 426"/>
                  <a:gd name="T4" fmla="*/ 234 w 426"/>
                  <a:gd name="T5" fmla="*/ 0 h 426"/>
                  <a:gd name="T6" fmla="*/ 172 w 426"/>
                  <a:gd name="T7" fmla="*/ 4 h 426"/>
                  <a:gd name="T8" fmla="*/ 114 w 426"/>
                  <a:gd name="T9" fmla="*/ 24 h 426"/>
                  <a:gd name="T10" fmla="*/ 62 w 426"/>
                  <a:gd name="T11" fmla="*/ 62 h 426"/>
                  <a:gd name="T12" fmla="*/ 36 w 426"/>
                  <a:gd name="T13" fmla="*/ 92 h 426"/>
                  <a:gd name="T14" fmla="*/ 10 w 426"/>
                  <a:gd name="T15" fmla="*/ 146 h 426"/>
                  <a:gd name="T16" fmla="*/ 0 w 426"/>
                  <a:gd name="T17" fmla="*/ 202 h 426"/>
                  <a:gd name="T18" fmla="*/ 4 w 426"/>
                  <a:gd name="T19" fmla="*/ 260 h 426"/>
                  <a:gd name="T20" fmla="*/ 26 w 426"/>
                  <a:gd name="T21" fmla="*/ 314 h 426"/>
                  <a:gd name="T22" fmla="*/ 48 w 426"/>
                  <a:gd name="T23" fmla="*/ 348 h 426"/>
                  <a:gd name="T24" fmla="*/ 36 w 426"/>
                  <a:gd name="T25" fmla="*/ 346 h 426"/>
                  <a:gd name="T26" fmla="*/ 22 w 426"/>
                  <a:gd name="T27" fmla="*/ 352 h 426"/>
                  <a:gd name="T28" fmla="*/ 18 w 426"/>
                  <a:gd name="T29" fmla="*/ 378 h 426"/>
                  <a:gd name="T30" fmla="*/ 44 w 426"/>
                  <a:gd name="T31" fmla="*/ 406 h 426"/>
                  <a:gd name="T32" fmla="*/ 70 w 426"/>
                  <a:gd name="T33" fmla="*/ 410 h 426"/>
                  <a:gd name="T34" fmla="*/ 80 w 426"/>
                  <a:gd name="T35" fmla="*/ 400 h 426"/>
                  <a:gd name="T36" fmla="*/ 80 w 426"/>
                  <a:gd name="T37" fmla="*/ 380 h 426"/>
                  <a:gd name="T38" fmla="*/ 114 w 426"/>
                  <a:gd name="T39" fmla="*/ 400 h 426"/>
                  <a:gd name="T40" fmla="*/ 168 w 426"/>
                  <a:gd name="T41" fmla="*/ 420 h 426"/>
                  <a:gd name="T42" fmla="*/ 224 w 426"/>
                  <a:gd name="T43" fmla="*/ 424 h 426"/>
                  <a:gd name="T44" fmla="*/ 280 w 426"/>
                  <a:gd name="T45" fmla="*/ 414 h 426"/>
                  <a:gd name="T46" fmla="*/ 332 w 426"/>
                  <a:gd name="T47" fmla="*/ 388 h 426"/>
                  <a:gd name="T48" fmla="*/ 362 w 426"/>
                  <a:gd name="T49" fmla="*/ 364 h 426"/>
                  <a:gd name="T50" fmla="*/ 400 w 426"/>
                  <a:gd name="T51" fmla="*/ 312 h 426"/>
                  <a:gd name="T52" fmla="*/ 422 w 426"/>
                  <a:gd name="T53" fmla="*/ 254 h 426"/>
                  <a:gd name="T54" fmla="*/ 424 w 426"/>
                  <a:gd name="T55" fmla="*/ 192 h 426"/>
                  <a:gd name="T56" fmla="*/ 410 w 426"/>
                  <a:gd name="T57" fmla="*/ 132 h 426"/>
                  <a:gd name="T58" fmla="*/ 378 w 426"/>
                  <a:gd name="T59" fmla="*/ 78 h 426"/>
                  <a:gd name="T60" fmla="*/ 326 w 426"/>
                  <a:gd name="T61" fmla="*/ 326 h 426"/>
                  <a:gd name="T62" fmla="*/ 300 w 426"/>
                  <a:gd name="T63" fmla="*/ 346 h 426"/>
                  <a:gd name="T64" fmla="*/ 258 w 426"/>
                  <a:gd name="T65" fmla="*/ 366 h 426"/>
                  <a:gd name="T66" fmla="*/ 212 w 426"/>
                  <a:gd name="T67" fmla="*/ 372 h 426"/>
                  <a:gd name="T68" fmla="*/ 166 w 426"/>
                  <a:gd name="T69" fmla="*/ 366 h 426"/>
                  <a:gd name="T70" fmla="*/ 124 w 426"/>
                  <a:gd name="T71" fmla="*/ 346 h 426"/>
                  <a:gd name="T72" fmla="*/ 100 w 426"/>
                  <a:gd name="T73" fmla="*/ 324 h 426"/>
                  <a:gd name="T74" fmla="*/ 70 w 426"/>
                  <a:gd name="T75" fmla="*/ 286 h 426"/>
                  <a:gd name="T76" fmla="*/ 56 w 426"/>
                  <a:gd name="T77" fmla="*/ 242 h 426"/>
                  <a:gd name="T78" fmla="*/ 54 w 426"/>
                  <a:gd name="T79" fmla="*/ 196 h 426"/>
                  <a:gd name="T80" fmla="*/ 64 w 426"/>
                  <a:gd name="T81" fmla="*/ 152 h 426"/>
                  <a:gd name="T82" fmla="*/ 88 w 426"/>
                  <a:gd name="T83" fmla="*/ 112 h 426"/>
                  <a:gd name="T84" fmla="*/ 112 w 426"/>
                  <a:gd name="T85" fmla="*/ 88 h 426"/>
                  <a:gd name="T86" fmla="*/ 152 w 426"/>
                  <a:gd name="T87" fmla="*/ 64 h 426"/>
                  <a:gd name="T88" fmla="*/ 198 w 426"/>
                  <a:gd name="T89" fmla="*/ 54 h 426"/>
                  <a:gd name="T90" fmla="*/ 244 w 426"/>
                  <a:gd name="T91" fmla="*/ 56 h 426"/>
                  <a:gd name="T92" fmla="*/ 288 w 426"/>
                  <a:gd name="T93" fmla="*/ 72 h 426"/>
                  <a:gd name="T94" fmla="*/ 326 w 426"/>
                  <a:gd name="T95" fmla="*/ 100 h 426"/>
                  <a:gd name="T96" fmla="*/ 346 w 426"/>
                  <a:gd name="T97" fmla="*/ 124 h 426"/>
                  <a:gd name="T98" fmla="*/ 366 w 426"/>
                  <a:gd name="T99" fmla="*/ 168 h 426"/>
                  <a:gd name="T100" fmla="*/ 372 w 426"/>
                  <a:gd name="T101" fmla="*/ 212 h 426"/>
                  <a:gd name="T102" fmla="*/ 366 w 426"/>
                  <a:gd name="T103" fmla="*/ 258 h 426"/>
                  <a:gd name="T104" fmla="*/ 346 w 426"/>
                  <a:gd name="T105" fmla="*/ 300 h 426"/>
                  <a:gd name="T106" fmla="*/ 326 w 426"/>
                  <a:gd name="T107" fmla="*/ 3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6">
                    <a:moveTo>
                      <a:pt x="364" y="62"/>
                    </a:moveTo>
                    <a:lnTo>
                      <a:pt x="364" y="62"/>
                    </a:lnTo>
                    <a:lnTo>
                      <a:pt x="348" y="48"/>
                    </a:lnTo>
                    <a:lnTo>
                      <a:pt x="330" y="34"/>
                    </a:lnTo>
                    <a:lnTo>
                      <a:pt x="312" y="24"/>
                    </a:lnTo>
                    <a:lnTo>
                      <a:pt x="294" y="16"/>
                    </a:lnTo>
                    <a:lnTo>
                      <a:pt x="274" y="8"/>
                    </a:lnTo>
                    <a:lnTo>
                      <a:pt x="254" y="4"/>
                    </a:lnTo>
                    <a:lnTo>
                      <a:pt x="234" y="0"/>
                    </a:lnTo>
                    <a:lnTo>
                      <a:pt x="214" y="0"/>
                    </a:lnTo>
                    <a:lnTo>
                      <a:pt x="192" y="0"/>
                    </a:lnTo>
                    <a:lnTo>
                      <a:pt x="172" y="4"/>
                    </a:lnTo>
                    <a:lnTo>
                      <a:pt x="152" y="8"/>
                    </a:lnTo>
                    <a:lnTo>
                      <a:pt x="132" y="14"/>
                    </a:lnTo>
                    <a:lnTo>
                      <a:pt x="114" y="24"/>
                    </a:lnTo>
                    <a:lnTo>
                      <a:pt x="96" y="34"/>
                    </a:lnTo>
                    <a:lnTo>
                      <a:pt x="78" y="46"/>
                    </a:lnTo>
                    <a:lnTo>
                      <a:pt x="62" y="62"/>
                    </a:lnTo>
                    <a:lnTo>
                      <a:pt x="62" y="62"/>
                    </a:lnTo>
                    <a:lnTo>
                      <a:pt x="48" y="76"/>
                    </a:lnTo>
                    <a:lnTo>
                      <a:pt x="36" y="92"/>
                    </a:lnTo>
                    <a:lnTo>
                      <a:pt x="26" y="110"/>
                    </a:lnTo>
                    <a:lnTo>
                      <a:pt x="18" y="128"/>
                    </a:lnTo>
                    <a:lnTo>
                      <a:pt x="10" y="146"/>
                    </a:lnTo>
                    <a:lnTo>
                      <a:pt x="4" y="164"/>
                    </a:lnTo>
                    <a:lnTo>
                      <a:pt x="2" y="184"/>
                    </a:lnTo>
                    <a:lnTo>
                      <a:pt x="0" y="202"/>
                    </a:lnTo>
                    <a:lnTo>
                      <a:pt x="0" y="222"/>
                    </a:lnTo>
                    <a:lnTo>
                      <a:pt x="2" y="240"/>
                    </a:lnTo>
                    <a:lnTo>
                      <a:pt x="4" y="260"/>
                    </a:lnTo>
                    <a:lnTo>
                      <a:pt x="10" y="278"/>
                    </a:lnTo>
                    <a:lnTo>
                      <a:pt x="16" y="296"/>
                    </a:lnTo>
                    <a:lnTo>
                      <a:pt x="26" y="314"/>
                    </a:lnTo>
                    <a:lnTo>
                      <a:pt x="36" y="332"/>
                    </a:lnTo>
                    <a:lnTo>
                      <a:pt x="48" y="348"/>
                    </a:lnTo>
                    <a:lnTo>
                      <a:pt x="48" y="348"/>
                    </a:lnTo>
                    <a:lnTo>
                      <a:pt x="48" y="348"/>
                    </a:lnTo>
                    <a:lnTo>
                      <a:pt x="42" y="346"/>
                    </a:lnTo>
                    <a:lnTo>
                      <a:pt x="36" y="346"/>
                    </a:lnTo>
                    <a:lnTo>
                      <a:pt x="28" y="348"/>
                    </a:lnTo>
                    <a:lnTo>
                      <a:pt x="22" y="352"/>
                    </a:lnTo>
                    <a:lnTo>
                      <a:pt x="22" y="352"/>
                    </a:lnTo>
                    <a:lnTo>
                      <a:pt x="18" y="360"/>
                    </a:lnTo>
                    <a:lnTo>
                      <a:pt x="16" y="368"/>
                    </a:lnTo>
                    <a:lnTo>
                      <a:pt x="18" y="378"/>
                    </a:lnTo>
                    <a:lnTo>
                      <a:pt x="24" y="384"/>
                    </a:lnTo>
                    <a:lnTo>
                      <a:pt x="44" y="406"/>
                    </a:lnTo>
                    <a:lnTo>
                      <a:pt x="44" y="406"/>
                    </a:lnTo>
                    <a:lnTo>
                      <a:pt x="52" y="410"/>
                    </a:lnTo>
                    <a:lnTo>
                      <a:pt x="60" y="412"/>
                    </a:lnTo>
                    <a:lnTo>
                      <a:pt x="70" y="410"/>
                    </a:lnTo>
                    <a:lnTo>
                      <a:pt x="76" y="404"/>
                    </a:lnTo>
                    <a:lnTo>
                      <a:pt x="76" y="404"/>
                    </a:lnTo>
                    <a:lnTo>
                      <a:pt x="80" y="400"/>
                    </a:lnTo>
                    <a:lnTo>
                      <a:pt x="82" y="392"/>
                    </a:lnTo>
                    <a:lnTo>
                      <a:pt x="82" y="386"/>
                    </a:lnTo>
                    <a:lnTo>
                      <a:pt x="80" y="380"/>
                    </a:lnTo>
                    <a:lnTo>
                      <a:pt x="80" y="380"/>
                    </a:lnTo>
                    <a:lnTo>
                      <a:pt x="96" y="390"/>
                    </a:lnTo>
                    <a:lnTo>
                      <a:pt x="114" y="400"/>
                    </a:lnTo>
                    <a:lnTo>
                      <a:pt x="130" y="408"/>
                    </a:lnTo>
                    <a:lnTo>
                      <a:pt x="148" y="416"/>
                    </a:lnTo>
                    <a:lnTo>
                      <a:pt x="168" y="420"/>
                    </a:lnTo>
                    <a:lnTo>
                      <a:pt x="186" y="424"/>
                    </a:lnTo>
                    <a:lnTo>
                      <a:pt x="204" y="426"/>
                    </a:lnTo>
                    <a:lnTo>
                      <a:pt x="224" y="424"/>
                    </a:lnTo>
                    <a:lnTo>
                      <a:pt x="242" y="424"/>
                    </a:lnTo>
                    <a:lnTo>
                      <a:pt x="262" y="420"/>
                    </a:lnTo>
                    <a:lnTo>
                      <a:pt x="280" y="414"/>
                    </a:lnTo>
                    <a:lnTo>
                      <a:pt x="298" y="408"/>
                    </a:lnTo>
                    <a:lnTo>
                      <a:pt x="314" y="400"/>
                    </a:lnTo>
                    <a:lnTo>
                      <a:pt x="332" y="388"/>
                    </a:lnTo>
                    <a:lnTo>
                      <a:pt x="348" y="376"/>
                    </a:lnTo>
                    <a:lnTo>
                      <a:pt x="362" y="364"/>
                    </a:lnTo>
                    <a:lnTo>
                      <a:pt x="362" y="364"/>
                    </a:lnTo>
                    <a:lnTo>
                      <a:pt x="378" y="348"/>
                    </a:lnTo>
                    <a:lnTo>
                      <a:pt x="390" y="330"/>
                    </a:lnTo>
                    <a:lnTo>
                      <a:pt x="400" y="312"/>
                    </a:lnTo>
                    <a:lnTo>
                      <a:pt x="410" y="294"/>
                    </a:lnTo>
                    <a:lnTo>
                      <a:pt x="416" y="274"/>
                    </a:lnTo>
                    <a:lnTo>
                      <a:pt x="422" y="254"/>
                    </a:lnTo>
                    <a:lnTo>
                      <a:pt x="424" y="234"/>
                    </a:lnTo>
                    <a:lnTo>
                      <a:pt x="426" y="214"/>
                    </a:lnTo>
                    <a:lnTo>
                      <a:pt x="424" y="192"/>
                    </a:lnTo>
                    <a:lnTo>
                      <a:pt x="422" y="172"/>
                    </a:lnTo>
                    <a:lnTo>
                      <a:pt x="416" y="152"/>
                    </a:lnTo>
                    <a:lnTo>
                      <a:pt x="410" y="132"/>
                    </a:lnTo>
                    <a:lnTo>
                      <a:pt x="402" y="114"/>
                    </a:lnTo>
                    <a:lnTo>
                      <a:pt x="390" y="96"/>
                    </a:lnTo>
                    <a:lnTo>
                      <a:pt x="378" y="78"/>
                    </a:lnTo>
                    <a:lnTo>
                      <a:pt x="364" y="62"/>
                    </a:lnTo>
                    <a:lnTo>
                      <a:pt x="364" y="62"/>
                    </a:lnTo>
                    <a:close/>
                    <a:moveTo>
                      <a:pt x="326" y="326"/>
                    </a:moveTo>
                    <a:lnTo>
                      <a:pt x="326" y="326"/>
                    </a:lnTo>
                    <a:lnTo>
                      <a:pt x="312" y="336"/>
                    </a:lnTo>
                    <a:lnTo>
                      <a:pt x="300" y="346"/>
                    </a:lnTo>
                    <a:lnTo>
                      <a:pt x="286" y="354"/>
                    </a:lnTo>
                    <a:lnTo>
                      <a:pt x="272" y="360"/>
                    </a:lnTo>
                    <a:lnTo>
                      <a:pt x="258" y="366"/>
                    </a:lnTo>
                    <a:lnTo>
                      <a:pt x="242" y="370"/>
                    </a:lnTo>
                    <a:lnTo>
                      <a:pt x="228" y="372"/>
                    </a:lnTo>
                    <a:lnTo>
                      <a:pt x="212" y="372"/>
                    </a:lnTo>
                    <a:lnTo>
                      <a:pt x="196" y="372"/>
                    </a:lnTo>
                    <a:lnTo>
                      <a:pt x="182" y="370"/>
                    </a:lnTo>
                    <a:lnTo>
                      <a:pt x="166" y="366"/>
                    </a:lnTo>
                    <a:lnTo>
                      <a:pt x="152" y="360"/>
                    </a:lnTo>
                    <a:lnTo>
                      <a:pt x="138" y="354"/>
                    </a:lnTo>
                    <a:lnTo>
                      <a:pt x="124" y="346"/>
                    </a:lnTo>
                    <a:lnTo>
                      <a:pt x="112" y="336"/>
                    </a:lnTo>
                    <a:lnTo>
                      <a:pt x="100" y="324"/>
                    </a:lnTo>
                    <a:lnTo>
                      <a:pt x="100" y="324"/>
                    </a:lnTo>
                    <a:lnTo>
                      <a:pt x="88" y="312"/>
                    </a:lnTo>
                    <a:lnTo>
                      <a:pt x="78" y="300"/>
                    </a:lnTo>
                    <a:lnTo>
                      <a:pt x="70" y="286"/>
                    </a:lnTo>
                    <a:lnTo>
                      <a:pt x="64" y="272"/>
                    </a:lnTo>
                    <a:lnTo>
                      <a:pt x="60" y="258"/>
                    </a:lnTo>
                    <a:lnTo>
                      <a:pt x="56" y="242"/>
                    </a:lnTo>
                    <a:lnTo>
                      <a:pt x="54" y="228"/>
                    </a:lnTo>
                    <a:lnTo>
                      <a:pt x="52" y="212"/>
                    </a:lnTo>
                    <a:lnTo>
                      <a:pt x="54" y="196"/>
                    </a:lnTo>
                    <a:lnTo>
                      <a:pt x="56" y="182"/>
                    </a:lnTo>
                    <a:lnTo>
                      <a:pt x="60" y="166"/>
                    </a:lnTo>
                    <a:lnTo>
                      <a:pt x="64" y="152"/>
                    </a:lnTo>
                    <a:lnTo>
                      <a:pt x="72" y="138"/>
                    </a:lnTo>
                    <a:lnTo>
                      <a:pt x="80" y="124"/>
                    </a:lnTo>
                    <a:lnTo>
                      <a:pt x="88" y="112"/>
                    </a:lnTo>
                    <a:lnTo>
                      <a:pt x="100" y="98"/>
                    </a:lnTo>
                    <a:lnTo>
                      <a:pt x="100" y="98"/>
                    </a:lnTo>
                    <a:lnTo>
                      <a:pt x="112" y="88"/>
                    </a:lnTo>
                    <a:lnTo>
                      <a:pt x="126" y="78"/>
                    </a:lnTo>
                    <a:lnTo>
                      <a:pt x="138" y="70"/>
                    </a:lnTo>
                    <a:lnTo>
                      <a:pt x="152" y="64"/>
                    </a:lnTo>
                    <a:lnTo>
                      <a:pt x="168" y="58"/>
                    </a:lnTo>
                    <a:lnTo>
                      <a:pt x="182" y="56"/>
                    </a:lnTo>
                    <a:lnTo>
                      <a:pt x="198" y="54"/>
                    </a:lnTo>
                    <a:lnTo>
                      <a:pt x="214" y="52"/>
                    </a:lnTo>
                    <a:lnTo>
                      <a:pt x="228" y="54"/>
                    </a:lnTo>
                    <a:lnTo>
                      <a:pt x="244" y="56"/>
                    </a:lnTo>
                    <a:lnTo>
                      <a:pt x="258" y="60"/>
                    </a:lnTo>
                    <a:lnTo>
                      <a:pt x="274" y="64"/>
                    </a:lnTo>
                    <a:lnTo>
                      <a:pt x="288" y="72"/>
                    </a:lnTo>
                    <a:lnTo>
                      <a:pt x="300" y="80"/>
                    </a:lnTo>
                    <a:lnTo>
                      <a:pt x="314" y="88"/>
                    </a:lnTo>
                    <a:lnTo>
                      <a:pt x="326" y="100"/>
                    </a:lnTo>
                    <a:lnTo>
                      <a:pt x="326" y="100"/>
                    </a:lnTo>
                    <a:lnTo>
                      <a:pt x="336" y="112"/>
                    </a:lnTo>
                    <a:lnTo>
                      <a:pt x="346" y="124"/>
                    </a:lnTo>
                    <a:lnTo>
                      <a:pt x="354" y="138"/>
                    </a:lnTo>
                    <a:lnTo>
                      <a:pt x="360" y="152"/>
                    </a:lnTo>
                    <a:lnTo>
                      <a:pt x="366" y="168"/>
                    </a:lnTo>
                    <a:lnTo>
                      <a:pt x="370" y="182"/>
                    </a:lnTo>
                    <a:lnTo>
                      <a:pt x="372" y="198"/>
                    </a:lnTo>
                    <a:lnTo>
                      <a:pt x="372" y="212"/>
                    </a:lnTo>
                    <a:lnTo>
                      <a:pt x="372" y="228"/>
                    </a:lnTo>
                    <a:lnTo>
                      <a:pt x="370" y="244"/>
                    </a:lnTo>
                    <a:lnTo>
                      <a:pt x="366" y="258"/>
                    </a:lnTo>
                    <a:lnTo>
                      <a:pt x="360" y="272"/>
                    </a:lnTo>
                    <a:lnTo>
                      <a:pt x="354" y="288"/>
                    </a:lnTo>
                    <a:lnTo>
                      <a:pt x="346" y="300"/>
                    </a:lnTo>
                    <a:lnTo>
                      <a:pt x="336" y="314"/>
                    </a:lnTo>
                    <a:lnTo>
                      <a:pt x="326" y="326"/>
                    </a:lnTo>
                    <a:lnTo>
                      <a:pt x="326"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cxnSp>
          <p:nvCxnSpPr>
            <p:cNvPr id="31" name="Straight Connector 30"/>
            <p:cNvCxnSpPr/>
            <p:nvPr/>
          </p:nvCxnSpPr>
          <p:spPr>
            <a:xfrm>
              <a:off x="2825733" y="3299166"/>
              <a:ext cx="0" cy="66560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Isosceles Triangle 32"/>
            <p:cNvSpPr/>
            <p:nvPr/>
          </p:nvSpPr>
          <p:spPr>
            <a:xfrm rot="10800000">
              <a:off x="2692736" y="3557376"/>
              <a:ext cx="265994" cy="229305"/>
            </a:xfrm>
            <a:prstGeom prst="triangl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Tree>
    <p:extLst>
      <p:ext uri="{BB962C8B-B14F-4D97-AF65-F5344CB8AC3E}">
        <p14:creationId xmlns:p14="http://schemas.microsoft.com/office/powerpoint/2010/main" val="1918379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Demo: Interrogating </a:t>
            </a:r>
            <a:r>
              <a:rPr lang="en-IN" sz="4000" dirty="0">
                <a:latin typeface="Gotham Book" charset="0"/>
                <a:ea typeface="Gotham Book" charset="0"/>
                <a:cs typeface="Gotham Book" charset="0"/>
              </a:rPr>
              <a:t>Text Logs</a:t>
            </a:r>
          </a:p>
        </p:txBody>
      </p:sp>
      <p:grpSp>
        <p:nvGrpSpPr>
          <p:cNvPr id="64" name="Group 63"/>
          <p:cNvGrpSpPr/>
          <p:nvPr/>
        </p:nvGrpSpPr>
        <p:grpSpPr>
          <a:xfrm>
            <a:off x="4175119" y="1354976"/>
            <a:ext cx="4401863" cy="2986156"/>
            <a:chOff x="6107160" y="1773340"/>
            <a:chExt cx="5869150" cy="3981542"/>
          </a:xfrm>
        </p:grpSpPr>
        <p:sp>
          <p:nvSpPr>
            <p:cNvPr id="46" name="Rectangle 45"/>
            <p:cNvSpPr/>
            <p:nvPr/>
          </p:nvSpPr>
          <p:spPr>
            <a:xfrm>
              <a:off x="6537760" y="1773340"/>
              <a:ext cx="5058992" cy="369332"/>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7" name="Group 6"/>
            <p:cNvGrpSpPr/>
            <p:nvPr/>
          </p:nvGrpSpPr>
          <p:grpSpPr>
            <a:xfrm>
              <a:off x="6537760" y="2384640"/>
              <a:ext cx="250968" cy="347447"/>
              <a:chOff x="8338850" y="2008909"/>
              <a:chExt cx="652463" cy="903288"/>
            </a:xfrm>
            <a:solidFill>
              <a:srgbClr val="66AEBA"/>
            </a:solidFill>
          </p:grpSpPr>
          <p:sp>
            <p:nvSpPr>
              <p:cNvPr id="3"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4"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5"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8" name="Group 7"/>
            <p:cNvGrpSpPr/>
            <p:nvPr/>
          </p:nvGrpSpPr>
          <p:grpSpPr>
            <a:xfrm>
              <a:off x="6537760" y="2855694"/>
              <a:ext cx="250968" cy="347447"/>
              <a:chOff x="8338850" y="2008909"/>
              <a:chExt cx="652463" cy="903288"/>
            </a:xfrm>
            <a:solidFill>
              <a:srgbClr val="66AEBA"/>
            </a:solidFill>
          </p:grpSpPr>
          <p:sp>
            <p:nvSpPr>
              <p:cNvPr id="9"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0"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1"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2"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13" name="Group 12"/>
            <p:cNvGrpSpPr/>
            <p:nvPr/>
          </p:nvGrpSpPr>
          <p:grpSpPr>
            <a:xfrm>
              <a:off x="6537760" y="3358542"/>
              <a:ext cx="250968" cy="347447"/>
              <a:chOff x="8338850" y="2008909"/>
              <a:chExt cx="652463" cy="903288"/>
            </a:xfrm>
            <a:solidFill>
              <a:srgbClr val="66AEBA"/>
            </a:solidFill>
          </p:grpSpPr>
          <p:sp>
            <p:nvSpPr>
              <p:cNvPr id="14"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6"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7"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18" name="Group 17"/>
            <p:cNvGrpSpPr/>
            <p:nvPr/>
          </p:nvGrpSpPr>
          <p:grpSpPr>
            <a:xfrm>
              <a:off x="6537760" y="3829597"/>
              <a:ext cx="250968" cy="347447"/>
              <a:chOff x="8338850" y="2008909"/>
              <a:chExt cx="652463" cy="903288"/>
            </a:xfrm>
            <a:solidFill>
              <a:srgbClr val="66AEBA"/>
            </a:solidFill>
          </p:grpSpPr>
          <p:sp>
            <p:nvSpPr>
              <p:cNvPr id="19"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23" name="Group 22"/>
            <p:cNvGrpSpPr/>
            <p:nvPr/>
          </p:nvGrpSpPr>
          <p:grpSpPr>
            <a:xfrm>
              <a:off x="6537760" y="4286797"/>
              <a:ext cx="250968" cy="347447"/>
              <a:chOff x="8338850" y="2008909"/>
              <a:chExt cx="652463" cy="903288"/>
            </a:xfrm>
            <a:solidFill>
              <a:srgbClr val="66AEBA"/>
            </a:solidFill>
          </p:grpSpPr>
          <p:sp>
            <p:nvSpPr>
              <p:cNvPr id="24"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5"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6"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7"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28" name="Group 27"/>
            <p:cNvGrpSpPr/>
            <p:nvPr/>
          </p:nvGrpSpPr>
          <p:grpSpPr>
            <a:xfrm>
              <a:off x="6537760" y="4785561"/>
              <a:ext cx="250968" cy="347447"/>
              <a:chOff x="8338850" y="2008909"/>
              <a:chExt cx="652463" cy="903288"/>
            </a:xfrm>
            <a:solidFill>
              <a:srgbClr val="66AEBA"/>
            </a:solidFill>
          </p:grpSpPr>
          <p:sp>
            <p:nvSpPr>
              <p:cNvPr id="29"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0"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1"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2"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33" name="Group 32"/>
            <p:cNvGrpSpPr/>
            <p:nvPr/>
          </p:nvGrpSpPr>
          <p:grpSpPr>
            <a:xfrm>
              <a:off x="6537760" y="5284324"/>
              <a:ext cx="250968" cy="347447"/>
              <a:chOff x="8338850" y="2008909"/>
              <a:chExt cx="652463" cy="903288"/>
            </a:xfrm>
            <a:solidFill>
              <a:srgbClr val="66AEBA"/>
            </a:solidFill>
          </p:grpSpPr>
          <p:sp>
            <p:nvSpPr>
              <p:cNvPr id="34"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5"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6"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7"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38" name="TextBox 37"/>
            <p:cNvSpPr txBox="1"/>
            <p:nvPr/>
          </p:nvSpPr>
          <p:spPr>
            <a:xfrm>
              <a:off x="6843075" y="2394113"/>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39" name="TextBox 38"/>
            <p:cNvSpPr txBox="1"/>
            <p:nvPr/>
          </p:nvSpPr>
          <p:spPr>
            <a:xfrm>
              <a:off x="6843075" y="2867039"/>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0" name="TextBox 39"/>
            <p:cNvSpPr txBox="1"/>
            <p:nvPr/>
          </p:nvSpPr>
          <p:spPr>
            <a:xfrm>
              <a:off x="6843075" y="3369887"/>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1" name="TextBox 40"/>
            <p:cNvSpPr txBox="1"/>
            <p:nvPr/>
          </p:nvSpPr>
          <p:spPr>
            <a:xfrm>
              <a:off x="6843075" y="3840942"/>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2" name="TextBox 41"/>
            <p:cNvSpPr txBox="1"/>
            <p:nvPr/>
          </p:nvSpPr>
          <p:spPr>
            <a:xfrm>
              <a:off x="6843075" y="4257230"/>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3" name="TextBox 42"/>
            <p:cNvSpPr txBox="1"/>
            <p:nvPr/>
          </p:nvSpPr>
          <p:spPr>
            <a:xfrm>
              <a:off x="6843075" y="4774618"/>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4" name="TextBox 43"/>
            <p:cNvSpPr txBox="1"/>
            <p:nvPr/>
          </p:nvSpPr>
          <p:spPr>
            <a:xfrm>
              <a:off x="6843075" y="5262439"/>
              <a:ext cx="2304477" cy="492443"/>
            </a:xfrm>
            <a:prstGeom prst="rect">
              <a:avLst/>
            </a:prstGeom>
            <a:noFill/>
          </p:spPr>
          <p:txBody>
            <a:bodyPr wrap="none" rtlCol="0">
              <a:spAutoFit/>
            </a:bodyPr>
            <a:lstStyle/>
            <a:p>
              <a:r>
                <a:rPr lang="en-IN" dirty="0" smtClean="0">
                  <a:latin typeface="Gotham Light" charset="0"/>
                  <a:ea typeface="Gotham Light" charset="0"/>
                  <a:cs typeface="Gotham Light" charset="0"/>
                </a:rPr>
                <a:t>#######.log</a:t>
              </a:r>
              <a:endParaRPr lang="en-IN" dirty="0">
                <a:latin typeface="Gotham Light" charset="0"/>
                <a:ea typeface="Gotham Light" charset="0"/>
                <a:cs typeface="Gotham Light" charset="0"/>
              </a:endParaRPr>
            </a:p>
          </p:txBody>
        </p:sp>
        <p:sp>
          <p:nvSpPr>
            <p:cNvPr id="45" name="TextBox 44"/>
            <p:cNvSpPr txBox="1"/>
            <p:nvPr/>
          </p:nvSpPr>
          <p:spPr>
            <a:xfrm>
              <a:off x="6633323" y="1773340"/>
              <a:ext cx="1139628" cy="492443"/>
            </a:xfrm>
            <a:prstGeom prst="rect">
              <a:avLst/>
            </a:prstGeom>
            <a:noFill/>
          </p:spPr>
          <p:txBody>
            <a:bodyPr wrap="none" rtlCol="0">
              <a:spAutoFit/>
            </a:bodyPr>
            <a:lstStyle/>
            <a:p>
              <a:r>
                <a:rPr lang="en-IN" dirty="0" smtClean="0">
                  <a:latin typeface="Gotham Light" charset="0"/>
                  <a:ea typeface="Gotham Light" charset="0"/>
                  <a:cs typeface="Gotham Light" charset="0"/>
                </a:rPr>
                <a:t>Name</a:t>
              </a:r>
              <a:endParaRPr lang="en-IN" dirty="0">
                <a:latin typeface="Gotham Light" charset="0"/>
                <a:ea typeface="Gotham Light" charset="0"/>
                <a:cs typeface="Gotham Light" charset="0"/>
              </a:endParaRPr>
            </a:p>
          </p:txBody>
        </p:sp>
        <p:sp>
          <p:nvSpPr>
            <p:cNvPr id="47" name="TextBox 46"/>
            <p:cNvSpPr txBox="1"/>
            <p:nvPr/>
          </p:nvSpPr>
          <p:spPr>
            <a:xfrm>
              <a:off x="9681323" y="1773340"/>
              <a:ext cx="2294987" cy="492443"/>
            </a:xfrm>
            <a:prstGeom prst="rect">
              <a:avLst/>
            </a:prstGeom>
            <a:noFill/>
          </p:spPr>
          <p:txBody>
            <a:bodyPr wrap="none" rtlCol="0">
              <a:spAutoFit/>
            </a:bodyPr>
            <a:lstStyle/>
            <a:p>
              <a:r>
                <a:rPr lang="en-IN" dirty="0" smtClean="0">
                  <a:latin typeface="Gotham Light" charset="0"/>
                  <a:ea typeface="Gotham Light" charset="0"/>
                  <a:cs typeface="Gotham Light" charset="0"/>
                </a:rPr>
                <a:t>Last Modified</a:t>
              </a:r>
              <a:endParaRPr lang="en-IN" dirty="0">
                <a:latin typeface="Gotham Light" charset="0"/>
                <a:ea typeface="Gotham Light" charset="0"/>
                <a:cs typeface="Gotham Light" charset="0"/>
              </a:endParaRPr>
            </a:p>
          </p:txBody>
        </p:sp>
        <p:sp>
          <p:nvSpPr>
            <p:cNvPr id="48" name="Isosceles Triangle 47"/>
            <p:cNvSpPr/>
            <p:nvPr/>
          </p:nvSpPr>
          <p:spPr>
            <a:xfrm rot="10800000">
              <a:off x="11277985" y="1898185"/>
              <a:ext cx="138784" cy="119641"/>
            </a:xfrm>
            <a:prstGeom prst="triangle">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49" name="TextBox 48"/>
            <p:cNvSpPr txBox="1"/>
            <p:nvPr/>
          </p:nvSpPr>
          <p:spPr>
            <a:xfrm>
              <a:off x="9928185" y="2394113"/>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0" name="TextBox 49"/>
            <p:cNvSpPr txBox="1"/>
            <p:nvPr/>
          </p:nvSpPr>
          <p:spPr>
            <a:xfrm>
              <a:off x="9928185" y="2872167"/>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1" name="TextBox 50"/>
            <p:cNvSpPr txBox="1"/>
            <p:nvPr/>
          </p:nvSpPr>
          <p:spPr>
            <a:xfrm>
              <a:off x="9928185" y="3350222"/>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2" name="TextBox 51"/>
            <p:cNvSpPr txBox="1"/>
            <p:nvPr/>
          </p:nvSpPr>
          <p:spPr>
            <a:xfrm>
              <a:off x="9928185" y="3828275"/>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3" name="TextBox 52"/>
            <p:cNvSpPr txBox="1"/>
            <p:nvPr/>
          </p:nvSpPr>
          <p:spPr>
            <a:xfrm>
              <a:off x="9928185" y="4306328"/>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4" name="TextBox 53"/>
            <p:cNvSpPr txBox="1"/>
            <p:nvPr/>
          </p:nvSpPr>
          <p:spPr>
            <a:xfrm>
              <a:off x="9928185" y="4784383"/>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5" name="TextBox 54"/>
            <p:cNvSpPr txBox="1"/>
            <p:nvPr/>
          </p:nvSpPr>
          <p:spPr>
            <a:xfrm>
              <a:off x="9928185" y="5262439"/>
              <a:ext cx="1757320" cy="492443"/>
            </a:xfrm>
            <a:prstGeom prst="rect">
              <a:avLst/>
            </a:prstGeom>
            <a:noFill/>
          </p:spPr>
          <p:txBody>
            <a:bodyPr wrap="none" rtlCol="0">
              <a:spAutoFit/>
            </a:bodyPr>
            <a:lstStyle/>
            <a:p>
              <a:r>
                <a:rPr lang="en-IN" dirty="0" smtClean="0">
                  <a:latin typeface="Gotham Light" charset="0"/>
                  <a:ea typeface="Gotham Light" charset="0"/>
                  <a:cs typeface="Gotham Light" charset="0"/>
                </a:rPr>
                <a:t>#######</a:t>
              </a:r>
              <a:endParaRPr lang="en-IN" dirty="0">
                <a:latin typeface="Gotham Light" charset="0"/>
                <a:ea typeface="Gotham Light" charset="0"/>
                <a:cs typeface="Gotham Light" charset="0"/>
              </a:endParaRPr>
            </a:p>
          </p:txBody>
        </p:sp>
        <p:sp>
          <p:nvSpPr>
            <p:cNvPr id="56" name="Left Brace 55"/>
            <p:cNvSpPr/>
            <p:nvPr/>
          </p:nvSpPr>
          <p:spPr>
            <a:xfrm>
              <a:off x="6107160" y="3366012"/>
              <a:ext cx="287079" cy="1788842"/>
            </a:xfrm>
            <a:prstGeom prst="leftBrace">
              <a:avLst>
                <a:gd name="adj1" fmla="val 58783"/>
                <a:gd name="adj2" fmla="val 50000"/>
              </a:avLst>
            </a:prstGeom>
            <a:ln w="381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grpSp>
      <p:grpSp>
        <p:nvGrpSpPr>
          <p:cNvPr id="57" name="Group 56"/>
          <p:cNvGrpSpPr/>
          <p:nvPr/>
        </p:nvGrpSpPr>
        <p:grpSpPr>
          <a:xfrm>
            <a:off x="485632" y="2480571"/>
            <a:ext cx="946035" cy="1309721"/>
            <a:chOff x="8338850" y="2008909"/>
            <a:chExt cx="652463" cy="903288"/>
          </a:xfrm>
          <a:solidFill>
            <a:srgbClr val="66AEBA"/>
          </a:solidFill>
        </p:grpSpPr>
        <p:sp>
          <p:nvSpPr>
            <p:cNvPr id="58" name="Freeform 41"/>
            <p:cNvSpPr>
              <a:spLocks noEditPoints="1"/>
            </p:cNvSpPr>
            <p:nvPr/>
          </p:nvSpPr>
          <p:spPr bwMode="auto">
            <a:xfrm>
              <a:off x="8338850" y="2008909"/>
              <a:ext cx="652463" cy="903288"/>
            </a:xfrm>
            <a:custGeom>
              <a:avLst/>
              <a:gdLst>
                <a:gd name="T0" fmla="*/ 119 w 411"/>
                <a:gd name="T1" fmla="*/ 0 h 569"/>
                <a:gd name="T2" fmla="*/ 119 w 411"/>
                <a:gd name="T3" fmla="*/ 1 h 569"/>
                <a:gd name="T4" fmla="*/ 0 w 411"/>
                <a:gd name="T5" fmla="*/ 119 h 569"/>
                <a:gd name="T6" fmla="*/ 0 w 411"/>
                <a:gd name="T7" fmla="*/ 569 h 569"/>
                <a:gd name="T8" fmla="*/ 411 w 411"/>
                <a:gd name="T9" fmla="*/ 569 h 569"/>
                <a:gd name="T10" fmla="*/ 411 w 411"/>
                <a:gd name="T11" fmla="*/ 0 h 569"/>
                <a:gd name="T12" fmla="*/ 119 w 411"/>
                <a:gd name="T13" fmla="*/ 0 h 569"/>
                <a:gd name="T14" fmla="*/ 364 w 411"/>
                <a:gd name="T15" fmla="*/ 522 h 569"/>
                <a:gd name="T16" fmla="*/ 47 w 411"/>
                <a:gd name="T17" fmla="*/ 522 h 569"/>
                <a:gd name="T18" fmla="*/ 47 w 411"/>
                <a:gd name="T19" fmla="*/ 167 h 569"/>
                <a:gd name="T20" fmla="*/ 166 w 411"/>
                <a:gd name="T21" fmla="*/ 167 h 569"/>
                <a:gd name="T22" fmla="*/ 166 w 411"/>
                <a:gd name="T23" fmla="*/ 48 h 569"/>
                <a:gd name="T24" fmla="*/ 364 w 411"/>
                <a:gd name="T25" fmla="*/ 48 h 569"/>
                <a:gd name="T26" fmla="*/ 364 w 411"/>
                <a:gd name="T27" fmla="*/ 52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569">
                  <a:moveTo>
                    <a:pt x="119" y="0"/>
                  </a:moveTo>
                  <a:lnTo>
                    <a:pt x="119" y="1"/>
                  </a:lnTo>
                  <a:lnTo>
                    <a:pt x="0" y="119"/>
                  </a:lnTo>
                  <a:lnTo>
                    <a:pt x="0" y="569"/>
                  </a:lnTo>
                  <a:lnTo>
                    <a:pt x="411" y="569"/>
                  </a:lnTo>
                  <a:lnTo>
                    <a:pt x="411" y="0"/>
                  </a:lnTo>
                  <a:lnTo>
                    <a:pt x="119" y="0"/>
                  </a:lnTo>
                  <a:close/>
                  <a:moveTo>
                    <a:pt x="364" y="522"/>
                  </a:moveTo>
                  <a:lnTo>
                    <a:pt x="47" y="522"/>
                  </a:lnTo>
                  <a:lnTo>
                    <a:pt x="47" y="167"/>
                  </a:lnTo>
                  <a:lnTo>
                    <a:pt x="166" y="167"/>
                  </a:lnTo>
                  <a:lnTo>
                    <a:pt x="166" y="48"/>
                  </a:lnTo>
                  <a:lnTo>
                    <a:pt x="364" y="48"/>
                  </a:lnTo>
                  <a:lnTo>
                    <a:pt x="364"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59" name="Rectangle 42"/>
            <p:cNvSpPr>
              <a:spLocks noChangeArrowheads="1"/>
            </p:cNvSpPr>
            <p:nvPr/>
          </p:nvSpPr>
          <p:spPr bwMode="auto">
            <a:xfrm>
              <a:off x="8480137" y="2353397"/>
              <a:ext cx="3032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0" name="Rectangle 43"/>
            <p:cNvSpPr>
              <a:spLocks noChangeArrowheads="1"/>
            </p:cNvSpPr>
            <p:nvPr/>
          </p:nvSpPr>
          <p:spPr bwMode="auto">
            <a:xfrm>
              <a:off x="8480137" y="2488334"/>
              <a:ext cx="21431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1" name="Rectangle 44"/>
            <p:cNvSpPr>
              <a:spLocks noChangeArrowheads="1"/>
            </p:cNvSpPr>
            <p:nvPr/>
          </p:nvSpPr>
          <p:spPr bwMode="auto">
            <a:xfrm>
              <a:off x="8480137" y="2623272"/>
              <a:ext cx="3683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62" name="TextBox 61"/>
          <p:cNvSpPr txBox="1"/>
          <p:nvPr/>
        </p:nvSpPr>
        <p:spPr>
          <a:xfrm>
            <a:off x="402959" y="1966358"/>
            <a:ext cx="1196546" cy="369332"/>
          </a:xfrm>
          <a:prstGeom prst="rect">
            <a:avLst/>
          </a:prstGeom>
          <a:noFill/>
        </p:spPr>
        <p:txBody>
          <a:bodyPr wrap="none" rtlCol="0">
            <a:spAutoFit/>
          </a:bodyPr>
          <a:lstStyle/>
          <a:p>
            <a:r>
              <a:rPr lang="en-IN" dirty="0">
                <a:solidFill>
                  <a:srgbClr val="58595B"/>
                </a:solidFill>
                <a:latin typeface="Gotham Light" charset="0"/>
                <a:ea typeface="Gotham Light" charset="0"/>
                <a:cs typeface="Gotham Light" charset="0"/>
              </a:rPr>
              <a:t>Text logs</a:t>
            </a:r>
          </a:p>
        </p:txBody>
      </p:sp>
      <p:sp>
        <p:nvSpPr>
          <p:cNvPr id="63" name="Rectangle 62"/>
          <p:cNvSpPr/>
          <p:nvPr/>
        </p:nvSpPr>
        <p:spPr>
          <a:xfrm>
            <a:off x="1886984" y="2351679"/>
            <a:ext cx="2242236" cy="1477328"/>
          </a:xfrm>
          <a:prstGeom prst="rect">
            <a:avLst/>
          </a:prstGeom>
        </p:spPr>
        <p:txBody>
          <a:bodyPr wrap="square">
            <a:spAutoFit/>
          </a:bodyPr>
          <a:lstStyle/>
          <a:p>
            <a:r>
              <a:rPr lang="en-IN" dirty="0">
                <a:solidFill>
                  <a:srgbClr val="F26722"/>
                </a:solidFill>
                <a:latin typeface="Gotham Light" charset="0"/>
                <a:ea typeface="Gotham Light" charset="0"/>
                <a:cs typeface="Gotham Light" charset="0"/>
              </a:rPr>
              <a:t>search for log files that were last written to within the specified time period</a:t>
            </a:r>
          </a:p>
        </p:txBody>
      </p:sp>
    </p:spTree>
    <p:extLst>
      <p:ext uri="{BB962C8B-B14F-4D97-AF65-F5344CB8AC3E}">
        <p14:creationId xmlns:p14="http://schemas.microsoft.com/office/powerpoint/2010/main" val="58255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1500"/>
                                        <p:tgtEl>
                                          <p:spTgt spid="6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Gotham Book" charset="0"/>
                <a:ea typeface="Gotham Book" charset="0"/>
                <a:cs typeface="Gotham Book" charset="0"/>
              </a:rPr>
              <a:t>Demo: Building </a:t>
            </a:r>
            <a:r>
              <a:rPr lang="en-IN" sz="4000" dirty="0">
                <a:latin typeface="Gotham Book" charset="0"/>
                <a:ea typeface="Gotham Book" charset="0"/>
                <a:cs typeface="Gotham Book" charset="0"/>
              </a:rPr>
              <a:t>the Tool Set</a:t>
            </a:r>
          </a:p>
        </p:txBody>
      </p:sp>
      <p:sp>
        <p:nvSpPr>
          <p:cNvPr id="3" name="Rectangle 2"/>
          <p:cNvSpPr/>
          <p:nvPr/>
        </p:nvSpPr>
        <p:spPr>
          <a:xfrm>
            <a:off x="11708" y="3388789"/>
            <a:ext cx="3199040" cy="1384995"/>
          </a:xfrm>
          <a:prstGeom prst="rect">
            <a:avLst/>
          </a:prstGeom>
        </p:spPr>
        <p:txBody>
          <a:bodyPr wrap="square">
            <a:spAutoFit/>
          </a:bodyPr>
          <a:lstStyle/>
          <a:p>
            <a:pPr algn="ctr"/>
            <a:r>
              <a:rPr lang="en-IN" sz="2100" dirty="0">
                <a:latin typeface="Gotham Light" charset="0"/>
                <a:ea typeface="Gotham Light" charset="0"/>
                <a:cs typeface="Gotham Light" charset="0"/>
              </a:rPr>
              <a:t>Each tool has different inputs, outputs and processing methodologies</a:t>
            </a:r>
            <a:endParaRPr lang="en-US" sz="2100" dirty="0">
              <a:latin typeface="Gotham Light" charset="0"/>
              <a:ea typeface="Gotham Light" charset="0"/>
              <a:cs typeface="Gotham Light" charset="0"/>
            </a:endParaRPr>
          </a:p>
        </p:txBody>
      </p:sp>
      <p:sp>
        <p:nvSpPr>
          <p:cNvPr id="4" name="Rectangle 3"/>
          <p:cNvSpPr/>
          <p:nvPr/>
        </p:nvSpPr>
        <p:spPr>
          <a:xfrm>
            <a:off x="3397164" y="2065759"/>
            <a:ext cx="4861074" cy="369332"/>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Move everything into a set of functions</a:t>
            </a:r>
            <a:endParaRPr lang="en-US" dirty="0">
              <a:latin typeface="Gotham Light" charset="0"/>
              <a:ea typeface="Gotham Light" charset="0"/>
              <a:cs typeface="Gotham Light" charset="0"/>
            </a:endParaRPr>
          </a:p>
        </p:txBody>
      </p:sp>
      <p:sp>
        <p:nvSpPr>
          <p:cNvPr id="5" name="Rectangle 4"/>
          <p:cNvSpPr/>
          <p:nvPr/>
        </p:nvSpPr>
        <p:spPr>
          <a:xfrm>
            <a:off x="3411879" y="2561138"/>
            <a:ext cx="4928529" cy="369332"/>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Tool can be easily reused at a later time</a:t>
            </a:r>
            <a:endParaRPr lang="en-US" dirty="0">
              <a:latin typeface="Gotham Light" charset="0"/>
              <a:ea typeface="Gotham Light" charset="0"/>
              <a:cs typeface="Gotham Light" charset="0"/>
            </a:endParaRPr>
          </a:p>
        </p:txBody>
      </p:sp>
      <p:sp>
        <p:nvSpPr>
          <p:cNvPr id="6" name="Rectangle 5"/>
          <p:cNvSpPr/>
          <p:nvPr/>
        </p:nvSpPr>
        <p:spPr>
          <a:xfrm>
            <a:off x="3411880" y="3056516"/>
            <a:ext cx="5794407" cy="369332"/>
          </a:xfrm>
          <a:prstGeom prst="rect">
            <a:avLst/>
          </a:prstGeom>
        </p:spPr>
        <p:txBody>
          <a:bodyPr wrap="none">
            <a:spAutoFit/>
          </a:bodyPr>
          <a:lstStyle/>
          <a:p>
            <a:pPr marL="257175" indent="-257175">
              <a:buFont typeface="Wingdings" panose="05000000000000000000" pitchFamily="2" charset="2"/>
              <a:buChar char="ü"/>
            </a:pPr>
            <a:r>
              <a:rPr lang="en-IN" dirty="0">
                <a:latin typeface="Gotham Light" charset="0"/>
                <a:ea typeface="Gotham Light" charset="0"/>
                <a:cs typeface="Gotham Light" charset="0"/>
              </a:rPr>
              <a:t>Combine all these functions into a module later</a:t>
            </a:r>
            <a:endParaRPr lang="en-US" dirty="0">
              <a:latin typeface="Gotham Light" charset="0"/>
              <a:ea typeface="Gotham Light" charset="0"/>
              <a:cs typeface="Gotham Light" charset="0"/>
            </a:endParaRPr>
          </a:p>
        </p:txBody>
      </p:sp>
      <p:grpSp>
        <p:nvGrpSpPr>
          <p:cNvPr id="15" name="Group 14"/>
          <p:cNvGrpSpPr/>
          <p:nvPr/>
        </p:nvGrpSpPr>
        <p:grpSpPr>
          <a:xfrm>
            <a:off x="610507" y="1635646"/>
            <a:ext cx="2001441" cy="1256344"/>
            <a:chOff x="1738312" y="2550545"/>
            <a:chExt cx="2668588" cy="1675125"/>
          </a:xfrm>
        </p:grpSpPr>
        <p:grpSp>
          <p:nvGrpSpPr>
            <p:cNvPr id="7" name="Group 6"/>
            <p:cNvGrpSpPr/>
            <p:nvPr/>
          </p:nvGrpSpPr>
          <p:grpSpPr>
            <a:xfrm>
              <a:off x="1738312" y="3177707"/>
              <a:ext cx="890588" cy="889001"/>
              <a:chOff x="5745163" y="1813397"/>
              <a:chExt cx="890588" cy="889001"/>
            </a:xfrm>
            <a:solidFill>
              <a:srgbClr val="9CCB42"/>
            </a:solidFill>
          </p:grpSpPr>
          <p:sp>
            <p:nvSpPr>
              <p:cNvPr id="8" name="Freeform 23"/>
              <p:cNvSpPr>
                <a:spLocks/>
              </p:cNvSpPr>
              <p:nvPr/>
            </p:nvSpPr>
            <p:spPr bwMode="auto">
              <a:xfrm>
                <a:off x="5954713" y="1813397"/>
                <a:ext cx="595313" cy="481013"/>
              </a:xfrm>
              <a:custGeom>
                <a:avLst/>
                <a:gdLst>
                  <a:gd name="T0" fmla="*/ 192 w 375"/>
                  <a:gd name="T1" fmla="*/ 194 h 303"/>
                  <a:gd name="T2" fmla="*/ 192 w 375"/>
                  <a:gd name="T3" fmla="*/ 194 h 303"/>
                  <a:gd name="T4" fmla="*/ 192 w 375"/>
                  <a:gd name="T5" fmla="*/ 219 h 303"/>
                  <a:gd name="T6" fmla="*/ 192 w 375"/>
                  <a:gd name="T7" fmla="*/ 288 h 303"/>
                  <a:gd name="T8" fmla="*/ 192 w 375"/>
                  <a:gd name="T9" fmla="*/ 288 h 303"/>
                  <a:gd name="T10" fmla="*/ 193 w 375"/>
                  <a:gd name="T11" fmla="*/ 296 h 303"/>
                  <a:gd name="T12" fmla="*/ 195 w 375"/>
                  <a:gd name="T13" fmla="*/ 300 h 303"/>
                  <a:gd name="T14" fmla="*/ 198 w 375"/>
                  <a:gd name="T15" fmla="*/ 301 h 303"/>
                  <a:gd name="T16" fmla="*/ 200 w 375"/>
                  <a:gd name="T17" fmla="*/ 303 h 303"/>
                  <a:gd name="T18" fmla="*/ 204 w 375"/>
                  <a:gd name="T19" fmla="*/ 301 h 303"/>
                  <a:gd name="T20" fmla="*/ 212 w 375"/>
                  <a:gd name="T21" fmla="*/ 298 h 303"/>
                  <a:gd name="T22" fmla="*/ 366 w 375"/>
                  <a:gd name="T23" fmla="*/ 168 h 303"/>
                  <a:gd name="T24" fmla="*/ 366 w 375"/>
                  <a:gd name="T25" fmla="*/ 168 h 303"/>
                  <a:gd name="T26" fmla="*/ 370 w 375"/>
                  <a:gd name="T27" fmla="*/ 165 h 303"/>
                  <a:gd name="T28" fmla="*/ 373 w 375"/>
                  <a:gd name="T29" fmla="*/ 159 h 303"/>
                  <a:gd name="T30" fmla="*/ 375 w 375"/>
                  <a:gd name="T31" fmla="*/ 156 h 303"/>
                  <a:gd name="T32" fmla="*/ 375 w 375"/>
                  <a:gd name="T33" fmla="*/ 151 h 303"/>
                  <a:gd name="T34" fmla="*/ 375 w 375"/>
                  <a:gd name="T35" fmla="*/ 146 h 303"/>
                  <a:gd name="T36" fmla="*/ 373 w 375"/>
                  <a:gd name="T37" fmla="*/ 142 h 303"/>
                  <a:gd name="T38" fmla="*/ 370 w 375"/>
                  <a:gd name="T39" fmla="*/ 137 h 303"/>
                  <a:gd name="T40" fmla="*/ 366 w 375"/>
                  <a:gd name="T41" fmla="*/ 134 h 303"/>
                  <a:gd name="T42" fmla="*/ 212 w 375"/>
                  <a:gd name="T43" fmla="*/ 5 h 303"/>
                  <a:gd name="T44" fmla="*/ 212 w 375"/>
                  <a:gd name="T45" fmla="*/ 5 h 303"/>
                  <a:gd name="T46" fmla="*/ 204 w 375"/>
                  <a:gd name="T47" fmla="*/ 0 h 303"/>
                  <a:gd name="T48" fmla="*/ 200 w 375"/>
                  <a:gd name="T49" fmla="*/ 0 h 303"/>
                  <a:gd name="T50" fmla="*/ 198 w 375"/>
                  <a:gd name="T51" fmla="*/ 0 h 303"/>
                  <a:gd name="T52" fmla="*/ 195 w 375"/>
                  <a:gd name="T53" fmla="*/ 2 h 303"/>
                  <a:gd name="T54" fmla="*/ 193 w 375"/>
                  <a:gd name="T55" fmla="*/ 5 h 303"/>
                  <a:gd name="T56" fmla="*/ 192 w 375"/>
                  <a:gd name="T57" fmla="*/ 14 h 303"/>
                  <a:gd name="T58" fmla="*/ 192 w 375"/>
                  <a:gd name="T59" fmla="*/ 82 h 303"/>
                  <a:gd name="T60" fmla="*/ 192 w 375"/>
                  <a:gd name="T61" fmla="*/ 82 h 303"/>
                  <a:gd name="T62" fmla="*/ 192 w 375"/>
                  <a:gd name="T63" fmla="*/ 110 h 303"/>
                  <a:gd name="T64" fmla="*/ 0 w 375"/>
                  <a:gd name="T65" fmla="*/ 110 h 303"/>
                  <a:gd name="T66" fmla="*/ 0 w 375"/>
                  <a:gd name="T67" fmla="*/ 194 h 303"/>
                  <a:gd name="T68" fmla="*/ 192 w 375"/>
                  <a:gd name="T69" fmla="*/ 19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303">
                    <a:moveTo>
                      <a:pt x="192" y="194"/>
                    </a:moveTo>
                    <a:lnTo>
                      <a:pt x="192" y="194"/>
                    </a:lnTo>
                    <a:lnTo>
                      <a:pt x="192" y="219"/>
                    </a:lnTo>
                    <a:lnTo>
                      <a:pt x="192" y="288"/>
                    </a:lnTo>
                    <a:lnTo>
                      <a:pt x="192" y="288"/>
                    </a:lnTo>
                    <a:lnTo>
                      <a:pt x="193" y="296"/>
                    </a:lnTo>
                    <a:lnTo>
                      <a:pt x="195" y="300"/>
                    </a:lnTo>
                    <a:lnTo>
                      <a:pt x="198" y="301"/>
                    </a:lnTo>
                    <a:lnTo>
                      <a:pt x="200" y="303"/>
                    </a:lnTo>
                    <a:lnTo>
                      <a:pt x="204" y="301"/>
                    </a:lnTo>
                    <a:lnTo>
                      <a:pt x="212" y="298"/>
                    </a:lnTo>
                    <a:lnTo>
                      <a:pt x="366" y="168"/>
                    </a:lnTo>
                    <a:lnTo>
                      <a:pt x="366" y="168"/>
                    </a:lnTo>
                    <a:lnTo>
                      <a:pt x="370" y="165"/>
                    </a:lnTo>
                    <a:lnTo>
                      <a:pt x="373" y="159"/>
                    </a:lnTo>
                    <a:lnTo>
                      <a:pt x="375" y="156"/>
                    </a:lnTo>
                    <a:lnTo>
                      <a:pt x="375" y="151"/>
                    </a:lnTo>
                    <a:lnTo>
                      <a:pt x="375" y="146"/>
                    </a:lnTo>
                    <a:lnTo>
                      <a:pt x="373" y="142"/>
                    </a:lnTo>
                    <a:lnTo>
                      <a:pt x="370" y="137"/>
                    </a:lnTo>
                    <a:lnTo>
                      <a:pt x="366" y="134"/>
                    </a:lnTo>
                    <a:lnTo>
                      <a:pt x="212" y="5"/>
                    </a:lnTo>
                    <a:lnTo>
                      <a:pt x="212" y="5"/>
                    </a:lnTo>
                    <a:lnTo>
                      <a:pt x="204" y="0"/>
                    </a:lnTo>
                    <a:lnTo>
                      <a:pt x="200" y="0"/>
                    </a:lnTo>
                    <a:lnTo>
                      <a:pt x="198" y="0"/>
                    </a:lnTo>
                    <a:lnTo>
                      <a:pt x="195" y="2"/>
                    </a:lnTo>
                    <a:lnTo>
                      <a:pt x="193" y="5"/>
                    </a:lnTo>
                    <a:lnTo>
                      <a:pt x="192" y="14"/>
                    </a:lnTo>
                    <a:lnTo>
                      <a:pt x="192" y="82"/>
                    </a:lnTo>
                    <a:lnTo>
                      <a:pt x="192" y="82"/>
                    </a:lnTo>
                    <a:lnTo>
                      <a:pt x="192" y="110"/>
                    </a:lnTo>
                    <a:lnTo>
                      <a:pt x="0" y="110"/>
                    </a:lnTo>
                    <a:lnTo>
                      <a:pt x="0" y="194"/>
                    </a:lnTo>
                    <a:lnTo>
                      <a:pt x="192"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9" name="Freeform 24"/>
              <p:cNvSpPr>
                <a:spLocks/>
              </p:cNvSpPr>
              <p:nvPr/>
            </p:nvSpPr>
            <p:spPr bwMode="auto">
              <a:xfrm>
                <a:off x="5745163" y="1988022"/>
                <a:ext cx="122238" cy="133350"/>
              </a:xfrm>
              <a:custGeom>
                <a:avLst/>
                <a:gdLst>
                  <a:gd name="T0" fmla="*/ 77 w 77"/>
                  <a:gd name="T1" fmla="*/ 0 h 84"/>
                  <a:gd name="T2" fmla="*/ 28 w 77"/>
                  <a:gd name="T3" fmla="*/ 0 h 84"/>
                  <a:gd name="T4" fmla="*/ 28 w 77"/>
                  <a:gd name="T5" fmla="*/ 0 h 84"/>
                  <a:gd name="T6" fmla="*/ 21 w 77"/>
                  <a:gd name="T7" fmla="*/ 0 h 84"/>
                  <a:gd name="T8" fmla="*/ 17 w 77"/>
                  <a:gd name="T9" fmla="*/ 1 h 84"/>
                  <a:gd name="T10" fmla="*/ 9 w 77"/>
                  <a:gd name="T11" fmla="*/ 7 h 84"/>
                  <a:gd name="T12" fmla="*/ 2 w 77"/>
                  <a:gd name="T13" fmla="*/ 15 h 84"/>
                  <a:gd name="T14" fmla="*/ 0 w 77"/>
                  <a:gd name="T15" fmla="*/ 20 h 84"/>
                  <a:gd name="T16" fmla="*/ 0 w 77"/>
                  <a:gd name="T17" fmla="*/ 25 h 84"/>
                  <a:gd name="T18" fmla="*/ 0 w 77"/>
                  <a:gd name="T19" fmla="*/ 56 h 84"/>
                  <a:gd name="T20" fmla="*/ 0 w 77"/>
                  <a:gd name="T21" fmla="*/ 56 h 84"/>
                  <a:gd name="T22" fmla="*/ 0 w 77"/>
                  <a:gd name="T23" fmla="*/ 61 h 84"/>
                  <a:gd name="T24" fmla="*/ 2 w 77"/>
                  <a:gd name="T25" fmla="*/ 67 h 84"/>
                  <a:gd name="T26" fmla="*/ 9 w 77"/>
                  <a:gd name="T27" fmla="*/ 75 h 84"/>
                  <a:gd name="T28" fmla="*/ 17 w 77"/>
                  <a:gd name="T29" fmla="*/ 82 h 84"/>
                  <a:gd name="T30" fmla="*/ 21 w 77"/>
                  <a:gd name="T31" fmla="*/ 82 h 84"/>
                  <a:gd name="T32" fmla="*/ 28 w 77"/>
                  <a:gd name="T33" fmla="*/ 84 h 84"/>
                  <a:gd name="T34" fmla="*/ 77 w 77"/>
                  <a:gd name="T35" fmla="*/ 84 h 84"/>
                  <a:gd name="T36" fmla="*/ 77 w 77"/>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84">
                    <a:moveTo>
                      <a:pt x="77" y="0"/>
                    </a:moveTo>
                    <a:lnTo>
                      <a:pt x="28" y="0"/>
                    </a:lnTo>
                    <a:lnTo>
                      <a:pt x="28" y="0"/>
                    </a:lnTo>
                    <a:lnTo>
                      <a:pt x="21" y="0"/>
                    </a:lnTo>
                    <a:lnTo>
                      <a:pt x="17" y="1"/>
                    </a:lnTo>
                    <a:lnTo>
                      <a:pt x="9" y="7"/>
                    </a:lnTo>
                    <a:lnTo>
                      <a:pt x="2" y="15"/>
                    </a:lnTo>
                    <a:lnTo>
                      <a:pt x="0" y="20"/>
                    </a:lnTo>
                    <a:lnTo>
                      <a:pt x="0" y="25"/>
                    </a:lnTo>
                    <a:lnTo>
                      <a:pt x="0" y="56"/>
                    </a:lnTo>
                    <a:lnTo>
                      <a:pt x="0" y="56"/>
                    </a:lnTo>
                    <a:lnTo>
                      <a:pt x="0" y="61"/>
                    </a:lnTo>
                    <a:lnTo>
                      <a:pt x="2" y="67"/>
                    </a:lnTo>
                    <a:lnTo>
                      <a:pt x="9" y="75"/>
                    </a:lnTo>
                    <a:lnTo>
                      <a:pt x="17" y="82"/>
                    </a:lnTo>
                    <a:lnTo>
                      <a:pt x="21" y="82"/>
                    </a:lnTo>
                    <a:lnTo>
                      <a:pt x="28" y="84"/>
                    </a:lnTo>
                    <a:lnTo>
                      <a:pt x="77" y="84"/>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0" name="Freeform 25"/>
              <p:cNvSpPr>
                <a:spLocks/>
              </p:cNvSpPr>
              <p:nvPr/>
            </p:nvSpPr>
            <p:spPr bwMode="auto">
              <a:xfrm>
                <a:off x="6511926" y="2394422"/>
                <a:ext cx="123825" cy="133350"/>
              </a:xfrm>
              <a:custGeom>
                <a:avLst/>
                <a:gdLst>
                  <a:gd name="T0" fmla="*/ 51 w 78"/>
                  <a:gd name="T1" fmla="*/ 0 h 84"/>
                  <a:gd name="T2" fmla="*/ 0 w 78"/>
                  <a:gd name="T3" fmla="*/ 0 h 84"/>
                  <a:gd name="T4" fmla="*/ 0 w 78"/>
                  <a:gd name="T5" fmla="*/ 84 h 84"/>
                  <a:gd name="T6" fmla="*/ 51 w 78"/>
                  <a:gd name="T7" fmla="*/ 84 h 84"/>
                  <a:gd name="T8" fmla="*/ 51 w 78"/>
                  <a:gd name="T9" fmla="*/ 84 h 84"/>
                  <a:gd name="T10" fmla="*/ 58 w 78"/>
                  <a:gd name="T11" fmla="*/ 84 h 84"/>
                  <a:gd name="T12" fmla="*/ 63 w 78"/>
                  <a:gd name="T13" fmla="*/ 83 h 84"/>
                  <a:gd name="T14" fmla="*/ 72 w 78"/>
                  <a:gd name="T15" fmla="*/ 77 h 84"/>
                  <a:gd name="T16" fmla="*/ 77 w 78"/>
                  <a:gd name="T17" fmla="*/ 69 h 84"/>
                  <a:gd name="T18" fmla="*/ 78 w 78"/>
                  <a:gd name="T19" fmla="*/ 64 h 84"/>
                  <a:gd name="T20" fmla="*/ 78 w 78"/>
                  <a:gd name="T21" fmla="*/ 59 h 84"/>
                  <a:gd name="T22" fmla="*/ 78 w 78"/>
                  <a:gd name="T23" fmla="*/ 28 h 84"/>
                  <a:gd name="T24" fmla="*/ 78 w 78"/>
                  <a:gd name="T25" fmla="*/ 28 h 84"/>
                  <a:gd name="T26" fmla="*/ 78 w 78"/>
                  <a:gd name="T27" fmla="*/ 23 h 84"/>
                  <a:gd name="T28" fmla="*/ 77 w 78"/>
                  <a:gd name="T29" fmla="*/ 18 h 84"/>
                  <a:gd name="T30" fmla="*/ 72 w 78"/>
                  <a:gd name="T31" fmla="*/ 9 h 84"/>
                  <a:gd name="T32" fmla="*/ 63 w 78"/>
                  <a:gd name="T33" fmla="*/ 2 h 84"/>
                  <a:gd name="T34" fmla="*/ 58 w 78"/>
                  <a:gd name="T35" fmla="*/ 0 h 84"/>
                  <a:gd name="T36" fmla="*/ 51 w 78"/>
                  <a:gd name="T37" fmla="*/ 0 h 84"/>
                  <a:gd name="T38" fmla="*/ 51 w 78"/>
                  <a:gd name="T3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84">
                    <a:moveTo>
                      <a:pt x="51" y="0"/>
                    </a:moveTo>
                    <a:lnTo>
                      <a:pt x="0" y="0"/>
                    </a:lnTo>
                    <a:lnTo>
                      <a:pt x="0" y="84"/>
                    </a:lnTo>
                    <a:lnTo>
                      <a:pt x="51" y="84"/>
                    </a:lnTo>
                    <a:lnTo>
                      <a:pt x="51" y="84"/>
                    </a:lnTo>
                    <a:lnTo>
                      <a:pt x="58" y="84"/>
                    </a:lnTo>
                    <a:lnTo>
                      <a:pt x="63" y="83"/>
                    </a:lnTo>
                    <a:lnTo>
                      <a:pt x="72" y="77"/>
                    </a:lnTo>
                    <a:lnTo>
                      <a:pt x="77" y="69"/>
                    </a:lnTo>
                    <a:lnTo>
                      <a:pt x="78" y="64"/>
                    </a:lnTo>
                    <a:lnTo>
                      <a:pt x="78" y="59"/>
                    </a:lnTo>
                    <a:lnTo>
                      <a:pt x="78" y="28"/>
                    </a:lnTo>
                    <a:lnTo>
                      <a:pt x="78" y="28"/>
                    </a:lnTo>
                    <a:lnTo>
                      <a:pt x="78" y="23"/>
                    </a:lnTo>
                    <a:lnTo>
                      <a:pt x="77" y="18"/>
                    </a:lnTo>
                    <a:lnTo>
                      <a:pt x="72" y="9"/>
                    </a:lnTo>
                    <a:lnTo>
                      <a:pt x="63" y="2"/>
                    </a:lnTo>
                    <a:lnTo>
                      <a:pt x="58" y="0"/>
                    </a:lnTo>
                    <a:lnTo>
                      <a:pt x="51" y="0"/>
                    </a:ln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1" name="Freeform 26"/>
              <p:cNvSpPr>
                <a:spLocks/>
              </p:cNvSpPr>
              <p:nvPr/>
            </p:nvSpPr>
            <p:spPr bwMode="auto">
              <a:xfrm>
                <a:off x="5832476" y="2221385"/>
                <a:ext cx="592138" cy="481013"/>
              </a:xfrm>
              <a:custGeom>
                <a:avLst/>
                <a:gdLst>
                  <a:gd name="T0" fmla="*/ 183 w 373"/>
                  <a:gd name="T1" fmla="*/ 109 h 303"/>
                  <a:gd name="T2" fmla="*/ 183 w 373"/>
                  <a:gd name="T3" fmla="*/ 109 h 303"/>
                  <a:gd name="T4" fmla="*/ 183 w 373"/>
                  <a:gd name="T5" fmla="*/ 82 h 303"/>
                  <a:gd name="T6" fmla="*/ 183 w 373"/>
                  <a:gd name="T7" fmla="*/ 15 h 303"/>
                  <a:gd name="T8" fmla="*/ 183 w 373"/>
                  <a:gd name="T9" fmla="*/ 15 h 303"/>
                  <a:gd name="T10" fmla="*/ 181 w 373"/>
                  <a:gd name="T11" fmla="*/ 7 h 303"/>
                  <a:gd name="T12" fmla="*/ 180 w 373"/>
                  <a:gd name="T13" fmla="*/ 3 h 303"/>
                  <a:gd name="T14" fmla="*/ 176 w 373"/>
                  <a:gd name="T15" fmla="*/ 2 h 303"/>
                  <a:gd name="T16" fmla="*/ 175 w 373"/>
                  <a:gd name="T17" fmla="*/ 0 h 303"/>
                  <a:gd name="T18" fmla="*/ 171 w 373"/>
                  <a:gd name="T19" fmla="*/ 2 h 303"/>
                  <a:gd name="T20" fmla="*/ 163 w 373"/>
                  <a:gd name="T21" fmla="*/ 5 h 303"/>
                  <a:gd name="T22" fmla="*/ 9 w 373"/>
                  <a:gd name="T23" fmla="*/ 135 h 303"/>
                  <a:gd name="T24" fmla="*/ 9 w 373"/>
                  <a:gd name="T25" fmla="*/ 135 h 303"/>
                  <a:gd name="T26" fmla="*/ 5 w 373"/>
                  <a:gd name="T27" fmla="*/ 139 h 303"/>
                  <a:gd name="T28" fmla="*/ 2 w 373"/>
                  <a:gd name="T29" fmla="*/ 142 h 303"/>
                  <a:gd name="T30" fmla="*/ 0 w 373"/>
                  <a:gd name="T31" fmla="*/ 147 h 303"/>
                  <a:gd name="T32" fmla="*/ 0 w 373"/>
                  <a:gd name="T33" fmla="*/ 152 h 303"/>
                  <a:gd name="T34" fmla="*/ 0 w 373"/>
                  <a:gd name="T35" fmla="*/ 156 h 303"/>
                  <a:gd name="T36" fmla="*/ 2 w 373"/>
                  <a:gd name="T37" fmla="*/ 161 h 303"/>
                  <a:gd name="T38" fmla="*/ 5 w 373"/>
                  <a:gd name="T39" fmla="*/ 166 h 303"/>
                  <a:gd name="T40" fmla="*/ 9 w 373"/>
                  <a:gd name="T41" fmla="*/ 169 h 303"/>
                  <a:gd name="T42" fmla="*/ 163 w 373"/>
                  <a:gd name="T43" fmla="*/ 298 h 303"/>
                  <a:gd name="T44" fmla="*/ 163 w 373"/>
                  <a:gd name="T45" fmla="*/ 298 h 303"/>
                  <a:gd name="T46" fmla="*/ 171 w 373"/>
                  <a:gd name="T47" fmla="*/ 303 h 303"/>
                  <a:gd name="T48" fmla="*/ 175 w 373"/>
                  <a:gd name="T49" fmla="*/ 303 h 303"/>
                  <a:gd name="T50" fmla="*/ 176 w 373"/>
                  <a:gd name="T51" fmla="*/ 303 h 303"/>
                  <a:gd name="T52" fmla="*/ 180 w 373"/>
                  <a:gd name="T53" fmla="*/ 301 h 303"/>
                  <a:gd name="T54" fmla="*/ 181 w 373"/>
                  <a:gd name="T55" fmla="*/ 298 h 303"/>
                  <a:gd name="T56" fmla="*/ 183 w 373"/>
                  <a:gd name="T57" fmla="*/ 289 h 303"/>
                  <a:gd name="T58" fmla="*/ 183 w 373"/>
                  <a:gd name="T59" fmla="*/ 221 h 303"/>
                  <a:gd name="T60" fmla="*/ 183 w 373"/>
                  <a:gd name="T61" fmla="*/ 221 h 303"/>
                  <a:gd name="T62" fmla="*/ 183 w 373"/>
                  <a:gd name="T63" fmla="*/ 193 h 303"/>
                  <a:gd name="T64" fmla="*/ 373 w 373"/>
                  <a:gd name="T65" fmla="*/ 193 h 303"/>
                  <a:gd name="T66" fmla="*/ 373 w 373"/>
                  <a:gd name="T67" fmla="*/ 109 h 303"/>
                  <a:gd name="T68" fmla="*/ 183 w 373"/>
                  <a:gd name="T69" fmla="*/ 10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03">
                    <a:moveTo>
                      <a:pt x="183" y="109"/>
                    </a:moveTo>
                    <a:lnTo>
                      <a:pt x="183" y="109"/>
                    </a:lnTo>
                    <a:lnTo>
                      <a:pt x="183" y="82"/>
                    </a:lnTo>
                    <a:lnTo>
                      <a:pt x="183" y="15"/>
                    </a:lnTo>
                    <a:lnTo>
                      <a:pt x="183" y="15"/>
                    </a:lnTo>
                    <a:lnTo>
                      <a:pt x="181" y="7"/>
                    </a:lnTo>
                    <a:lnTo>
                      <a:pt x="180" y="3"/>
                    </a:lnTo>
                    <a:lnTo>
                      <a:pt x="176" y="2"/>
                    </a:lnTo>
                    <a:lnTo>
                      <a:pt x="175" y="0"/>
                    </a:lnTo>
                    <a:lnTo>
                      <a:pt x="171" y="2"/>
                    </a:lnTo>
                    <a:lnTo>
                      <a:pt x="163" y="5"/>
                    </a:lnTo>
                    <a:lnTo>
                      <a:pt x="9" y="135"/>
                    </a:lnTo>
                    <a:lnTo>
                      <a:pt x="9" y="135"/>
                    </a:lnTo>
                    <a:lnTo>
                      <a:pt x="5" y="139"/>
                    </a:lnTo>
                    <a:lnTo>
                      <a:pt x="2" y="142"/>
                    </a:lnTo>
                    <a:lnTo>
                      <a:pt x="0" y="147"/>
                    </a:lnTo>
                    <a:lnTo>
                      <a:pt x="0" y="152"/>
                    </a:lnTo>
                    <a:lnTo>
                      <a:pt x="0" y="156"/>
                    </a:lnTo>
                    <a:lnTo>
                      <a:pt x="2" y="161"/>
                    </a:lnTo>
                    <a:lnTo>
                      <a:pt x="5" y="166"/>
                    </a:lnTo>
                    <a:lnTo>
                      <a:pt x="9" y="169"/>
                    </a:lnTo>
                    <a:lnTo>
                      <a:pt x="163" y="298"/>
                    </a:lnTo>
                    <a:lnTo>
                      <a:pt x="163" y="298"/>
                    </a:lnTo>
                    <a:lnTo>
                      <a:pt x="171" y="303"/>
                    </a:lnTo>
                    <a:lnTo>
                      <a:pt x="175" y="303"/>
                    </a:lnTo>
                    <a:lnTo>
                      <a:pt x="176" y="303"/>
                    </a:lnTo>
                    <a:lnTo>
                      <a:pt x="180" y="301"/>
                    </a:lnTo>
                    <a:lnTo>
                      <a:pt x="181" y="298"/>
                    </a:lnTo>
                    <a:lnTo>
                      <a:pt x="183" y="289"/>
                    </a:lnTo>
                    <a:lnTo>
                      <a:pt x="183" y="221"/>
                    </a:lnTo>
                    <a:lnTo>
                      <a:pt x="183" y="221"/>
                    </a:lnTo>
                    <a:lnTo>
                      <a:pt x="183" y="193"/>
                    </a:lnTo>
                    <a:lnTo>
                      <a:pt x="373" y="193"/>
                    </a:lnTo>
                    <a:lnTo>
                      <a:pt x="373" y="109"/>
                    </a:lnTo>
                    <a:lnTo>
                      <a:pt x="183"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12" name="Group 11"/>
            <p:cNvGrpSpPr/>
            <p:nvPr/>
          </p:nvGrpSpPr>
          <p:grpSpPr>
            <a:xfrm>
              <a:off x="2735262" y="2550545"/>
              <a:ext cx="1671638" cy="1675125"/>
              <a:chOff x="7239001" y="3048000"/>
              <a:chExt cx="760413" cy="762000"/>
            </a:xfrm>
            <a:solidFill>
              <a:srgbClr val="66AEBA"/>
            </a:solidFill>
          </p:grpSpPr>
          <p:sp>
            <p:nvSpPr>
              <p:cNvPr id="13" name="Freeform 22"/>
              <p:cNvSpPr>
                <a:spLocks noEditPoints="1"/>
              </p:cNvSpPr>
              <p:nvPr/>
            </p:nvSpPr>
            <p:spPr bwMode="auto">
              <a:xfrm>
                <a:off x="7715251" y="3048000"/>
                <a:ext cx="284163" cy="284163"/>
              </a:xfrm>
              <a:custGeom>
                <a:avLst/>
                <a:gdLst>
                  <a:gd name="T0" fmla="*/ 148 w 179"/>
                  <a:gd name="T1" fmla="*/ 68 h 179"/>
                  <a:gd name="T2" fmla="*/ 144 w 179"/>
                  <a:gd name="T3" fmla="*/ 65 h 179"/>
                  <a:gd name="T4" fmla="*/ 161 w 179"/>
                  <a:gd name="T5" fmla="*/ 41 h 179"/>
                  <a:gd name="T6" fmla="*/ 145 w 179"/>
                  <a:gd name="T7" fmla="*/ 18 h 179"/>
                  <a:gd name="T8" fmla="*/ 138 w 179"/>
                  <a:gd name="T9" fmla="*/ 18 h 179"/>
                  <a:gd name="T10" fmla="*/ 113 w 179"/>
                  <a:gd name="T11" fmla="*/ 34 h 179"/>
                  <a:gd name="T12" fmla="*/ 111 w 179"/>
                  <a:gd name="T13" fmla="*/ 31 h 179"/>
                  <a:gd name="T14" fmla="*/ 104 w 179"/>
                  <a:gd name="T15" fmla="*/ 2 h 179"/>
                  <a:gd name="T16" fmla="*/ 79 w 179"/>
                  <a:gd name="T17" fmla="*/ 0 h 179"/>
                  <a:gd name="T18" fmla="*/ 68 w 179"/>
                  <a:gd name="T19" fmla="*/ 31 h 179"/>
                  <a:gd name="T20" fmla="*/ 67 w 179"/>
                  <a:gd name="T21" fmla="*/ 34 h 179"/>
                  <a:gd name="T22" fmla="*/ 41 w 179"/>
                  <a:gd name="T23" fmla="*/ 18 h 179"/>
                  <a:gd name="T24" fmla="*/ 33 w 179"/>
                  <a:gd name="T25" fmla="*/ 18 h 179"/>
                  <a:gd name="T26" fmla="*/ 17 w 179"/>
                  <a:gd name="T27" fmla="*/ 37 h 179"/>
                  <a:gd name="T28" fmla="*/ 33 w 179"/>
                  <a:gd name="T29" fmla="*/ 64 h 179"/>
                  <a:gd name="T30" fmla="*/ 32 w 179"/>
                  <a:gd name="T31" fmla="*/ 68 h 179"/>
                  <a:gd name="T32" fmla="*/ 5 w 179"/>
                  <a:gd name="T33" fmla="*/ 73 h 179"/>
                  <a:gd name="T34" fmla="*/ 0 w 179"/>
                  <a:gd name="T35" fmla="*/ 99 h 179"/>
                  <a:gd name="T36" fmla="*/ 5 w 179"/>
                  <a:gd name="T37" fmla="*/ 105 h 179"/>
                  <a:gd name="T38" fmla="*/ 32 w 179"/>
                  <a:gd name="T39" fmla="*/ 111 h 179"/>
                  <a:gd name="T40" fmla="*/ 33 w 179"/>
                  <a:gd name="T41" fmla="*/ 115 h 179"/>
                  <a:gd name="T42" fmla="*/ 17 w 179"/>
                  <a:gd name="T43" fmla="*/ 142 h 179"/>
                  <a:gd name="T44" fmla="*/ 33 w 179"/>
                  <a:gd name="T45" fmla="*/ 160 h 179"/>
                  <a:gd name="T46" fmla="*/ 63 w 179"/>
                  <a:gd name="T47" fmla="*/ 146 h 179"/>
                  <a:gd name="T48" fmla="*/ 67 w 179"/>
                  <a:gd name="T49" fmla="*/ 145 h 179"/>
                  <a:gd name="T50" fmla="*/ 73 w 179"/>
                  <a:gd name="T51" fmla="*/ 174 h 179"/>
                  <a:gd name="T52" fmla="*/ 79 w 179"/>
                  <a:gd name="T53" fmla="*/ 179 h 179"/>
                  <a:gd name="T54" fmla="*/ 104 w 179"/>
                  <a:gd name="T55" fmla="*/ 178 h 179"/>
                  <a:gd name="T56" fmla="*/ 111 w 179"/>
                  <a:gd name="T57" fmla="*/ 148 h 179"/>
                  <a:gd name="T58" fmla="*/ 113 w 179"/>
                  <a:gd name="T59" fmla="*/ 145 h 179"/>
                  <a:gd name="T60" fmla="*/ 138 w 179"/>
                  <a:gd name="T61" fmla="*/ 161 h 179"/>
                  <a:gd name="T62" fmla="*/ 160 w 179"/>
                  <a:gd name="T63" fmla="*/ 146 h 179"/>
                  <a:gd name="T64" fmla="*/ 161 w 179"/>
                  <a:gd name="T65" fmla="*/ 139 h 179"/>
                  <a:gd name="T66" fmla="*/ 144 w 179"/>
                  <a:gd name="T67" fmla="*/ 114 h 179"/>
                  <a:gd name="T68" fmla="*/ 148 w 179"/>
                  <a:gd name="T69" fmla="*/ 110 h 179"/>
                  <a:gd name="T70" fmla="*/ 178 w 179"/>
                  <a:gd name="T71" fmla="*/ 104 h 179"/>
                  <a:gd name="T72" fmla="*/ 179 w 179"/>
                  <a:gd name="T73" fmla="*/ 79 h 179"/>
                  <a:gd name="T74" fmla="*/ 174 w 179"/>
                  <a:gd name="T75" fmla="*/ 73 h 179"/>
                  <a:gd name="T76" fmla="*/ 83 w 179"/>
                  <a:gd name="T77" fmla="*/ 117 h 179"/>
                  <a:gd name="T78" fmla="*/ 70 w 179"/>
                  <a:gd name="T79" fmla="*/ 109 h 179"/>
                  <a:gd name="T80" fmla="*/ 62 w 179"/>
                  <a:gd name="T81" fmla="*/ 95 h 179"/>
                  <a:gd name="T82" fmla="*/ 62 w 179"/>
                  <a:gd name="T83" fmla="*/ 84 h 179"/>
                  <a:gd name="T84" fmla="*/ 70 w 179"/>
                  <a:gd name="T85" fmla="*/ 70 h 179"/>
                  <a:gd name="T86" fmla="*/ 83 w 179"/>
                  <a:gd name="T87" fmla="*/ 62 h 179"/>
                  <a:gd name="T88" fmla="*/ 95 w 179"/>
                  <a:gd name="T89" fmla="*/ 62 h 179"/>
                  <a:gd name="T90" fmla="*/ 110 w 179"/>
                  <a:gd name="T91" fmla="*/ 70 h 179"/>
                  <a:gd name="T92" fmla="*/ 117 w 179"/>
                  <a:gd name="T93" fmla="*/ 84 h 179"/>
                  <a:gd name="T94" fmla="*/ 117 w 179"/>
                  <a:gd name="T95" fmla="*/ 95 h 179"/>
                  <a:gd name="T96" fmla="*/ 110 w 179"/>
                  <a:gd name="T97" fmla="*/ 109 h 179"/>
                  <a:gd name="T98" fmla="*/ 95 w 179"/>
                  <a:gd name="T99"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9" h="179">
                    <a:moveTo>
                      <a:pt x="174" y="73"/>
                    </a:moveTo>
                    <a:lnTo>
                      <a:pt x="148" y="68"/>
                    </a:lnTo>
                    <a:lnTo>
                      <a:pt x="148" y="68"/>
                    </a:lnTo>
                    <a:lnTo>
                      <a:pt x="145" y="68"/>
                    </a:lnTo>
                    <a:lnTo>
                      <a:pt x="145" y="67"/>
                    </a:lnTo>
                    <a:lnTo>
                      <a:pt x="144" y="65"/>
                    </a:lnTo>
                    <a:lnTo>
                      <a:pt x="145" y="64"/>
                    </a:lnTo>
                    <a:lnTo>
                      <a:pt x="161" y="41"/>
                    </a:lnTo>
                    <a:lnTo>
                      <a:pt x="161" y="41"/>
                    </a:lnTo>
                    <a:lnTo>
                      <a:pt x="162" y="37"/>
                    </a:lnTo>
                    <a:lnTo>
                      <a:pt x="160" y="34"/>
                    </a:lnTo>
                    <a:lnTo>
                      <a:pt x="145" y="18"/>
                    </a:lnTo>
                    <a:lnTo>
                      <a:pt x="145" y="18"/>
                    </a:lnTo>
                    <a:lnTo>
                      <a:pt x="142" y="17"/>
                    </a:lnTo>
                    <a:lnTo>
                      <a:pt x="138" y="18"/>
                    </a:lnTo>
                    <a:lnTo>
                      <a:pt x="116" y="34"/>
                    </a:lnTo>
                    <a:lnTo>
                      <a:pt x="116" y="34"/>
                    </a:lnTo>
                    <a:lnTo>
                      <a:pt x="113" y="34"/>
                    </a:lnTo>
                    <a:lnTo>
                      <a:pt x="112" y="34"/>
                    </a:lnTo>
                    <a:lnTo>
                      <a:pt x="111" y="33"/>
                    </a:lnTo>
                    <a:lnTo>
                      <a:pt x="111" y="31"/>
                    </a:lnTo>
                    <a:lnTo>
                      <a:pt x="105" y="4"/>
                    </a:lnTo>
                    <a:lnTo>
                      <a:pt x="105" y="4"/>
                    </a:lnTo>
                    <a:lnTo>
                      <a:pt x="104" y="2"/>
                    </a:lnTo>
                    <a:lnTo>
                      <a:pt x="100" y="0"/>
                    </a:lnTo>
                    <a:lnTo>
                      <a:pt x="79" y="0"/>
                    </a:lnTo>
                    <a:lnTo>
                      <a:pt x="79" y="0"/>
                    </a:lnTo>
                    <a:lnTo>
                      <a:pt x="75" y="2"/>
                    </a:lnTo>
                    <a:lnTo>
                      <a:pt x="73" y="4"/>
                    </a:lnTo>
                    <a:lnTo>
                      <a:pt x="68" y="31"/>
                    </a:lnTo>
                    <a:lnTo>
                      <a:pt x="68" y="31"/>
                    </a:lnTo>
                    <a:lnTo>
                      <a:pt x="68" y="33"/>
                    </a:lnTo>
                    <a:lnTo>
                      <a:pt x="67" y="34"/>
                    </a:lnTo>
                    <a:lnTo>
                      <a:pt x="66" y="34"/>
                    </a:lnTo>
                    <a:lnTo>
                      <a:pt x="63" y="34"/>
                    </a:lnTo>
                    <a:lnTo>
                      <a:pt x="41" y="18"/>
                    </a:lnTo>
                    <a:lnTo>
                      <a:pt x="41" y="18"/>
                    </a:lnTo>
                    <a:lnTo>
                      <a:pt x="37" y="17"/>
                    </a:lnTo>
                    <a:lnTo>
                      <a:pt x="33" y="18"/>
                    </a:lnTo>
                    <a:lnTo>
                      <a:pt x="19" y="34"/>
                    </a:lnTo>
                    <a:lnTo>
                      <a:pt x="19" y="34"/>
                    </a:lnTo>
                    <a:lnTo>
                      <a:pt x="17" y="37"/>
                    </a:lnTo>
                    <a:lnTo>
                      <a:pt x="18" y="41"/>
                    </a:lnTo>
                    <a:lnTo>
                      <a:pt x="33" y="64"/>
                    </a:lnTo>
                    <a:lnTo>
                      <a:pt x="33" y="64"/>
                    </a:lnTo>
                    <a:lnTo>
                      <a:pt x="33" y="65"/>
                    </a:lnTo>
                    <a:lnTo>
                      <a:pt x="33" y="67"/>
                    </a:lnTo>
                    <a:lnTo>
                      <a:pt x="32" y="68"/>
                    </a:lnTo>
                    <a:lnTo>
                      <a:pt x="31" y="68"/>
                    </a:lnTo>
                    <a:lnTo>
                      <a:pt x="5" y="73"/>
                    </a:lnTo>
                    <a:lnTo>
                      <a:pt x="5" y="73"/>
                    </a:lnTo>
                    <a:lnTo>
                      <a:pt x="1" y="75"/>
                    </a:lnTo>
                    <a:lnTo>
                      <a:pt x="0" y="79"/>
                    </a:lnTo>
                    <a:lnTo>
                      <a:pt x="0" y="99"/>
                    </a:lnTo>
                    <a:lnTo>
                      <a:pt x="0" y="99"/>
                    </a:lnTo>
                    <a:lnTo>
                      <a:pt x="1" y="104"/>
                    </a:lnTo>
                    <a:lnTo>
                      <a:pt x="5" y="105"/>
                    </a:lnTo>
                    <a:lnTo>
                      <a:pt x="31" y="110"/>
                    </a:lnTo>
                    <a:lnTo>
                      <a:pt x="31" y="110"/>
                    </a:lnTo>
                    <a:lnTo>
                      <a:pt x="32" y="111"/>
                    </a:lnTo>
                    <a:lnTo>
                      <a:pt x="33" y="112"/>
                    </a:lnTo>
                    <a:lnTo>
                      <a:pt x="33" y="114"/>
                    </a:lnTo>
                    <a:lnTo>
                      <a:pt x="33" y="115"/>
                    </a:lnTo>
                    <a:lnTo>
                      <a:pt x="18" y="139"/>
                    </a:lnTo>
                    <a:lnTo>
                      <a:pt x="18" y="139"/>
                    </a:lnTo>
                    <a:lnTo>
                      <a:pt x="17" y="142"/>
                    </a:lnTo>
                    <a:lnTo>
                      <a:pt x="19" y="146"/>
                    </a:lnTo>
                    <a:lnTo>
                      <a:pt x="33" y="160"/>
                    </a:lnTo>
                    <a:lnTo>
                      <a:pt x="33" y="160"/>
                    </a:lnTo>
                    <a:lnTo>
                      <a:pt x="37" y="161"/>
                    </a:lnTo>
                    <a:lnTo>
                      <a:pt x="41" y="161"/>
                    </a:lnTo>
                    <a:lnTo>
                      <a:pt x="63" y="146"/>
                    </a:lnTo>
                    <a:lnTo>
                      <a:pt x="63" y="146"/>
                    </a:lnTo>
                    <a:lnTo>
                      <a:pt x="66" y="145"/>
                    </a:lnTo>
                    <a:lnTo>
                      <a:pt x="67" y="145"/>
                    </a:lnTo>
                    <a:lnTo>
                      <a:pt x="68" y="146"/>
                    </a:lnTo>
                    <a:lnTo>
                      <a:pt x="68" y="148"/>
                    </a:lnTo>
                    <a:lnTo>
                      <a:pt x="73" y="174"/>
                    </a:lnTo>
                    <a:lnTo>
                      <a:pt x="73" y="174"/>
                    </a:lnTo>
                    <a:lnTo>
                      <a:pt x="75" y="178"/>
                    </a:lnTo>
                    <a:lnTo>
                      <a:pt x="79" y="179"/>
                    </a:lnTo>
                    <a:lnTo>
                      <a:pt x="100" y="179"/>
                    </a:lnTo>
                    <a:lnTo>
                      <a:pt x="100" y="179"/>
                    </a:lnTo>
                    <a:lnTo>
                      <a:pt x="104" y="178"/>
                    </a:lnTo>
                    <a:lnTo>
                      <a:pt x="105" y="174"/>
                    </a:lnTo>
                    <a:lnTo>
                      <a:pt x="111" y="148"/>
                    </a:lnTo>
                    <a:lnTo>
                      <a:pt x="111" y="148"/>
                    </a:lnTo>
                    <a:lnTo>
                      <a:pt x="111" y="146"/>
                    </a:lnTo>
                    <a:lnTo>
                      <a:pt x="112" y="145"/>
                    </a:lnTo>
                    <a:lnTo>
                      <a:pt x="113" y="145"/>
                    </a:lnTo>
                    <a:lnTo>
                      <a:pt x="116" y="146"/>
                    </a:lnTo>
                    <a:lnTo>
                      <a:pt x="138" y="161"/>
                    </a:lnTo>
                    <a:lnTo>
                      <a:pt x="138" y="161"/>
                    </a:lnTo>
                    <a:lnTo>
                      <a:pt x="142" y="161"/>
                    </a:lnTo>
                    <a:lnTo>
                      <a:pt x="145" y="160"/>
                    </a:lnTo>
                    <a:lnTo>
                      <a:pt x="160" y="146"/>
                    </a:lnTo>
                    <a:lnTo>
                      <a:pt x="160" y="146"/>
                    </a:lnTo>
                    <a:lnTo>
                      <a:pt x="162" y="142"/>
                    </a:lnTo>
                    <a:lnTo>
                      <a:pt x="161" y="139"/>
                    </a:lnTo>
                    <a:lnTo>
                      <a:pt x="145" y="115"/>
                    </a:lnTo>
                    <a:lnTo>
                      <a:pt x="145" y="115"/>
                    </a:lnTo>
                    <a:lnTo>
                      <a:pt x="144" y="114"/>
                    </a:lnTo>
                    <a:lnTo>
                      <a:pt x="145" y="112"/>
                    </a:lnTo>
                    <a:lnTo>
                      <a:pt x="145" y="111"/>
                    </a:lnTo>
                    <a:lnTo>
                      <a:pt x="148" y="110"/>
                    </a:lnTo>
                    <a:lnTo>
                      <a:pt x="174" y="105"/>
                    </a:lnTo>
                    <a:lnTo>
                      <a:pt x="174" y="105"/>
                    </a:lnTo>
                    <a:lnTo>
                      <a:pt x="178" y="104"/>
                    </a:lnTo>
                    <a:lnTo>
                      <a:pt x="179" y="99"/>
                    </a:lnTo>
                    <a:lnTo>
                      <a:pt x="179" y="79"/>
                    </a:lnTo>
                    <a:lnTo>
                      <a:pt x="179" y="79"/>
                    </a:lnTo>
                    <a:lnTo>
                      <a:pt x="178" y="75"/>
                    </a:lnTo>
                    <a:lnTo>
                      <a:pt x="174" y="73"/>
                    </a:lnTo>
                    <a:lnTo>
                      <a:pt x="174" y="73"/>
                    </a:lnTo>
                    <a:close/>
                    <a:moveTo>
                      <a:pt x="89" y="117"/>
                    </a:moveTo>
                    <a:lnTo>
                      <a:pt x="89" y="117"/>
                    </a:lnTo>
                    <a:lnTo>
                      <a:pt x="83" y="117"/>
                    </a:lnTo>
                    <a:lnTo>
                      <a:pt x="79" y="115"/>
                    </a:lnTo>
                    <a:lnTo>
                      <a:pt x="74" y="112"/>
                    </a:lnTo>
                    <a:lnTo>
                      <a:pt x="70" y="109"/>
                    </a:lnTo>
                    <a:lnTo>
                      <a:pt x="67" y="105"/>
                    </a:lnTo>
                    <a:lnTo>
                      <a:pt x="64" y="101"/>
                    </a:lnTo>
                    <a:lnTo>
                      <a:pt x="62" y="95"/>
                    </a:lnTo>
                    <a:lnTo>
                      <a:pt x="62" y="90"/>
                    </a:lnTo>
                    <a:lnTo>
                      <a:pt x="62" y="90"/>
                    </a:lnTo>
                    <a:lnTo>
                      <a:pt x="62" y="84"/>
                    </a:lnTo>
                    <a:lnTo>
                      <a:pt x="64" y="79"/>
                    </a:lnTo>
                    <a:lnTo>
                      <a:pt x="67" y="74"/>
                    </a:lnTo>
                    <a:lnTo>
                      <a:pt x="70" y="70"/>
                    </a:lnTo>
                    <a:lnTo>
                      <a:pt x="74" y="66"/>
                    </a:lnTo>
                    <a:lnTo>
                      <a:pt x="79" y="64"/>
                    </a:lnTo>
                    <a:lnTo>
                      <a:pt x="83" y="62"/>
                    </a:lnTo>
                    <a:lnTo>
                      <a:pt x="89" y="61"/>
                    </a:lnTo>
                    <a:lnTo>
                      <a:pt x="89" y="61"/>
                    </a:lnTo>
                    <a:lnTo>
                      <a:pt x="95" y="62"/>
                    </a:lnTo>
                    <a:lnTo>
                      <a:pt x="100" y="64"/>
                    </a:lnTo>
                    <a:lnTo>
                      <a:pt x="105" y="66"/>
                    </a:lnTo>
                    <a:lnTo>
                      <a:pt x="110" y="70"/>
                    </a:lnTo>
                    <a:lnTo>
                      <a:pt x="112" y="74"/>
                    </a:lnTo>
                    <a:lnTo>
                      <a:pt x="116" y="79"/>
                    </a:lnTo>
                    <a:lnTo>
                      <a:pt x="117" y="84"/>
                    </a:lnTo>
                    <a:lnTo>
                      <a:pt x="117" y="90"/>
                    </a:lnTo>
                    <a:lnTo>
                      <a:pt x="117" y="90"/>
                    </a:lnTo>
                    <a:lnTo>
                      <a:pt x="117" y="95"/>
                    </a:lnTo>
                    <a:lnTo>
                      <a:pt x="116" y="101"/>
                    </a:lnTo>
                    <a:lnTo>
                      <a:pt x="112" y="105"/>
                    </a:lnTo>
                    <a:lnTo>
                      <a:pt x="110" y="109"/>
                    </a:lnTo>
                    <a:lnTo>
                      <a:pt x="105" y="112"/>
                    </a:lnTo>
                    <a:lnTo>
                      <a:pt x="100" y="115"/>
                    </a:lnTo>
                    <a:lnTo>
                      <a:pt x="95" y="117"/>
                    </a:lnTo>
                    <a:lnTo>
                      <a:pt x="89" y="117"/>
                    </a:lnTo>
                    <a:lnTo>
                      <a:pt x="89"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4" name="Freeform 23"/>
              <p:cNvSpPr>
                <a:spLocks noEditPoints="1"/>
              </p:cNvSpPr>
              <p:nvPr/>
            </p:nvSpPr>
            <p:spPr bwMode="auto">
              <a:xfrm>
                <a:off x="7239001" y="3238500"/>
                <a:ext cx="571500" cy="571500"/>
              </a:xfrm>
              <a:custGeom>
                <a:avLst/>
                <a:gdLst>
                  <a:gd name="T0" fmla="*/ 296 w 360"/>
                  <a:gd name="T1" fmla="*/ 138 h 360"/>
                  <a:gd name="T2" fmla="*/ 290 w 360"/>
                  <a:gd name="T3" fmla="*/ 131 h 360"/>
                  <a:gd name="T4" fmla="*/ 323 w 360"/>
                  <a:gd name="T5" fmla="*/ 82 h 360"/>
                  <a:gd name="T6" fmla="*/ 324 w 360"/>
                  <a:gd name="T7" fmla="*/ 71 h 360"/>
                  <a:gd name="T8" fmla="*/ 292 w 360"/>
                  <a:gd name="T9" fmla="*/ 38 h 360"/>
                  <a:gd name="T10" fmla="*/ 281 w 360"/>
                  <a:gd name="T11" fmla="*/ 34 h 360"/>
                  <a:gd name="T12" fmla="*/ 231 w 360"/>
                  <a:gd name="T13" fmla="*/ 68 h 360"/>
                  <a:gd name="T14" fmla="*/ 222 w 360"/>
                  <a:gd name="T15" fmla="*/ 66 h 360"/>
                  <a:gd name="T16" fmla="*/ 212 w 360"/>
                  <a:gd name="T17" fmla="*/ 9 h 360"/>
                  <a:gd name="T18" fmla="*/ 205 w 360"/>
                  <a:gd name="T19" fmla="*/ 1 h 360"/>
                  <a:gd name="T20" fmla="*/ 158 w 360"/>
                  <a:gd name="T21" fmla="*/ 0 h 360"/>
                  <a:gd name="T22" fmla="*/ 149 w 360"/>
                  <a:gd name="T23" fmla="*/ 6 h 360"/>
                  <a:gd name="T24" fmla="*/ 138 w 360"/>
                  <a:gd name="T25" fmla="*/ 63 h 360"/>
                  <a:gd name="T26" fmla="*/ 131 w 360"/>
                  <a:gd name="T27" fmla="*/ 69 h 360"/>
                  <a:gd name="T28" fmla="*/ 82 w 360"/>
                  <a:gd name="T29" fmla="*/ 37 h 360"/>
                  <a:gd name="T30" fmla="*/ 70 w 360"/>
                  <a:gd name="T31" fmla="*/ 35 h 360"/>
                  <a:gd name="T32" fmla="*/ 38 w 360"/>
                  <a:gd name="T33" fmla="*/ 68 h 360"/>
                  <a:gd name="T34" fmla="*/ 34 w 360"/>
                  <a:gd name="T35" fmla="*/ 78 h 360"/>
                  <a:gd name="T36" fmla="*/ 67 w 360"/>
                  <a:gd name="T37" fmla="*/ 128 h 360"/>
                  <a:gd name="T38" fmla="*/ 66 w 360"/>
                  <a:gd name="T39" fmla="*/ 137 h 360"/>
                  <a:gd name="T40" fmla="*/ 9 w 360"/>
                  <a:gd name="T41" fmla="*/ 147 h 360"/>
                  <a:gd name="T42" fmla="*/ 1 w 360"/>
                  <a:gd name="T43" fmla="*/ 155 h 360"/>
                  <a:gd name="T44" fmla="*/ 0 w 360"/>
                  <a:gd name="T45" fmla="*/ 201 h 360"/>
                  <a:gd name="T46" fmla="*/ 5 w 360"/>
                  <a:gd name="T47" fmla="*/ 211 h 360"/>
                  <a:gd name="T48" fmla="*/ 63 w 360"/>
                  <a:gd name="T49" fmla="*/ 221 h 360"/>
                  <a:gd name="T50" fmla="*/ 69 w 360"/>
                  <a:gd name="T51" fmla="*/ 228 h 360"/>
                  <a:gd name="T52" fmla="*/ 36 w 360"/>
                  <a:gd name="T53" fmla="*/ 277 h 360"/>
                  <a:gd name="T54" fmla="*/ 35 w 360"/>
                  <a:gd name="T55" fmla="*/ 289 h 360"/>
                  <a:gd name="T56" fmla="*/ 67 w 360"/>
                  <a:gd name="T57" fmla="*/ 321 h 360"/>
                  <a:gd name="T58" fmla="*/ 78 w 360"/>
                  <a:gd name="T59" fmla="*/ 325 h 360"/>
                  <a:gd name="T60" fmla="*/ 127 w 360"/>
                  <a:gd name="T61" fmla="*/ 292 h 360"/>
                  <a:gd name="T62" fmla="*/ 135 w 360"/>
                  <a:gd name="T63" fmla="*/ 293 h 360"/>
                  <a:gd name="T64" fmla="*/ 147 w 360"/>
                  <a:gd name="T65" fmla="*/ 350 h 360"/>
                  <a:gd name="T66" fmla="*/ 155 w 360"/>
                  <a:gd name="T67" fmla="*/ 358 h 360"/>
                  <a:gd name="T68" fmla="*/ 200 w 360"/>
                  <a:gd name="T69" fmla="*/ 360 h 360"/>
                  <a:gd name="T70" fmla="*/ 211 w 360"/>
                  <a:gd name="T71" fmla="*/ 354 h 360"/>
                  <a:gd name="T72" fmla="*/ 221 w 360"/>
                  <a:gd name="T73" fmla="*/ 296 h 360"/>
                  <a:gd name="T74" fmla="*/ 228 w 360"/>
                  <a:gd name="T75" fmla="*/ 290 h 360"/>
                  <a:gd name="T76" fmla="*/ 277 w 360"/>
                  <a:gd name="T77" fmla="*/ 323 h 360"/>
                  <a:gd name="T78" fmla="*/ 288 w 360"/>
                  <a:gd name="T79" fmla="*/ 324 h 360"/>
                  <a:gd name="T80" fmla="*/ 321 w 360"/>
                  <a:gd name="T81" fmla="*/ 292 h 360"/>
                  <a:gd name="T82" fmla="*/ 325 w 360"/>
                  <a:gd name="T83" fmla="*/ 281 h 360"/>
                  <a:gd name="T84" fmla="*/ 292 w 360"/>
                  <a:gd name="T85" fmla="*/ 232 h 360"/>
                  <a:gd name="T86" fmla="*/ 293 w 360"/>
                  <a:gd name="T87" fmla="*/ 224 h 360"/>
                  <a:gd name="T88" fmla="*/ 350 w 360"/>
                  <a:gd name="T89" fmla="*/ 212 h 360"/>
                  <a:gd name="T90" fmla="*/ 358 w 360"/>
                  <a:gd name="T91" fmla="*/ 205 h 360"/>
                  <a:gd name="T92" fmla="*/ 360 w 360"/>
                  <a:gd name="T93" fmla="*/ 159 h 360"/>
                  <a:gd name="T94" fmla="*/ 354 w 360"/>
                  <a:gd name="T95" fmla="*/ 149 h 360"/>
                  <a:gd name="T96" fmla="*/ 180 w 360"/>
                  <a:gd name="T97" fmla="*/ 245 h 360"/>
                  <a:gd name="T98" fmla="*/ 155 w 360"/>
                  <a:gd name="T99" fmla="*/ 239 h 360"/>
                  <a:gd name="T100" fmla="*/ 126 w 360"/>
                  <a:gd name="T101" fmla="*/ 217 h 360"/>
                  <a:gd name="T102" fmla="*/ 114 w 360"/>
                  <a:gd name="T103" fmla="*/ 180 h 360"/>
                  <a:gd name="T104" fmla="*/ 120 w 360"/>
                  <a:gd name="T105" fmla="*/ 155 h 360"/>
                  <a:gd name="T106" fmla="*/ 143 w 360"/>
                  <a:gd name="T107" fmla="*/ 126 h 360"/>
                  <a:gd name="T108" fmla="*/ 180 w 360"/>
                  <a:gd name="T109" fmla="*/ 115 h 360"/>
                  <a:gd name="T110" fmla="*/ 205 w 360"/>
                  <a:gd name="T111" fmla="*/ 120 h 360"/>
                  <a:gd name="T112" fmla="*/ 233 w 360"/>
                  <a:gd name="T113" fmla="*/ 144 h 360"/>
                  <a:gd name="T114" fmla="*/ 244 w 360"/>
                  <a:gd name="T115" fmla="*/ 180 h 360"/>
                  <a:gd name="T116" fmla="*/ 239 w 360"/>
                  <a:gd name="T117" fmla="*/ 205 h 360"/>
                  <a:gd name="T118" fmla="*/ 215 w 360"/>
                  <a:gd name="T119" fmla="*/ 233 h 360"/>
                  <a:gd name="T120" fmla="*/ 180 w 360"/>
                  <a:gd name="T121" fmla="*/ 24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0" h="360">
                    <a:moveTo>
                      <a:pt x="350" y="147"/>
                    </a:moveTo>
                    <a:lnTo>
                      <a:pt x="296" y="138"/>
                    </a:lnTo>
                    <a:lnTo>
                      <a:pt x="296" y="138"/>
                    </a:lnTo>
                    <a:lnTo>
                      <a:pt x="293" y="137"/>
                    </a:lnTo>
                    <a:lnTo>
                      <a:pt x="292" y="134"/>
                    </a:lnTo>
                    <a:lnTo>
                      <a:pt x="290" y="131"/>
                    </a:lnTo>
                    <a:lnTo>
                      <a:pt x="292" y="128"/>
                    </a:lnTo>
                    <a:lnTo>
                      <a:pt x="323" y="82"/>
                    </a:lnTo>
                    <a:lnTo>
                      <a:pt x="323" y="82"/>
                    </a:lnTo>
                    <a:lnTo>
                      <a:pt x="325" y="78"/>
                    </a:lnTo>
                    <a:lnTo>
                      <a:pt x="325" y="75"/>
                    </a:lnTo>
                    <a:lnTo>
                      <a:pt x="324" y="71"/>
                    </a:lnTo>
                    <a:lnTo>
                      <a:pt x="321" y="68"/>
                    </a:lnTo>
                    <a:lnTo>
                      <a:pt x="292" y="38"/>
                    </a:lnTo>
                    <a:lnTo>
                      <a:pt x="292" y="38"/>
                    </a:lnTo>
                    <a:lnTo>
                      <a:pt x="288" y="35"/>
                    </a:lnTo>
                    <a:lnTo>
                      <a:pt x="284" y="34"/>
                    </a:lnTo>
                    <a:lnTo>
                      <a:pt x="281" y="34"/>
                    </a:lnTo>
                    <a:lnTo>
                      <a:pt x="277" y="37"/>
                    </a:lnTo>
                    <a:lnTo>
                      <a:pt x="231" y="68"/>
                    </a:lnTo>
                    <a:lnTo>
                      <a:pt x="231" y="68"/>
                    </a:lnTo>
                    <a:lnTo>
                      <a:pt x="228" y="69"/>
                    </a:lnTo>
                    <a:lnTo>
                      <a:pt x="225" y="69"/>
                    </a:lnTo>
                    <a:lnTo>
                      <a:pt x="222" y="66"/>
                    </a:lnTo>
                    <a:lnTo>
                      <a:pt x="221" y="63"/>
                    </a:lnTo>
                    <a:lnTo>
                      <a:pt x="212" y="9"/>
                    </a:lnTo>
                    <a:lnTo>
                      <a:pt x="212" y="9"/>
                    </a:lnTo>
                    <a:lnTo>
                      <a:pt x="211" y="6"/>
                    </a:lnTo>
                    <a:lnTo>
                      <a:pt x="208" y="3"/>
                    </a:lnTo>
                    <a:lnTo>
                      <a:pt x="205" y="1"/>
                    </a:lnTo>
                    <a:lnTo>
                      <a:pt x="200" y="0"/>
                    </a:lnTo>
                    <a:lnTo>
                      <a:pt x="158" y="0"/>
                    </a:lnTo>
                    <a:lnTo>
                      <a:pt x="158" y="0"/>
                    </a:lnTo>
                    <a:lnTo>
                      <a:pt x="155" y="1"/>
                    </a:lnTo>
                    <a:lnTo>
                      <a:pt x="151" y="3"/>
                    </a:lnTo>
                    <a:lnTo>
                      <a:pt x="149" y="6"/>
                    </a:lnTo>
                    <a:lnTo>
                      <a:pt x="147" y="9"/>
                    </a:lnTo>
                    <a:lnTo>
                      <a:pt x="138" y="63"/>
                    </a:lnTo>
                    <a:lnTo>
                      <a:pt x="138" y="63"/>
                    </a:lnTo>
                    <a:lnTo>
                      <a:pt x="135" y="66"/>
                    </a:lnTo>
                    <a:lnTo>
                      <a:pt x="134" y="68"/>
                    </a:lnTo>
                    <a:lnTo>
                      <a:pt x="131" y="69"/>
                    </a:lnTo>
                    <a:lnTo>
                      <a:pt x="127" y="68"/>
                    </a:lnTo>
                    <a:lnTo>
                      <a:pt x="82" y="37"/>
                    </a:lnTo>
                    <a:lnTo>
                      <a:pt x="82" y="37"/>
                    </a:lnTo>
                    <a:lnTo>
                      <a:pt x="78" y="34"/>
                    </a:lnTo>
                    <a:lnTo>
                      <a:pt x="75" y="34"/>
                    </a:lnTo>
                    <a:lnTo>
                      <a:pt x="70" y="35"/>
                    </a:lnTo>
                    <a:lnTo>
                      <a:pt x="67" y="38"/>
                    </a:lnTo>
                    <a:lnTo>
                      <a:pt x="38" y="68"/>
                    </a:lnTo>
                    <a:lnTo>
                      <a:pt x="38" y="68"/>
                    </a:lnTo>
                    <a:lnTo>
                      <a:pt x="35" y="71"/>
                    </a:lnTo>
                    <a:lnTo>
                      <a:pt x="34" y="75"/>
                    </a:lnTo>
                    <a:lnTo>
                      <a:pt x="34" y="78"/>
                    </a:lnTo>
                    <a:lnTo>
                      <a:pt x="36" y="82"/>
                    </a:lnTo>
                    <a:lnTo>
                      <a:pt x="67" y="128"/>
                    </a:lnTo>
                    <a:lnTo>
                      <a:pt x="67" y="128"/>
                    </a:lnTo>
                    <a:lnTo>
                      <a:pt x="69" y="131"/>
                    </a:lnTo>
                    <a:lnTo>
                      <a:pt x="67" y="134"/>
                    </a:lnTo>
                    <a:lnTo>
                      <a:pt x="66" y="137"/>
                    </a:lnTo>
                    <a:lnTo>
                      <a:pt x="63" y="138"/>
                    </a:lnTo>
                    <a:lnTo>
                      <a:pt x="9" y="147"/>
                    </a:lnTo>
                    <a:lnTo>
                      <a:pt x="9" y="147"/>
                    </a:lnTo>
                    <a:lnTo>
                      <a:pt x="5" y="149"/>
                    </a:lnTo>
                    <a:lnTo>
                      <a:pt x="2" y="151"/>
                    </a:lnTo>
                    <a:lnTo>
                      <a:pt x="1" y="155"/>
                    </a:lnTo>
                    <a:lnTo>
                      <a:pt x="0" y="159"/>
                    </a:lnTo>
                    <a:lnTo>
                      <a:pt x="0" y="201"/>
                    </a:lnTo>
                    <a:lnTo>
                      <a:pt x="0" y="201"/>
                    </a:lnTo>
                    <a:lnTo>
                      <a:pt x="1" y="205"/>
                    </a:lnTo>
                    <a:lnTo>
                      <a:pt x="2" y="208"/>
                    </a:lnTo>
                    <a:lnTo>
                      <a:pt x="5" y="211"/>
                    </a:lnTo>
                    <a:lnTo>
                      <a:pt x="9" y="212"/>
                    </a:lnTo>
                    <a:lnTo>
                      <a:pt x="63" y="221"/>
                    </a:lnTo>
                    <a:lnTo>
                      <a:pt x="63" y="221"/>
                    </a:lnTo>
                    <a:lnTo>
                      <a:pt x="66" y="224"/>
                    </a:lnTo>
                    <a:lnTo>
                      <a:pt x="67" y="225"/>
                    </a:lnTo>
                    <a:lnTo>
                      <a:pt x="69" y="228"/>
                    </a:lnTo>
                    <a:lnTo>
                      <a:pt x="67" y="232"/>
                    </a:lnTo>
                    <a:lnTo>
                      <a:pt x="36" y="277"/>
                    </a:lnTo>
                    <a:lnTo>
                      <a:pt x="36" y="277"/>
                    </a:lnTo>
                    <a:lnTo>
                      <a:pt x="34" y="281"/>
                    </a:lnTo>
                    <a:lnTo>
                      <a:pt x="34" y="285"/>
                    </a:lnTo>
                    <a:lnTo>
                      <a:pt x="35" y="289"/>
                    </a:lnTo>
                    <a:lnTo>
                      <a:pt x="38" y="292"/>
                    </a:lnTo>
                    <a:lnTo>
                      <a:pt x="67" y="321"/>
                    </a:lnTo>
                    <a:lnTo>
                      <a:pt x="67" y="321"/>
                    </a:lnTo>
                    <a:lnTo>
                      <a:pt x="70" y="324"/>
                    </a:lnTo>
                    <a:lnTo>
                      <a:pt x="75" y="325"/>
                    </a:lnTo>
                    <a:lnTo>
                      <a:pt x="78" y="325"/>
                    </a:lnTo>
                    <a:lnTo>
                      <a:pt x="82" y="323"/>
                    </a:lnTo>
                    <a:lnTo>
                      <a:pt x="127" y="292"/>
                    </a:lnTo>
                    <a:lnTo>
                      <a:pt x="127" y="292"/>
                    </a:lnTo>
                    <a:lnTo>
                      <a:pt x="131" y="290"/>
                    </a:lnTo>
                    <a:lnTo>
                      <a:pt x="134" y="292"/>
                    </a:lnTo>
                    <a:lnTo>
                      <a:pt x="135" y="293"/>
                    </a:lnTo>
                    <a:lnTo>
                      <a:pt x="138" y="296"/>
                    </a:lnTo>
                    <a:lnTo>
                      <a:pt x="147" y="350"/>
                    </a:lnTo>
                    <a:lnTo>
                      <a:pt x="147" y="350"/>
                    </a:lnTo>
                    <a:lnTo>
                      <a:pt x="149" y="354"/>
                    </a:lnTo>
                    <a:lnTo>
                      <a:pt x="151" y="357"/>
                    </a:lnTo>
                    <a:lnTo>
                      <a:pt x="155" y="358"/>
                    </a:lnTo>
                    <a:lnTo>
                      <a:pt x="158" y="360"/>
                    </a:lnTo>
                    <a:lnTo>
                      <a:pt x="200" y="360"/>
                    </a:lnTo>
                    <a:lnTo>
                      <a:pt x="200" y="360"/>
                    </a:lnTo>
                    <a:lnTo>
                      <a:pt x="205" y="358"/>
                    </a:lnTo>
                    <a:lnTo>
                      <a:pt x="208" y="357"/>
                    </a:lnTo>
                    <a:lnTo>
                      <a:pt x="211" y="354"/>
                    </a:lnTo>
                    <a:lnTo>
                      <a:pt x="212" y="350"/>
                    </a:lnTo>
                    <a:lnTo>
                      <a:pt x="221" y="296"/>
                    </a:lnTo>
                    <a:lnTo>
                      <a:pt x="221" y="296"/>
                    </a:lnTo>
                    <a:lnTo>
                      <a:pt x="222" y="293"/>
                    </a:lnTo>
                    <a:lnTo>
                      <a:pt x="225" y="292"/>
                    </a:lnTo>
                    <a:lnTo>
                      <a:pt x="228" y="290"/>
                    </a:lnTo>
                    <a:lnTo>
                      <a:pt x="231" y="292"/>
                    </a:lnTo>
                    <a:lnTo>
                      <a:pt x="277" y="323"/>
                    </a:lnTo>
                    <a:lnTo>
                      <a:pt x="277" y="323"/>
                    </a:lnTo>
                    <a:lnTo>
                      <a:pt x="281" y="325"/>
                    </a:lnTo>
                    <a:lnTo>
                      <a:pt x="284" y="325"/>
                    </a:lnTo>
                    <a:lnTo>
                      <a:pt x="288" y="324"/>
                    </a:lnTo>
                    <a:lnTo>
                      <a:pt x="292" y="321"/>
                    </a:lnTo>
                    <a:lnTo>
                      <a:pt x="321" y="292"/>
                    </a:lnTo>
                    <a:lnTo>
                      <a:pt x="321" y="292"/>
                    </a:lnTo>
                    <a:lnTo>
                      <a:pt x="324" y="289"/>
                    </a:lnTo>
                    <a:lnTo>
                      <a:pt x="325" y="285"/>
                    </a:lnTo>
                    <a:lnTo>
                      <a:pt x="325" y="281"/>
                    </a:lnTo>
                    <a:lnTo>
                      <a:pt x="323" y="277"/>
                    </a:lnTo>
                    <a:lnTo>
                      <a:pt x="292" y="232"/>
                    </a:lnTo>
                    <a:lnTo>
                      <a:pt x="292" y="232"/>
                    </a:lnTo>
                    <a:lnTo>
                      <a:pt x="290" y="228"/>
                    </a:lnTo>
                    <a:lnTo>
                      <a:pt x="292" y="225"/>
                    </a:lnTo>
                    <a:lnTo>
                      <a:pt x="293" y="224"/>
                    </a:lnTo>
                    <a:lnTo>
                      <a:pt x="296" y="221"/>
                    </a:lnTo>
                    <a:lnTo>
                      <a:pt x="350" y="212"/>
                    </a:lnTo>
                    <a:lnTo>
                      <a:pt x="350" y="212"/>
                    </a:lnTo>
                    <a:lnTo>
                      <a:pt x="354" y="211"/>
                    </a:lnTo>
                    <a:lnTo>
                      <a:pt x="356" y="208"/>
                    </a:lnTo>
                    <a:lnTo>
                      <a:pt x="358" y="205"/>
                    </a:lnTo>
                    <a:lnTo>
                      <a:pt x="360" y="201"/>
                    </a:lnTo>
                    <a:lnTo>
                      <a:pt x="360" y="159"/>
                    </a:lnTo>
                    <a:lnTo>
                      <a:pt x="360" y="159"/>
                    </a:lnTo>
                    <a:lnTo>
                      <a:pt x="358" y="155"/>
                    </a:lnTo>
                    <a:lnTo>
                      <a:pt x="356" y="151"/>
                    </a:lnTo>
                    <a:lnTo>
                      <a:pt x="354" y="149"/>
                    </a:lnTo>
                    <a:lnTo>
                      <a:pt x="350" y="147"/>
                    </a:lnTo>
                    <a:lnTo>
                      <a:pt x="350" y="147"/>
                    </a:lnTo>
                    <a:close/>
                    <a:moveTo>
                      <a:pt x="180" y="245"/>
                    </a:moveTo>
                    <a:lnTo>
                      <a:pt x="180" y="245"/>
                    </a:lnTo>
                    <a:lnTo>
                      <a:pt x="166" y="244"/>
                    </a:lnTo>
                    <a:lnTo>
                      <a:pt x="155" y="239"/>
                    </a:lnTo>
                    <a:lnTo>
                      <a:pt x="143" y="233"/>
                    </a:lnTo>
                    <a:lnTo>
                      <a:pt x="133" y="226"/>
                    </a:lnTo>
                    <a:lnTo>
                      <a:pt x="126" y="217"/>
                    </a:lnTo>
                    <a:lnTo>
                      <a:pt x="120" y="205"/>
                    </a:lnTo>
                    <a:lnTo>
                      <a:pt x="116" y="193"/>
                    </a:lnTo>
                    <a:lnTo>
                      <a:pt x="114" y="180"/>
                    </a:lnTo>
                    <a:lnTo>
                      <a:pt x="114" y="180"/>
                    </a:lnTo>
                    <a:lnTo>
                      <a:pt x="116" y="166"/>
                    </a:lnTo>
                    <a:lnTo>
                      <a:pt x="120" y="155"/>
                    </a:lnTo>
                    <a:lnTo>
                      <a:pt x="126" y="144"/>
                    </a:lnTo>
                    <a:lnTo>
                      <a:pt x="133" y="134"/>
                    </a:lnTo>
                    <a:lnTo>
                      <a:pt x="143" y="126"/>
                    </a:lnTo>
                    <a:lnTo>
                      <a:pt x="155" y="120"/>
                    </a:lnTo>
                    <a:lnTo>
                      <a:pt x="166" y="116"/>
                    </a:lnTo>
                    <a:lnTo>
                      <a:pt x="180" y="115"/>
                    </a:lnTo>
                    <a:lnTo>
                      <a:pt x="180" y="115"/>
                    </a:lnTo>
                    <a:lnTo>
                      <a:pt x="193" y="116"/>
                    </a:lnTo>
                    <a:lnTo>
                      <a:pt x="205" y="120"/>
                    </a:lnTo>
                    <a:lnTo>
                      <a:pt x="215" y="126"/>
                    </a:lnTo>
                    <a:lnTo>
                      <a:pt x="225" y="134"/>
                    </a:lnTo>
                    <a:lnTo>
                      <a:pt x="233" y="144"/>
                    </a:lnTo>
                    <a:lnTo>
                      <a:pt x="239" y="155"/>
                    </a:lnTo>
                    <a:lnTo>
                      <a:pt x="243" y="166"/>
                    </a:lnTo>
                    <a:lnTo>
                      <a:pt x="244" y="180"/>
                    </a:lnTo>
                    <a:lnTo>
                      <a:pt x="244" y="180"/>
                    </a:lnTo>
                    <a:lnTo>
                      <a:pt x="243" y="193"/>
                    </a:lnTo>
                    <a:lnTo>
                      <a:pt x="239" y="205"/>
                    </a:lnTo>
                    <a:lnTo>
                      <a:pt x="233" y="217"/>
                    </a:lnTo>
                    <a:lnTo>
                      <a:pt x="225" y="226"/>
                    </a:lnTo>
                    <a:lnTo>
                      <a:pt x="215" y="233"/>
                    </a:lnTo>
                    <a:lnTo>
                      <a:pt x="205" y="239"/>
                    </a:lnTo>
                    <a:lnTo>
                      <a:pt x="193" y="244"/>
                    </a:lnTo>
                    <a:lnTo>
                      <a:pt x="180" y="245"/>
                    </a:lnTo>
                    <a:lnTo>
                      <a:pt x="180"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spTree>
    <p:extLst>
      <p:ext uri="{BB962C8B-B14F-4D97-AF65-F5344CB8AC3E}">
        <p14:creationId xmlns:p14="http://schemas.microsoft.com/office/powerpoint/2010/main" val="212264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Gotham Book" charset="0"/>
                <a:ea typeface="Gotham Book" charset="0"/>
                <a:cs typeface="Gotham Book" charset="0"/>
              </a:rPr>
              <a:t>Takeaways</a:t>
            </a:r>
          </a:p>
        </p:txBody>
      </p:sp>
      <p:sp>
        <p:nvSpPr>
          <p:cNvPr id="3" name="Rectangle 2"/>
          <p:cNvSpPr/>
          <p:nvPr/>
        </p:nvSpPr>
        <p:spPr>
          <a:xfrm>
            <a:off x="755167" y="3324999"/>
            <a:ext cx="2378558" cy="923330"/>
          </a:xfrm>
          <a:prstGeom prst="rect">
            <a:avLst/>
          </a:prstGeom>
        </p:spPr>
        <p:txBody>
          <a:bodyPr wrap="square">
            <a:spAutoFit/>
          </a:bodyPr>
          <a:lstStyle/>
          <a:p>
            <a:pPr algn="ctr"/>
            <a:r>
              <a:rPr lang="en-IN" dirty="0">
                <a:latin typeface="Gotham Light" charset="0"/>
                <a:ea typeface="Gotham Light" charset="0"/>
                <a:cs typeface="Gotham Light" charset="0"/>
              </a:rPr>
              <a:t>more than 1 way to get stuff done in Powershell </a:t>
            </a:r>
            <a:endParaRPr lang="en-US" dirty="0">
              <a:latin typeface="Gotham Light" charset="0"/>
              <a:ea typeface="Gotham Light" charset="0"/>
              <a:cs typeface="Gotham Light" charset="0"/>
            </a:endParaRPr>
          </a:p>
        </p:txBody>
      </p:sp>
      <p:cxnSp>
        <p:nvCxnSpPr>
          <p:cNvPr id="4" name="Straight Connector 3"/>
          <p:cNvCxnSpPr/>
          <p:nvPr/>
        </p:nvCxnSpPr>
        <p:spPr>
          <a:xfrm>
            <a:off x="3880069" y="1509286"/>
            <a:ext cx="0" cy="2990850"/>
          </a:xfrm>
          <a:prstGeom prst="line">
            <a:avLst/>
          </a:prstGeom>
          <a:ln>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125565" y="1957421"/>
            <a:ext cx="4751735" cy="646331"/>
          </a:xfrm>
          <a:prstGeom prst="rect">
            <a:avLst/>
          </a:prstGeom>
        </p:spPr>
        <p:txBody>
          <a:bodyPr wrap="square">
            <a:spAutoFit/>
          </a:bodyPr>
          <a:lstStyle/>
          <a:p>
            <a:r>
              <a:rPr lang="en-IN" dirty="0">
                <a:latin typeface="Gotham Light" charset="0"/>
                <a:ea typeface="Gotham Light" charset="0"/>
                <a:cs typeface="Gotham Light" charset="0"/>
              </a:rPr>
              <a:t>Get-</a:t>
            </a:r>
            <a:r>
              <a:rPr lang="en-IN" dirty="0" err="1">
                <a:latin typeface="Gotham Light" charset="0"/>
                <a:ea typeface="Gotham Light" charset="0"/>
                <a:cs typeface="Gotham Light" charset="0"/>
              </a:rPr>
              <a:t>EventLog</a:t>
            </a:r>
            <a:r>
              <a:rPr lang="en-IN" dirty="0">
                <a:latin typeface="Gotham Light" charset="0"/>
                <a:ea typeface="Gotham Light" charset="0"/>
                <a:cs typeface="Gotham Light" charset="0"/>
              </a:rPr>
              <a:t> </a:t>
            </a:r>
            <a:r>
              <a:rPr lang="en-IN" dirty="0" err="1">
                <a:latin typeface="Gotham Light" charset="0"/>
                <a:ea typeface="Gotham Light" charset="0"/>
                <a:cs typeface="Gotham Light" charset="0"/>
              </a:rPr>
              <a:t>cmdlet</a:t>
            </a:r>
            <a:r>
              <a:rPr lang="en-IN" dirty="0">
                <a:latin typeface="Gotham Light" charset="0"/>
                <a:ea typeface="Gotham Light" charset="0"/>
                <a:cs typeface="Gotham Light" charset="0"/>
              </a:rPr>
              <a:t> is more common than the Get-</a:t>
            </a:r>
            <a:r>
              <a:rPr lang="en-IN" dirty="0" err="1">
                <a:latin typeface="Gotham Light" charset="0"/>
                <a:ea typeface="Gotham Light" charset="0"/>
                <a:cs typeface="Gotham Light" charset="0"/>
              </a:rPr>
              <a:t>WinEvent</a:t>
            </a:r>
            <a:r>
              <a:rPr lang="en-IN" dirty="0">
                <a:latin typeface="Gotham Light" charset="0"/>
                <a:ea typeface="Gotham Light" charset="0"/>
                <a:cs typeface="Gotham Light" charset="0"/>
              </a:rPr>
              <a:t> </a:t>
            </a:r>
            <a:r>
              <a:rPr lang="en-IN" dirty="0" err="1">
                <a:latin typeface="Gotham Light" charset="0"/>
                <a:ea typeface="Gotham Light" charset="0"/>
                <a:cs typeface="Gotham Light" charset="0"/>
              </a:rPr>
              <a:t>cmdlet</a:t>
            </a:r>
            <a:endParaRPr lang="en-US" dirty="0">
              <a:latin typeface="Gotham Light" charset="0"/>
              <a:ea typeface="Gotham Light" charset="0"/>
              <a:cs typeface="Gotham Light" charset="0"/>
            </a:endParaRPr>
          </a:p>
        </p:txBody>
      </p:sp>
      <p:sp>
        <p:nvSpPr>
          <p:cNvPr id="6" name="Rectangle 5"/>
          <p:cNvSpPr/>
          <p:nvPr/>
        </p:nvSpPr>
        <p:spPr>
          <a:xfrm>
            <a:off x="4125564" y="3151875"/>
            <a:ext cx="4685061" cy="923330"/>
          </a:xfrm>
          <a:prstGeom prst="rect">
            <a:avLst/>
          </a:prstGeom>
        </p:spPr>
        <p:txBody>
          <a:bodyPr wrap="square">
            <a:spAutoFit/>
          </a:bodyPr>
          <a:lstStyle/>
          <a:p>
            <a:r>
              <a:rPr lang="en-IN" dirty="0">
                <a:latin typeface="Gotham Light" charset="0"/>
                <a:ea typeface="Gotham Light" charset="0"/>
                <a:cs typeface="Gotham Light" charset="0"/>
              </a:rPr>
              <a:t>Get-</a:t>
            </a:r>
            <a:r>
              <a:rPr lang="en-IN" dirty="0" err="1">
                <a:latin typeface="Gotham Light" charset="0"/>
                <a:ea typeface="Gotham Light" charset="0"/>
                <a:cs typeface="Gotham Light" charset="0"/>
              </a:rPr>
              <a:t>WinEvent</a:t>
            </a:r>
            <a:r>
              <a:rPr lang="en-IN" dirty="0">
                <a:latin typeface="Gotham Light" charset="0"/>
                <a:ea typeface="Gotham Light" charset="0"/>
                <a:cs typeface="Gotham Light" charset="0"/>
              </a:rPr>
              <a:t> has a drastic performance improvement over Get-</a:t>
            </a:r>
            <a:r>
              <a:rPr lang="en-IN" dirty="0" err="1">
                <a:latin typeface="Gotham Light" charset="0"/>
                <a:ea typeface="Gotham Light" charset="0"/>
                <a:cs typeface="Gotham Light" charset="0"/>
              </a:rPr>
              <a:t>EventLog</a:t>
            </a:r>
            <a:r>
              <a:rPr lang="en-IN" dirty="0">
                <a:latin typeface="Gotham Light" charset="0"/>
                <a:ea typeface="Gotham Light" charset="0"/>
                <a:cs typeface="Gotham Light" charset="0"/>
              </a:rPr>
              <a:t>.</a:t>
            </a:r>
          </a:p>
        </p:txBody>
      </p:sp>
      <p:grpSp>
        <p:nvGrpSpPr>
          <p:cNvPr id="30" name="Group 29"/>
          <p:cNvGrpSpPr/>
          <p:nvPr/>
        </p:nvGrpSpPr>
        <p:grpSpPr>
          <a:xfrm>
            <a:off x="1097955" y="1545675"/>
            <a:ext cx="1692983" cy="1760273"/>
            <a:chOff x="1336789" y="2086299"/>
            <a:chExt cx="2257311" cy="2347031"/>
          </a:xfrm>
        </p:grpSpPr>
        <p:sp>
          <p:nvSpPr>
            <p:cNvPr id="10" name="Freeform 5"/>
            <p:cNvSpPr>
              <a:spLocks noEditPoints="1"/>
            </p:cNvSpPr>
            <p:nvPr/>
          </p:nvSpPr>
          <p:spPr bwMode="auto">
            <a:xfrm>
              <a:off x="1811396" y="3138237"/>
              <a:ext cx="214549" cy="310770"/>
            </a:xfrm>
            <a:custGeom>
              <a:avLst/>
              <a:gdLst>
                <a:gd name="T0" fmla="*/ 164 w 330"/>
                <a:gd name="T1" fmla="*/ 0 h 478"/>
                <a:gd name="T2" fmla="*/ 128 w 330"/>
                <a:gd name="T3" fmla="*/ 6 h 478"/>
                <a:gd name="T4" fmla="*/ 94 w 330"/>
                <a:gd name="T5" fmla="*/ 20 h 478"/>
                <a:gd name="T6" fmla="*/ 66 w 330"/>
                <a:gd name="T7" fmla="*/ 42 h 478"/>
                <a:gd name="T8" fmla="*/ 44 w 330"/>
                <a:gd name="T9" fmla="*/ 70 h 478"/>
                <a:gd name="T10" fmla="*/ 24 w 330"/>
                <a:gd name="T11" fmla="*/ 106 h 478"/>
                <a:gd name="T12" fmla="*/ 12 w 330"/>
                <a:gd name="T13" fmla="*/ 146 h 478"/>
                <a:gd name="T14" fmla="*/ 4 w 330"/>
                <a:gd name="T15" fmla="*/ 192 h 478"/>
                <a:gd name="T16" fmla="*/ 0 w 330"/>
                <a:gd name="T17" fmla="*/ 242 h 478"/>
                <a:gd name="T18" fmla="*/ 2 w 330"/>
                <a:gd name="T19" fmla="*/ 266 h 478"/>
                <a:gd name="T20" fmla="*/ 6 w 330"/>
                <a:gd name="T21" fmla="*/ 314 h 478"/>
                <a:gd name="T22" fmla="*/ 18 w 330"/>
                <a:gd name="T23" fmla="*/ 356 h 478"/>
                <a:gd name="T24" fmla="*/ 34 w 330"/>
                <a:gd name="T25" fmla="*/ 394 h 478"/>
                <a:gd name="T26" fmla="*/ 56 w 330"/>
                <a:gd name="T27" fmla="*/ 426 h 478"/>
                <a:gd name="T28" fmla="*/ 82 w 330"/>
                <a:gd name="T29" fmla="*/ 450 h 478"/>
                <a:gd name="T30" fmla="*/ 112 w 330"/>
                <a:gd name="T31" fmla="*/ 468 h 478"/>
                <a:gd name="T32" fmla="*/ 146 w 330"/>
                <a:gd name="T33" fmla="*/ 476 h 478"/>
                <a:gd name="T34" fmla="*/ 166 w 330"/>
                <a:gd name="T35" fmla="*/ 478 h 478"/>
                <a:gd name="T36" fmla="*/ 202 w 330"/>
                <a:gd name="T37" fmla="*/ 474 h 478"/>
                <a:gd name="T38" fmla="*/ 236 w 330"/>
                <a:gd name="T39" fmla="*/ 460 h 478"/>
                <a:gd name="T40" fmla="*/ 264 w 330"/>
                <a:gd name="T41" fmla="*/ 438 h 478"/>
                <a:gd name="T42" fmla="*/ 288 w 330"/>
                <a:gd name="T43" fmla="*/ 410 h 478"/>
                <a:gd name="T44" fmla="*/ 306 w 330"/>
                <a:gd name="T45" fmla="*/ 374 h 478"/>
                <a:gd name="T46" fmla="*/ 320 w 330"/>
                <a:gd name="T47" fmla="*/ 332 h 478"/>
                <a:gd name="T48" fmla="*/ 328 w 330"/>
                <a:gd name="T49" fmla="*/ 286 h 478"/>
                <a:gd name="T50" fmla="*/ 330 w 330"/>
                <a:gd name="T51" fmla="*/ 236 h 478"/>
                <a:gd name="T52" fmla="*/ 330 w 330"/>
                <a:gd name="T53" fmla="*/ 212 h 478"/>
                <a:gd name="T54" fmla="*/ 324 w 330"/>
                <a:gd name="T55" fmla="*/ 166 h 478"/>
                <a:gd name="T56" fmla="*/ 314 w 330"/>
                <a:gd name="T57" fmla="*/ 124 h 478"/>
                <a:gd name="T58" fmla="*/ 298 w 330"/>
                <a:gd name="T59" fmla="*/ 86 h 478"/>
                <a:gd name="T60" fmla="*/ 276 w 330"/>
                <a:gd name="T61" fmla="*/ 54 h 478"/>
                <a:gd name="T62" fmla="*/ 250 w 330"/>
                <a:gd name="T63" fmla="*/ 28 h 478"/>
                <a:gd name="T64" fmla="*/ 220 w 330"/>
                <a:gd name="T65" fmla="*/ 10 h 478"/>
                <a:gd name="T66" fmla="*/ 184 w 330"/>
                <a:gd name="T67" fmla="*/ 2 h 478"/>
                <a:gd name="T68" fmla="*/ 164 w 330"/>
                <a:gd name="T69" fmla="*/ 0 h 478"/>
                <a:gd name="T70" fmla="*/ 164 w 330"/>
                <a:gd name="T71"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0" h="478">
                  <a:moveTo>
                    <a:pt x="164" y="0"/>
                  </a:moveTo>
                  <a:lnTo>
                    <a:pt x="164" y="0"/>
                  </a:lnTo>
                  <a:lnTo>
                    <a:pt x="146" y="2"/>
                  </a:lnTo>
                  <a:lnTo>
                    <a:pt x="128" y="6"/>
                  </a:lnTo>
                  <a:lnTo>
                    <a:pt x="110" y="12"/>
                  </a:lnTo>
                  <a:lnTo>
                    <a:pt x="94" y="20"/>
                  </a:lnTo>
                  <a:lnTo>
                    <a:pt x="80" y="30"/>
                  </a:lnTo>
                  <a:lnTo>
                    <a:pt x="66" y="42"/>
                  </a:lnTo>
                  <a:lnTo>
                    <a:pt x="54" y="56"/>
                  </a:lnTo>
                  <a:lnTo>
                    <a:pt x="44" y="70"/>
                  </a:lnTo>
                  <a:lnTo>
                    <a:pt x="34" y="88"/>
                  </a:lnTo>
                  <a:lnTo>
                    <a:pt x="24" y="106"/>
                  </a:lnTo>
                  <a:lnTo>
                    <a:pt x="18" y="126"/>
                  </a:lnTo>
                  <a:lnTo>
                    <a:pt x="12" y="146"/>
                  </a:lnTo>
                  <a:lnTo>
                    <a:pt x="6" y="168"/>
                  </a:lnTo>
                  <a:lnTo>
                    <a:pt x="4" y="192"/>
                  </a:lnTo>
                  <a:lnTo>
                    <a:pt x="2" y="216"/>
                  </a:lnTo>
                  <a:lnTo>
                    <a:pt x="0" y="242"/>
                  </a:lnTo>
                  <a:lnTo>
                    <a:pt x="0" y="242"/>
                  </a:lnTo>
                  <a:lnTo>
                    <a:pt x="2" y="266"/>
                  </a:lnTo>
                  <a:lnTo>
                    <a:pt x="4" y="292"/>
                  </a:lnTo>
                  <a:lnTo>
                    <a:pt x="6" y="314"/>
                  </a:lnTo>
                  <a:lnTo>
                    <a:pt x="12" y="336"/>
                  </a:lnTo>
                  <a:lnTo>
                    <a:pt x="18" y="356"/>
                  </a:lnTo>
                  <a:lnTo>
                    <a:pt x="26" y="376"/>
                  </a:lnTo>
                  <a:lnTo>
                    <a:pt x="34" y="394"/>
                  </a:lnTo>
                  <a:lnTo>
                    <a:pt x="44" y="410"/>
                  </a:lnTo>
                  <a:lnTo>
                    <a:pt x="56" y="426"/>
                  </a:lnTo>
                  <a:lnTo>
                    <a:pt x="68" y="438"/>
                  </a:lnTo>
                  <a:lnTo>
                    <a:pt x="82" y="450"/>
                  </a:lnTo>
                  <a:lnTo>
                    <a:pt x="96" y="460"/>
                  </a:lnTo>
                  <a:lnTo>
                    <a:pt x="112" y="468"/>
                  </a:lnTo>
                  <a:lnTo>
                    <a:pt x="128" y="472"/>
                  </a:lnTo>
                  <a:lnTo>
                    <a:pt x="146" y="476"/>
                  </a:lnTo>
                  <a:lnTo>
                    <a:pt x="166" y="478"/>
                  </a:lnTo>
                  <a:lnTo>
                    <a:pt x="166" y="478"/>
                  </a:lnTo>
                  <a:lnTo>
                    <a:pt x="184" y="476"/>
                  </a:lnTo>
                  <a:lnTo>
                    <a:pt x="202" y="474"/>
                  </a:lnTo>
                  <a:lnTo>
                    <a:pt x="220" y="468"/>
                  </a:lnTo>
                  <a:lnTo>
                    <a:pt x="236" y="460"/>
                  </a:lnTo>
                  <a:lnTo>
                    <a:pt x="250" y="450"/>
                  </a:lnTo>
                  <a:lnTo>
                    <a:pt x="264" y="438"/>
                  </a:lnTo>
                  <a:lnTo>
                    <a:pt x="276" y="424"/>
                  </a:lnTo>
                  <a:lnTo>
                    <a:pt x="288" y="410"/>
                  </a:lnTo>
                  <a:lnTo>
                    <a:pt x="298" y="392"/>
                  </a:lnTo>
                  <a:lnTo>
                    <a:pt x="306" y="374"/>
                  </a:lnTo>
                  <a:lnTo>
                    <a:pt x="314" y="354"/>
                  </a:lnTo>
                  <a:lnTo>
                    <a:pt x="320" y="332"/>
                  </a:lnTo>
                  <a:lnTo>
                    <a:pt x="324" y="310"/>
                  </a:lnTo>
                  <a:lnTo>
                    <a:pt x="328" y="286"/>
                  </a:lnTo>
                  <a:lnTo>
                    <a:pt x="330" y="262"/>
                  </a:lnTo>
                  <a:lnTo>
                    <a:pt x="330" y="236"/>
                  </a:lnTo>
                  <a:lnTo>
                    <a:pt x="330" y="236"/>
                  </a:lnTo>
                  <a:lnTo>
                    <a:pt x="330" y="212"/>
                  </a:lnTo>
                  <a:lnTo>
                    <a:pt x="328" y="190"/>
                  </a:lnTo>
                  <a:lnTo>
                    <a:pt x="324" y="166"/>
                  </a:lnTo>
                  <a:lnTo>
                    <a:pt x="320" y="146"/>
                  </a:lnTo>
                  <a:lnTo>
                    <a:pt x="314" y="124"/>
                  </a:lnTo>
                  <a:lnTo>
                    <a:pt x="306" y="104"/>
                  </a:lnTo>
                  <a:lnTo>
                    <a:pt x="298" y="86"/>
                  </a:lnTo>
                  <a:lnTo>
                    <a:pt x="288" y="70"/>
                  </a:lnTo>
                  <a:lnTo>
                    <a:pt x="276" y="54"/>
                  </a:lnTo>
                  <a:lnTo>
                    <a:pt x="264" y="40"/>
                  </a:lnTo>
                  <a:lnTo>
                    <a:pt x="250" y="28"/>
                  </a:lnTo>
                  <a:lnTo>
                    <a:pt x="236" y="18"/>
                  </a:lnTo>
                  <a:lnTo>
                    <a:pt x="220" y="10"/>
                  </a:lnTo>
                  <a:lnTo>
                    <a:pt x="202" y="4"/>
                  </a:lnTo>
                  <a:lnTo>
                    <a:pt x="184" y="2"/>
                  </a:lnTo>
                  <a:lnTo>
                    <a:pt x="164" y="0"/>
                  </a:lnTo>
                  <a:lnTo>
                    <a:pt x="164" y="0"/>
                  </a:lnTo>
                  <a:close/>
                  <a:moveTo>
                    <a:pt x="164" y="0"/>
                  </a:moveTo>
                  <a:lnTo>
                    <a:pt x="164"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3" name="Freeform 8"/>
            <p:cNvSpPr>
              <a:spLocks noEditPoints="1"/>
            </p:cNvSpPr>
            <p:nvPr/>
          </p:nvSpPr>
          <p:spPr bwMode="auto">
            <a:xfrm>
              <a:off x="1336789" y="2086299"/>
              <a:ext cx="2257311" cy="2347031"/>
            </a:xfrm>
            <a:custGeom>
              <a:avLst/>
              <a:gdLst>
                <a:gd name="T0" fmla="*/ 3432 w 3472"/>
                <a:gd name="T1" fmla="*/ 404 h 3610"/>
                <a:gd name="T2" fmla="*/ 3286 w 3472"/>
                <a:gd name="T3" fmla="*/ 306 h 3610"/>
                <a:gd name="T4" fmla="*/ 0 w 3472"/>
                <a:gd name="T5" fmla="*/ 3318 h 3610"/>
                <a:gd name="T6" fmla="*/ 3286 w 3472"/>
                <a:gd name="T7" fmla="*/ 3294 h 3610"/>
                <a:gd name="T8" fmla="*/ 3432 w 3472"/>
                <a:gd name="T9" fmla="*/ 3196 h 3610"/>
                <a:gd name="T10" fmla="*/ 2132 w 3472"/>
                <a:gd name="T11" fmla="*/ 2302 h 3610"/>
                <a:gd name="T12" fmla="*/ 3006 w 3472"/>
                <a:gd name="T13" fmla="*/ 2294 h 3610"/>
                <a:gd name="T14" fmla="*/ 2142 w 3472"/>
                <a:gd name="T15" fmla="*/ 2272 h 3610"/>
                <a:gd name="T16" fmla="*/ 2992 w 3472"/>
                <a:gd name="T17" fmla="*/ 2112 h 3610"/>
                <a:gd name="T18" fmla="*/ 2998 w 3472"/>
                <a:gd name="T19" fmla="*/ 2080 h 3610"/>
                <a:gd name="T20" fmla="*/ 2136 w 3472"/>
                <a:gd name="T21" fmla="*/ 1884 h 3610"/>
                <a:gd name="T22" fmla="*/ 3008 w 3472"/>
                <a:gd name="T23" fmla="*/ 1868 h 3610"/>
                <a:gd name="T24" fmla="*/ 2132 w 3472"/>
                <a:gd name="T25" fmla="*/ 1854 h 3610"/>
                <a:gd name="T26" fmla="*/ 3002 w 3472"/>
                <a:gd name="T27" fmla="*/ 1688 h 3610"/>
                <a:gd name="T28" fmla="*/ 2142 w 3472"/>
                <a:gd name="T29" fmla="*/ 1660 h 3610"/>
                <a:gd name="T30" fmla="*/ 2132 w 3472"/>
                <a:gd name="T31" fmla="*/ 2302 h 3610"/>
                <a:gd name="T32" fmla="*/ 888 w 3472"/>
                <a:gd name="T33" fmla="*/ 2222 h 3610"/>
                <a:gd name="T34" fmla="*/ 676 w 3472"/>
                <a:gd name="T35" fmla="*/ 2138 h 3610"/>
                <a:gd name="T36" fmla="*/ 574 w 3472"/>
                <a:gd name="T37" fmla="*/ 1900 h 3610"/>
                <a:gd name="T38" fmla="*/ 622 w 3472"/>
                <a:gd name="T39" fmla="*/ 1654 h 3610"/>
                <a:gd name="T40" fmla="*/ 826 w 3472"/>
                <a:gd name="T41" fmla="*/ 1500 h 3610"/>
                <a:gd name="T42" fmla="*/ 1068 w 3472"/>
                <a:gd name="T43" fmla="*/ 1532 h 3610"/>
                <a:gd name="T44" fmla="*/ 1216 w 3472"/>
                <a:gd name="T45" fmla="*/ 1742 h 3610"/>
                <a:gd name="T46" fmla="*/ 1204 w 3472"/>
                <a:gd name="T47" fmla="*/ 2008 h 3610"/>
                <a:gd name="T48" fmla="*/ 1026 w 3472"/>
                <a:gd name="T49" fmla="*/ 2198 h 3610"/>
                <a:gd name="T50" fmla="*/ 1380 w 3472"/>
                <a:gd name="T51" fmla="*/ 2104 h 3610"/>
                <a:gd name="T52" fmla="*/ 1302 w 3472"/>
                <a:gd name="T53" fmla="*/ 1864 h 3610"/>
                <a:gd name="T54" fmla="*/ 1420 w 3472"/>
                <a:gd name="T55" fmla="*/ 1582 h 3610"/>
                <a:gd name="T56" fmla="*/ 1718 w 3472"/>
                <a:gd name="T57" fmla="*/ 1478 h 3610"/>
                <a:gd name="T58" fmla="*/ 1912 w 3472"/>
                <a:gd name="T59" fmla="*/ 1502 h 3610"/>
                <a:gd name="T60" fmla="*/ 1746 w 3472"/>
                <a:gd name="T61" fmla="*/ 1616 h 3610"/>
                <a:gd name="T62" fmla="*/ 1578 w 3472"/>
                <a:gd name="T63" fmla="*/ 1650 h 3610"/>
                <a:gd name="T64" fmla="*/ 1476 w 3472"/>
                <a:gd name="T65" fmla="*/ 1800 h 3610"/>
                <a:gd name="T66" fmla="*/ 1498 w 3472"/>
                <a:gd name="T67" fmla="*/ 1978 h 3610"/>
                <a:gd name="T68" fmla="*/ 1632 w 3472"/>
                <a:gd name="T69" fmla="*/ 2088 h 3610"/>
                <a:gd name="T70" fmla="*/ 1786 w 3472"/>
                <a:gd name="T71" fmla="*/ 2086 h 3610"/>
                <a:gd name="T72" fmla="*/ 1838 w 3472"/>
                <a:gd name="T73" fmla="*/ 2220 h 3610"/>
                <a:gd name="T74" fmla="*/ 1564 w 3472"/>
                <a:gd name="T75" fmla="*/ 2216 h 3610"/>
                <a:gd name="T76" fmla="*/ 3338 w 3472"/>
                <a:gd name="T77" fmla="*/ 3066 h 3610"/>
                <a:gd name="T78" fmla="*/ 3240 w 3472"/>
                <a:gd name="T79" fmla="*/ 3166 h 3610"/>
                <a:gd name="T80" fmla="*/ 3176 w 3472"/>
                <a:gd name="T81" fmla="*/ 2586 h 3610"/>
                <a:gd name="T82" fmla="*/ 3236 w 3472"/>
                <a:gd name="T83" fmla="*/ 1204 h 3610"/>
                <a:gd name="T84" fmla="*/ 3138 w 3472"/>
                <a:gd name="T85" fmla="*/ 1104 h 3610"/>
                <a:gd name="T86" fmla="*/ 3020 w 3472"/>
                <a:gd name="T87" fmla="*/ 1308 h 3610"/>
                <a:gd name="T88" fmla="*/ 2954 w 3472"/>
                <a:gd name="T89" fmla="*/ 1302 h 3610"/>
                <a:gd name="T90" fmla="*/ 2772 w 3472"/>
                <a:gd name="T91" fmla="*/ 1264 h 3610"/>
                <a:gd name="T92" fmla="*/ 2720 w 3472"/>
                <a:gd name="T93" fmla="*/ 1316 h 3610"/>
                <a:gd name="T94" fmla="*/ 2670 w 3472"/>
                <a:gd name="T95" fmla="*/ 1274 h 3610"/>
                <a:gd name="T96" fmla="*/ 2456 w 3472"/>
                <a:gd name="T97" fmla="*/ 1294 h 3610"/>
                <a:gd name="T98" fmla="*/ 2392 w 3472"/>
                <a:gd name="T99" fmla="*/ 1312 h 3610"/>
                <a:gd name="T100" fmla="*/ 2194 w 3472"/>
                <a:gd name="T101" fmla="*/ 1104 h 3610"/>
                <a:gd name="T102" fmla="*/ 2162 w 3472"/>
                <a:gd name="T103" fmla="*/ 1312 h 3610"/>
                <a:gd name="T104" fmla="*/ 2194 w 3472"/>
                <a:gd name="T105" fmla="*/ 1088 h 3610"/>
                <a:gd name="T106" fmla="*/ 2142 w 3472"/>
                <a:gd name="T107" fmla="*/ 1036 h 3610"/>
                <a:gd name="T108" fmla="*/ 3260 w 3472"/>
                <a:gd name="T109" fmla="*/ 436 h 3610"/>
                <a:gd name="T110" fmla="*/ 3340 w 3472"/>
                <a:gd name="T111" fmla="*/ 3066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2" h="3610">
                  <a:moveTo>
                    <a:pt x="3472" y="534"/>
                  </a:moveTo>
                  <a:lnTo>
                    <a:pt x="3472" y="534"/>
                  </a:lnTo>
                  <a:lnTo>
                    <a:pt x="3470" y="510"/>
                  </a:lnTo>
                  <a:lnTo>
                    <a:pt x="3466" y="486"/>
                  </a:lnTo>
                  <a:lnTo>
                    <a:pt x="3462" y="464"/>
                  </a:lnTo>
                  <a:lnTo>
                    <a:pt x="3454" y="444"/>
                  </a:lnTo>
                  <a:lnTo>
                    <a:pt x="3444" y="424"/>
                  </a:lnTo>
                  <a:lnTo>
                    <a:pt x="3432" y="404"/>
                  </a:lnTo>
                  <a:lnTo>
                    <a:pt x="3418" y="386"/>
                  </a:lnTo>
                  <a:lnTo>
                    <a:pt x="3404" y="370"/>
                  </a:lnTo>
                  <a:lnTo>
                    <a:pt x="3388" y="354"/>
                  </a:lnTo>
                  <a:lnTo>
                    <a:pt x="3370" y="342"/>
                  </a:lnTo>
                  <a:lnTo>
                    <a:pt x="3350" y="330"/>
                  </a:lnTo>
                  <a:lnTo>
                    <a:pt x="3330" y="320"/>
                  </a:lnTo>
                  <a:lnTo>
                    <a:pt x="3308" y="312"/>
                  </a:lnTo>
                  <a:lnTo>
                    <a:pt x="3286" y="306"/>
                  </a:lnTo>
                  <a:lnTo>
                    <a:pt x="3264" y="302"/>
                  </a:lnTo>
                  <a:lnTo>
                    <a:pt x="3240" y="302"/>
                  </a:lnTo>
                  <a:lnTo>
                    <a:pt x="2146" y="302"/>
                  </a:lnTo>
                  <a:lnTo>
                    <a:pt x="2146" y="302"/>
                  </a:lnTo>
                  <a:lnTo>
                    <a:pt x="2132" y="302"/>
                  </a:lnTo>
                  <a:lnTo>
                    <a:pt x="2132" y="0"/>
                  </a:lnTo>
                  <a:lnTo>
                    <a:pt x="0" y="284"/>
                  </a:lnTo>
                  <a:lnTo>
                    <a:pt x="0" y="3318"/>
                  </a:lnTo>
                  <a:lnTo>
                    <a:pt x="2132" y="3610"/>
                  </a:lnTo>
                  <a:lnTo>
                    <a:pt x="2132" y="3298"/>
                  </a:lnTo>
                  <a:lnTo>
                    <a:pt x="2132" y="3298"/>
                  </a:lnTo>
                  <a:lnTo>
                    <a:pt x="2146" y="3298"/>
                  </a:lnTo>
                  <a:lnTo>
                    <a:pt x="3240" y="3298"/>
                  </a:lnTo>
                  <a:lnTo>
                    <a:pt x="3240" y="3298"/>
                  </a:lnTo>
                  <a:lnTo>
                    <a:pt x="3264" y="3298"/>
                  </a:lnTo>
                  <a:lnTo>
                    <a:pt x="3286" y="3294"/>
                  </a:lnTo>
                  <a:lnTo>
                    <a:pt x="3308" y="3288"/>
                  </a:lnTo>
                  <a:lnTo>
                    <a:pt x="3330" y="3280"/>
                  </a:lnTo>
                  <a:lnTo>
                    <a:pt x="3350" y="3270"/>
                  </a:lnTo>
                  <a:lnTo>
                    <a:pt x="3370" y="3260"/>
                  </a:lnTo>
                  <a:lnTo>
                    <a:pt x="3388" y="3246"/>
                  </a:lnTo>
                  <a:lnTo>
                    <a:pt x="3404" y="3230"/>
                  </a:lnTo>
                  <a:lnTo>
                    <a:pt x="3418" y="3214"/>
                  </a:lnTo>
                  <a:lnTo>
                    <a:pt x="3432" y="3196"/>
                  </a:lnTo>
                  <a:lnTo>
                    <a:pt x="3444" y="3178"/>
                  </a:lnTo>
                  <a:lnTo>
                    <a:pt x="3454" y="3158"/>
                  </a:lnTo>
                  <a:lnTo>
                    <a:pt x="3462" y="3136"/>
                  </a:lnTo>
                  <a:lnTo>
                    <a:pt x="3466" y="3114"/>
                  </a:lnTo>
                  <a:lnTo>
                    <a:pt x="3470" y="3090"/>
                  </a:lnTo>
                  <a:lnTo>
                    <a:pt x="3472" y="3066"/>
                  </a:lnTo>
                  <a:lnTo>
                    <a:pt x="3472" y="534"/>
                  </a:lnTo>
                  <a:close/>
                  <a:moveTo>
                    <a:pt x="2132" y="2302"/>
                  </a:moveTo>
                  <a:lnTo>
                    <a:pt x="2132" y="2302"/>
                  </a:lnTo>
                  <a:lnTo>
                    <a:pt x="2136" y="2304"/>
                  </a:lnTo>
                  <a:lnTo>
                    <a:pt x="2142" y="2304"/>
                  </a:lnTo>
                  <a:lnTo>
                    <a:pt x="2992" y="2304"/>
                  </a:lnTo>
                  <a:lnTo>
                    <a:pt x="2992" y="2304"/>
                  </a:lnTo>
                  <a:lnTo>
                    <a:pt x="2998" y="2304"/>
                  </a:lnTo>
                  <a:lnTo>
                    <a:pt x="3002" y="2300"/>
                  </a:lnTo>
                  <a:lnTo>
                    <a:pt x="3006" y="2294"/>
                  </a:lnTo>
                  <a:lnTo>
                    <a:pt x="3008" y="2288"/>
                  </a:lnTo>
                  <a:lnTo>
                    <a:pt x="3008" y="2288"/>
                  </a:lnTo>
                  <a:lnTo>
                    <a:pt x="3006" y="2282"/>
                  </a:lnTo>
                  <a:lnTo>
                    <a:pt x="3002" y="2276"/>
                  </a:lnTo>
                  <a:lnTo>
                    <a:pt x="2998" y="2272"/>
                  </a:lnTo>
                  <a:lnTo>
                    <a:pt x="2992" y="2272"/>
                  </a:lnTo>
                  <a:lnTo>
                    <a:pt x="2142" y="2272"/>
                  </a:lnTo>
                  <a:lnTo>
                    <a:pt x="2142" y="2272"/>
                  </a:lnTo>
                  <a:lnTo>
                    <a:pt x="2136" y="2272"/>
                  </a:lnTo>
                  <a:lnTo>
                    <a:pt x="2132" y="2274"/>
                  </a:lnTo>
                  <a:lnTo>
                    <a:pt x="2132" y="2108"/>
                  </a:lnTo>
                  <a:lnTo>
                    <a:pt x="2132" y="2108"/>
                  </a:lnTo>
                  <a:lnTo>
                    <a:pt x="2136" y="2110"/>
                  </a:lnTo>
                  <a:lnTo>
                    <a:pt x="2142" y="2112"/>
                  </a:lnTo>
                  <a:lnTo>
                    <a:pt x="2992" y="2112"/>
                  </a:lnTo>
                  <a:lnTo>
                    <a:pt x="2992" y="2112"/>
                  </a:lnTo>
                  <a:lnTo>
                    <a:pt x="2998" y="2110"/>
                  </a:lnTo>
                  <a:lnTo>
                    <a:pt x="3002" y="2106"/>
                  </a:lnTo>
                  <a:lnTo>
                    <a:pt x="3006" y="2102"/>
                  </a:lnTo>
                  <a:lnTo>
                    <a:pt x="3008" y="2094"/>
                  </a:lnTo>
                  <a:lnTo>
                    <a:pt x="3008" y="2094"/>
                  </a:lnTo>
                  <a:lnTo>
                    <a:pt x="3006" y="2088"/>
                  </a:lnTo>
                  <a:lnTo>
                    <a:pt x="3002" y="2084"/>
                  </a:lnTo>
                  <a:lnTo>
                    <a:pt x="2998" y="2080"/>
                  </a:lnTo>
                  <a:lnTo>
                    <a:pt x="2992" y="2078"/>
                  </a:lnTo>
                  <a:lnTo>
                    <a:pt x="2142" y="2078"/>
                  </a:lnTo>
                  <a:lnTo>
                    <a:pt x="2142" y="2078"/>
                  </a:lnTo>
                  <a:lnTo>
                    <a:pt x="2136" y="2080"/>
                  </a:lnTo>
                  <a:lnTo>
                    <a:pt x="2132" y="2082"/>
                  </a:lnTo>
                  <a:lnTo>
                    <a:pt x="2132" y="1882"/>
                  </a:lnTo>
                  <a:lnTo>
                    <a:pt x="2132" y="1882"/>
                  </a:lnTo>
                  <a:lnTo>
                    <a:pt x="2136" y="1884"/>
                  </a:lnTo>
                  <a:lnTo>
                    <a:pt x="2142" y="1886"/>
                  </a:lnTo>
                  <a:lnTo>
                    <a:pt x="2992" y="1886"/>
                  </a:lnTo>
                  <a:lnTo>
                    <a:pt x="2992" y="1886"/>
                  </a:lnTo>
                  <a:lnTo>
                    <a:pt x="2998" y="1884"/>
                  </a:lnTo>
                  <a:lnTo>
                    <a:pt x="3002" y="1880"/>
                  </a:lnTo>
                  <a:lnTo>
                    <a:pt x="3006" y="1876"/>
                  </a:lnTo>
                  <a:lnTo>
                    <a:pt x="3008" y="1868"/>
                  </a:lnTo>
                  <a:lnTo>
                    <a:pt x="3008" y="1868"/>
                  </a:lnTo>
                  <a:lnTo>
                    <a:pt x="3006" y="1862"/>
                  </a:lnTo>
                  <a:lnTo>
                    <a:pt x="3002" y="1856"/>
                  </a:lnTo>
                  <a:lnTo>
                    <a:pt x="2998" y="1854"/>
                  </a:lnTo>
                  <a:lnTo>
                    <a:pt x="2992" y="1852"/>
                  </a:lnTo>
                  <a:lnTo>
                    <a:pt x="2142" y="1852"/>
                  </a:lnTo>
                  <a:lnTo>
                    <a:pt x="2142" y="1852"/>
                  </a:lnTo>
                  <a:lnTo>
                    <a:pt x="2136" y="1852"/>
                  </a:lnTo>
                  <a:lnTo>
                    <a:pt x="2132" y="1854"/>
                  </a:lnTo>
                  <a:lnTo>
                    <a:pt x="2132" y="1690"/>
                  </a:lnTo>
                  <a:lnTo>
                    <a:pt x="2132" y="1690"/>
                  </a:lnTo>
                  <a:lnTo>
                    <a:pt x="2136" y="1692"/>
                  </a:lnTo>
                  <a:lnTo>
                    <a:pt x="2142" y="1692"/>
                  </a:lnTo>
                  <a:lnTo>
                    <a:pt x="2992" y="1692"/>
                  </a:lnTo>
                  <a:lnTo>
                    <a:pt x="2992" y="1692"/>
                  </a:lnTo>
                  <a:lnTo>
                    <a:pt x="2998" y="1690"/>
                  </a:lnTo>
                  <a:lnTo>
                    <a:pt x="3002" y="1688"/>
                  </a:lnTo>
                  <a:lnTo>
                    <a:pt x="3006" y="1682"/>
                  </a:lnTo>
                  <a:lnTo>
                    <a:pt x="3008" y="1676"/>
                  </a:lnTo>
                  <a:lnTo>
                    <a:pt x="3008" y="1676"/>
                  </a:lnTo>
                  <a:lnTo>
                    <a:pt x="3006" y="1670"/>
                  </a:lnTo>
                  <a:lnTo>
                    <a:pt x="3002" y="1664"/>
                  </a:lnTo>
                  <a:lnTo>
                    <a:pt x="2998" y="1660"/>
                  </a:lnTo>
                  <a:lnTo>
                    <a:pt x="2992" y="1660"/>
                  </a:lnTo>
                  <a:lnTo>
                    <a:pt x="2142" y="1660"/>
                  </a:lnTo>
                  <a:lnTo>
                    <a:pt x="2142" y="1660"/>
                  </a:lnTo>
                  <a:lnTo>
                    <a:pt x="2136" y="1660"/>
                  </a:lnTo>
                  <a:lnTo>
                    <a:pt x="2132" y="1662"/>
                  </a:lnTo>
                  <a:lnTo>
                    <a:pt x="2132" y="1502"/>
                  </a:lnTo>
                  <a:lnTo>
                    <a:pt x="3154" y="1502"/>
                  </a:lnTo>
                  <a:lnTo>
                    <a:pt x="3154" y="2496"/>
                  </a:lnTo>
                  <a:lnTo>
                    <a:pt x="2132" y="2496"/>
                  </a:lnTo>
                  <a:lnTo>
                    <a:pt x="2132" y="2302"/>
                  </a:lnTo>
                  <a:close/>
                  <a:moveTo>
                    <a:pt x="552" y="2206"/>
                  </a:moveTo>
                  <a:lnTo>
                    <a:pt x="150" y="2198"/>
                  </a:lnTo>
                  <a:lnTo>
                    <a:pt x="150" y="1520"/>
                  </a:lnTo>
                  <a:lnTo>
                    <a:pt x="294" y="1516"/>
                  </a:lnTo>
                  <a:lnTo>
                    <a:pt x="294" y="2072"/>
                  </a:lnTo>
                  <a:lnTo>
                    <a:pt x="552" y="2074"/>
                  </a:lnTo>
                  <a:lnTo>
                    <a:pt x="552" y="2206"/>
                  </a:lnTo>
                  <a:close/>
                  <a:moveTo>
                    <a:pt x="888" y="2222"/>
                  </a:moveTo>
                  <a:lnTo>
                    <a:pt x="888" y="2222"/>
                  </a:lnTo>
                  <a:lnTo>
                    <a:pt x="850" y="2220"/>
                  </a:lnTo>
                  <a:lnTo>
                    <a:pt x="816" y="2214"/>
                  </a:lnTo>
                  <a:lnTo>
                    <a:pt x="784" y="2204"/>
                  </a:lnTo>
                  <a:lnTo>
                    <a:pt x="754" y="2192"/>
                  </a:lnTo>
                  <a:lnTo>
                    <a:pt x="726" y="2178"/>
                  </a:lnTo>
                  <a:lnTo>
                    <a:pt x="700" y="2160"/>
                  </a:lnTo>
                  <a:lnTo>
                    <a:pt x="676" y="2138"/>
                  </a:lnTo>
                  <a:lnTo>
                    <a:pt x="654" y="2116"/>
                  </a:lnTo>
                  <a:lnTo>
                    <a:pt x="636" y="2090"/>
                  </a:lnTo>
                  <a:lnTo>
                    <a:pt x="618" y="2062"/>
                  </a:lnTo>
                  <a:lnTo>
                    <a:pt x="604" y="2034"/>
                  </a:lnTo>
                  <a:lnTo>
                    <a:pt x="592" y="2002"/>
                  </a:lnTo>
                  <a:lnTo>
                    <a:pt x="584" y="1970"/>
                  </a:lnTo>
                  <a:lnTo>
                    <a:pt x="578" y="1936"/>
                  </a:lnTo>
                  <a:lnTo>
                    <a:pt x="574" y="1900"/>
                  </a:lnTo>
                  <a:lnTo>
                    <a:pt x="572" y="1864"/>
                  </a:lnTo>
                  <a:lnTo>
                    <a:pt x="572" y="1864"/>
                  </a:lnTo>
                  <a:lnTo>
                    <a:pt x="574" y="1824"/>
                  </a:lnTo>
                  <a:lnTo>
                    <a:pt x="578" y="1788"/>
                  </a:lnTo>
                  <a:lnTo>
                    <a:pt x="584" y="1752"/>
                  </a:lnTo>
                  <a:lnTo>
                    <a:pt x="594" y="1718"/>
                  </a:lnTo>
                  <a:lnTo>
                    <a:pt x="608" y="1686"/>
                  </a:lnTo>
                  <a:lnTo>
                    <a:pt x="622" y="1654"/>
                  </a:lnTo>
                  <a:lnTo>
                    <a:pt x="640" y="1626"/>
                  </a:lnTo>
                  <a:lnTo>
                    <a:pt x="660" y="1600"/>
                  </a:lnTo>
                  <a:lnTo>
                    <a:pt x="682" y="1576"/>
                  </a:lnTo>
                  <a:lnTo>
                    <a:pt x="708" y="1556"/>
                  </a:lnTo>
                  <a:lnTo>
                    <a:pt x="734" y="1538"/>
                  </a:lnTo>
                  <a:lnTo>
                    <a:pt x="764" y="1522"/>
                  </a:lnTo>
                  <a:lnTo>
                    <a:pt x="794" y="1510"/>
                  </a:lnTo>
                  <a:lnTo>
                    <a:pt x="826" y="1500"/>
                  </a:lnTo>
                  <a:lnTo>
                    <a:pt x="862" y="1494"/>
                  </a:lnTo>
                  <a:lnTo>
                    <a:pt x="898" y="1492"/>
                  </a:lnTo>
                  <a:lnTo>
                    <a:pt x="898" y="1492"/>
                  </a:lnTo>
                  <a:lnTo>
                    <a:pt x="936" y="1492"/>
                  </a:lnTo>
                  <a:lnTo>
                    <a:pt x="974" y="1498"/>
                  </a:lnTo>
                  <a:lnTo>
                    <a:pt x="1008" y="1506"/>
                  </a:lnTo>
                  <a:lnTo>
                    <a:pt x="1040" y="1518"/>
                  </a:lnTo>
                  <a:lnTo>
                    <a:pt x="1068" y="1532"/>
                  </a:lnTo>
                  <a:lnTo>
                    <a:pt x="1096" y="1550"/>
                  </a:lnTo>
                  <a:lnTo>
                    <a:pt x="1120" y="1570"/>
                  </a:lnTo>
                  <a:lnTo>
                    <a:pt x="1144" y="1594"/>
                  </a:lnTo>
                  <a:lnTo>
                    <a:pt x="1162" y="1620"/>
                  </a:lnTo>
                  <a:lnTo>
                    <a:pt x="1180" y="1646"/>
                  </a:lnTo>
                  <a:lnTo>
                    <a:pt x="1194" y="1676"/>
                  </a:lnTo>
                  <a:lnTo>
                    <a:pt x="1206" y="1708"/>
                  </a:lnTo>
                  <a:lnTo>
                    <a:pt x="1216" y="1742"/>
                  </a:lnTo>
                  <a:lnTo>
                    <a:pt x="1224" y="1776"/>
                  </a:lnTo>
                  <a:lnTo>
                    <a:pt x="1228" y="1812"/>
                  </a:lnTo>
                  <a:lnTo>
                    <a:pt x="1228" y="1848"/>
                  </a:lnTo>
                  <a:lnTo>
                    <a:pt x="1228" y="1848"/>
                  </a:lnTo>
                  <a:lnTo>
                    <a:pt x="1226" y="1892"/>
                  </a:lnTo>
                  <a:lnTo>
                    <a:pt x="1222" y="1932"/>
                  </a:lnTo>
                  <a:lnTo>
                    <a:pt x="1214" y="1972"/>
                  </a:lnTo>
                  <a:lnTo>
                    <a:pt x="1204" y="2008"/>
                  </a:lnTo>
                  <a:lnTo>
                    <a:pt x="1190" y="2040"/>
                  </a:lnTo>
                  <a:lnTo>
                    <a:pt x="1174" y="2072"/>
                  </a:lnTo>
                  <a:lnTo>
                    <a:pt x="1154" y="2100"/>
                  </a:lnTo>
                  <a:lnTo>
                    <a:pt x="1134" y="2126"/>
                  </a:lnTo>
                  <a:lnTo>
                    <a:pt x="1110" y="2148"/>
                  </a:lnTo>
                  <a:lnTo>
                    <a:pt x="1084" y="2168"/>
                  </a:lnTo>
                  <a:lnTo>
                    <a:pt x="1056" y="2184"/>
                  </a:lnTo>
                  <a:lnTo>
                    <a:pt x="1026" y="2198"/>
                  </a:lnTo>
                  <a:lnTo>
                    <a:pt x="994" y="2210"/>
                  </a:lnTo>
                  <a:lnTo>
                    <a:pt x="960" y="2218"/>
                  </a:lnTo>
                  <a:lnTo>
                    <a:pt x="924" y="2222"/>
                  </a:lnTo>
                  <a:lnTo>
                    <a:pt x="888" y="2222"/>
                  </a:lnTo>
                  <a:lnTo>
                    <a:pt x="888" y="2222"/>
                  </a:lnTo>
                  <a:close/>
                  <a:moveTo>
                    <a:pt x="1402" y="2128"/>
                  </a:moveTo>
                  <a:lnTo>
                    <a:pt x="1402" y="2128"/>
                  </a:lnTo>
                  <a:lnTo>
                    <a:pt x="1380" y="2104"/>
                  </a:lnTo>
                  <a:lnTo>
                    <a:pt x="1358" y="2076"/>
                  </a:lnTo>
                  <a:lnTo>
                    <a:pt x="1342" y="2046"/>
                  </a:lnTo>
                  <a:lnTo>
                    <a:pt x="1326" y="2012"/>
                  </a:lnTo>
                  <a:lnTo>
                    <a:pt x="1316" y="1978"/>
                  </a:lnTo>
                  <a:lnTo>
                    <a:pt x="1308" y="1942"/>
                  </a:lnTo>
                  <a:lnTo>
                    <a:pt x="1302" y="1904"/>
                  </a:lnTo>
                  <a:lnTo>
                    <a:pt x="1302" y="1864"/>
                  </a:lnTo>
                  <a:lnTo>
                    <a:pt x="1302" y="1864"/>
                  </a:lnTo>
                  <a:lnTo>
                    <a:pt x="1304" y="1820"/>
                  </a:lnTo>
                  <a:lnTo>
                    <a:pt x="1310" y="1778"/>
                  </a:lnTo>
                  <a:lnTo>
                    <a:pt x="1320" y="1740"/>
                  </a:lnTo>
                  <a:lnTo>
                    <a:pt x="1332" y="1704"/>
                  </a:lnTo>
                  <a:lnTo>
                    <a:pt x="1350" y="1670"/>
                  </a:lnTo>
                  <a:lnTo>
                    <a:pt x="1370" y="1638"/>
                  </a:lnTo>
                  <a:lnTo>
                    <a:pt x="1394" y="1608"/>
                  </a:lnTo>
                  <a:lnTo>
                    <a:pt x="1420" y="1582"/>
                  </a:lnTo>
                  <a:lnTo>
                    <a:pt x="1448" y="1560"/>
                  </a:lnTo>
                  <a:lnTo>
                    <a:pt x="1480" y="1538"/>
                  </a:lnTo>
                  <a:lnTo>
                    <a:pt x="1514" y="1520"/>
                  </a:lnTo>
                  <a:lnTo>
                    <a:pt x="1552" y="1506"/>
                  </a:lnTo>
                  <a:lnTo>
                    <a:pt x="1590" y="1494"/>
                  </a:lnTo>
                  <a:lnTo>
                    <a:pt x="1630" y="1486"/>
                  </a:lnTo>
                  <a:lnTo>
                    <a:pt x="1674" y="1480"/>
                  </a:lnTo>
                  <a:lnTo>
                    <a:pt x="1718" y="1478"/>
                  </a:lnTo>
                  <a:lnTo>
                    <a:pt x="1718" y="1478"/>
                  </a:lnTo>
                  <a:lnTo>
                    <a:pt x="1754" y="1478"/>
                  </a:lnTo>
                  <a:lnTo>
                    <a:pt x="1786" y="1478"/>
                  </a:lnTo>
                  <a:lnTo>
                    <a:pt x="1816" y="1482"/>
                  </a:lnTo>
                  <a:lnTo>
                    <a:pt x="1844" y="1486"/>
                  </a:lnTo>
                  <a:lnTo>
                    <a:pt x="1870" y="1490"/>
                  </a:lnTo>
                  <a:lnTo>
                    <a:pt x="1892" y="1496"/>
                  </a:lnTo>
                  <a:lnTo>
                    <a:pt x="1912" y="1502"/>
                  </a:lnTo>
                  <a:lnTo>
                    <a:pt x="1926" y="1508"/>
                  </a:lnTo>
                  <a:lnTo>
                    <a:pt x="1890" y="1644"/>
                  </a:lnTo>
                  <a:lnTo>
                    <a:pt x="1890" y="1644"/>
                  </a:lnTo>
                  <a:lnTo>
                    <a:pt x="1858" y="1632"/>
                  </a:lnTo>
                  <a:lnTo>
                    <a:pt x="1818" y="1624"/>
                  </a:lnTo>
                  <a:lnTo>
                    <a:pt x="1796" y="1620"/>
                  </a:lnTo>
                  <a:lnTo>
                    <a:pt x="1772" y="1618"/>
                  </a:lnTo>
                  <a:lnTo>
                    <a:pt x="1746" y="1616"/>
                  </a:lnTo>
                  <a:lnTo>
                    <a:pt x="1716" y="1616"/>
                  </a:lnTo>
                  <a:lnTo>
                    <a:pt x="1716" y="1616"/>
                  </a:lnTo>
                  <a:lnTo>
                    <a:pt x="1690" y="1616"/>
                  </a:lnTo>
                  <a:lnTo>
                    <a:pt x="1666" y="1620"/>
                  </a:lnTo>
                  <a:lnTo>
                    <a:pt x="1642" y="1624"/>
                  </a:lnTo>
                  <a:lnTo>
                    <a:pt x="1618" y="1632"/>
                  </a:lnTo>
                  <a:lnTo>
                    <a:pt x="1598" y="1640"/>
                  </a:lnTo>
                  <a:lnTo>
                    <a:pt x="1578" y="1650"/>
                  </a:lnTo>
                  <a:lnTo>
                    <a:pt x="1558" y="1662"/>
                  </a:lnTo>
                  <a:lnTo>
                    <a:pt x="1542" y="1676"/>
                  </a:lnTo>
                  <a:lnTo>
                    <a:pt x="1526" y="1692"/>
                  </a:lnTo>
                  <a:lnTo>
                    <a:pt x="1512" y="1710"/>
                  </a:lnTo>
                  <a:lnTo>
                    <a:pt x="1500" y="1730"/>
                  </a:lnTo>
                  <a:lnTo>
                    <a:pt x="1490" y="1752"/>
                  </a:lnTo>
                  <a:lnTo>
                    <a:pt x="1482" y="1774"/>
                  </a:lnTo>
                  <a:lnTo>
                    <a:pt x="1476" y="1800"/>
                  </a:lnTo>
                  <a:lnTo>
                    <a:pt x="1474" y="1826"/>
                  </a:lnTo>
                  <a:lnTo>
                    <a:pt x="1472" y="1856"/>
                  </a:lnTo>
                  <a:lnTo>
                    <a:pt x="1472" y="1856"/>
                  </a:lnTo>
                  <a:lnTo>
                    <a:pt x="1474" y="1882"/>
                  </a:lnTo>
                  <a:lnTo>
                    <a:pt x="1476" y="1908"/>
                  </a:lnTo>
                  <a:lnTo>
                    <a:pt x="1482" y="1934"/>
                  </a:lnTo>
                  <a:lnTo>
                    <a:pt x="1490" y="1956"/>
                  </a:lnTo>
                  <a:lnTo>
                    <a:pt x="1498" y="1978"/>
                  </a:lnTo>
                  <a:lnTo>
                    <a:pt x="1510" y="1998"/>
                  </a:lnTo>
                  <a:lnTo>
                    <a:pt x="1522" y="2016"/>
                  </a:lnTo>
                  <a:lnTo>
                    <a:pt x="1536" y="2032"/>
                  </a:lnTo>
                  <a:lnTo>
                    <a:pt x="1552" y="2046"/>
                  </a:lnTo>
                  <a:lnTo>
                    <a:pt x="1570" y="2060"/>
                  </a:lnTo>
                  <a:lnTo>
                    <a:pt x="1590" y="2070"/>
                  </a:lnTo>
                  <a:lnTo>
                    <a:pt x="1610" y="2080"/>
                  </a:lnTo>
                  <a:lnTo>
                    <a:pt x="1632" y="2088"/>
                  </a:lnTo>
                  <a:lnTo>
                    <a:pt x="1654" y="2092"/>
                  </a:lnTo>
                  <a:lnTo>
                    <a:pt x="1678" y="2096"/>
                  </a:lnTo>
                  <a:lnTo>
                    <a:pt x="1704" y="2096"/>
                  </a:lnTo>
                  <a:lnTo>
                    <a:pt x="1704" y="2096"/>
                  </a:lnTo>
                  <a:lnTo>
                    <a:pt x="1732" y="2096"/>
                  </a:lnTo>
                  <a:lnTo>
                    <a:pt x="1754" y="2094"/>
                  </a:lnTo>
                  <a:lnTo>
                    <a:pt x="1774" y="2092"/>
                  </a:lnTo>
                  <a:lnTo>
                    <a:pt x="1786" y="2086"/>
                  </a:lnTo>
                  <a:lnTo>
                    <a:pt x="1786" y="1932"/>
                  </a:lnTo>
                  <a:lnTo>
                    <a:pt x="1672" y="1932"/>
                  </a:lnTo>
                  <a:lnTo>
                    <a:pt x="1672" y="1800"/>
                  </a:lnTo>
                  <a:lnTo>
                    <a:pt x="1946" y="1800"/>
                  </a:lnTo>
                  <a:lnTo>
                    <a:pt x="1946" y="2196"/>
                  </a:lnTo>
                  <a:lnTo>
                    <a:pt x="1946" y="2196"/>
                  </a:lnTo>
                  <a:lnTo>
                    <a:pt x="1898" y="2208"/>
                  </a:lnTo>
                  <a:lnTo>
                    <a:pt x="1838" y="2220"/>
                  </a:lnTo>
                  <a:lnTo>
                    <a:pt x="1806" y="2226"/>
                  </a:lnTo>
                  <a:lnTo>
                    <a:pt x="1770" y="2230"/>
                  </a:lnTo>
                  <a:lnTo>
                    <a:pt x="1736" y="2232"/>
                  </a:lnTo>
                  <a:lnTo>
                    <a:pt x="1700" y="2232"/>
                  </a:lnTo>
                  <a:lnTo>
                    <a:pt x="1700" y="2232"/>
                  </a:lnTo>
                  <a:lnTo>
                    <a:pt x="1652" y="2230"/>
                  </a:lnTo>
                  <a:lnTo>
                    <a:pt x="1606" y="2224"/>
                  </a:lnTo>
                  <a:lnTo>
                    <a:pt x="1564" y="2216"/>
                  </a:lnTo>
                  <a:lnTo>
                    <a:pt x="1526" y="2204"/>
                  </a:lnTo>
                  <a:lnTo>
                    <a:pt x="1490" y="2190"/>
                  </a:lnTo>
                  <a:lnTo>
                    <a:pt x="1458" y="2172"/>
                  </a:lnTo>
                  <a:lnTo>
                    <a:pt x="1428" y="2152"/>
                  </a:lnTo>
                  <a:lnTo>
                    <a:pt x="1402" y="2128"/>
                  </a:lnTo>
                  <a:lnTo>
                    <a:pt x="1402" y="2128"/>
                  </a:lnTo>
                  <a:close/>
                  <a:moveTo>
                    <a:pt x="3338" y="3066"/>
                  </a:moveTo>
                  <a:lnTo>
                    <a:pt x="3338" y="3066"/>
                  </a:lnTo>
                  <a:lnTo>
                    <a:pt x="3336" y="3086"/>
                  </a:lnTo>
                  <a:lnTo>
                    <a:pt x="3332" y="3106"/>
                  </a:lnTo>
                  <a:lnTo>
                    <a:pt x="3322" y="3122"/>
                  </a:lnTo>
                  <a:lnTo>
                    <a:pt x="3310" y="3138"/>
                  </a:lnTo>
                  <a:lnTo>
                    <a:pt x="3296" y="3150"/>
                  </a:lnTo>
                  <a:lnTo>
                    <a:pt x="3278" y="3158"/>
                  </a:lnTo>
                  <a:lnTo>
                    <a:pt x="3260" y="3164"/>
                  </a:lnTo>
                  <a:lnTo>
                    <a:pt x="3240" y="3166"/>
                  </a:lnTo>
                  <a:lnTo>
                    <a:pt x="2146" y="3166"/>
                  </a:lnTo>
                  <a:lnTo>
                    <a:pt x="2146" y="3166"/>
                  </a:lnTo>
                  <a:lnTo>
                    <a:pt x="2132" y="3164"/>
                  </a:lnTo>
                  <a:lnTo>
                    <a:pt x="2132" y="2594"/>
                  </a:lnTo>
                  <a:lnTo>
                    <a:pt x="3138" y="2594"/>
                  </a:lnTo>
                  <a:lnTo>
                    <a:pt x="3138" y="2594"/>
                  </a:lnTo>
                  <a:lnTo>
                    <a:pt x="3158" y="2592"/>
                  </a:lnTo>
                  <a:lnTo>
                    <a:pt x="3176" y="2586"/>
                  </a:lnTo>
                  <a:lnTo>
                    <a:pt x="3192" y="2578"/>
                  </a:lnTo>
                  <a:lnTo>
                    <a:pt x="3208" y="2566"/>
                  </a:lnTo>
                  <a:lnTo>
                    <a:pt x="3220" y="2550"/>
                  </a:lnTo>
                  <a:lnTo>
                    <a:pt x="3228" y="2534"/>
                  </a:lnTo>
                  <a:lnTo>
                    <a:pt x="3234" y="2516"/>
                  </a:lnTo>
                  <a:lnTo>
                    <a:pt x="3236" y="2496"/>
                  </a:lnTo>
                  <a:lnTo>
                    <a:pt x="3236" y="1204"/>
                  </a:lnTo>
                  <a:lnTo>
                    <a:pt x="3236" y="1204"/>
                  </a:lnTo>
                  <a:lnTo>
                    <a:pt x="3234" y="1184"/>
                  </a:lnTo>
                  <a:lnTo>
                    <a:pt x="3228" y="1164"/>
                  </a:lnTo>
                  <a:lnTo>
                    <a:pt x="3220" y="1148"/>
                  </a:lnTo>
                  <a:lnTo>
                    <a:pt x="3208" y="1134"/>
                  </a:lnTo>
                  <a:lnTo>
                    <a:pt x="3192" y="1122"/>
                  </a:lnTo>
                  <a:lnTo>
                    <a:pt x="3176" y="1112"/>
                  </a:lnTo>
                  <a:lnTo>
                    <a:pt x="3158" y="1106"/>
                  </a:lnTo>
                  <a:lnTo>
                    <a:pt x="3138" y="1104"/>
                  </a:lnTo>
                  <a:lnTo>
                    <a:pt x="3044" y="1104"/>
                  </a:lnTo>
                  <a:lnTo>
                    <a:pt x="3044" y="1264"/>
                  </a:lnTo>
                  <a:lnTo>
                    <a:pt x="3044" y="1264"/>
                  </a:lnTo>
                  <a:lnTo>
                    <a:pt x="3042" y="1274"/>
                  </a:lnTo>
                  <a:lnTo>
                    <a:pt x="3040" y="1284"/>
                  </a:lnTo>
                  <a:lnTo>
                    <a:pt x="3034" y="1294"/>
                  </a:lnTo>
                  <a:lnTo>
                    <a:pt x="3028" y="1302"/>
                  </a:lnTo>
                  <a:lnTo>
                    <a:pt x="3020" y="1308"/>
                  </a:lnTo>
                  <a:lnTo>
                    <a:pt x="3012" y="1312"/>
                  </a:lnTo>
                  <a:lnTo>
                    <a:pt x="3002" y="1316"/>
                  </a:lnTo>
                  <a:lnTo>
                    <a:pt x="2992" y="1316"/>
                  </a:lnTo>
                  <a:lnTo>
                    <a:pt x="2992" y="1316"/>
                  </a:lnTo>
                  <a:lnTo>
                    <a:pt x="2980" y="1316"/>
                  </a:lnTo>
                  <a:lnTo>
                    <a:pt x="2970" y="1312"/>
                  </a:lnTo>
                  <a:lnTo>
                    <a:pt x="2962" y="1308"/>
                  </a:lnTo>
                  <a:lnTo>
                    <a:pt x="2954" y="1302"/>
                  </a:lnTo>
                  <a:lnTo>
                    <a:pt x="2948" y="1294"/>
                  </a:lnTo>
                  <a:lnTo>
                    <a:pt x="2942" y="1284"/>
                  </a:lnTo>
                  <a:lnTo>
                    <a:pt x="2940" y="1274"/>
                  </a:lnTo>
                  <a:lnTo>
                    <a:pt x="2938" y="1264"/>
                  </a:lnTo>
                  <a:lnTo>
                    <a:pt x="2938" y="1104"/>
                  </a:lnTo>
                  <a:lnTo>
                    <a:pt x="2772" y="1104"/>
                  </a:lnTo>
                  <a:lnTo>
                    <a:pt x="2772" y="1264"/>
                  </a:lnTo>
                  <a:lnTo>
                    <a:pt x="2772" y="1264"/>
                  </a:lnTo>
                  <a:lnTo>
                    <a:pt x="2772" y="1274"/>
                  </a:lnTo>
                  <a:lnTo>
                    <a:pt x="2768" y="1284"/>
                  </a:lnTo>
                  <a:lnTo>
                    <a:pt x="2764" y="1294"/>
                  </a:lnTo>
                  <a:lnTo>
                    <a:pt x="2758" y="1302"/>
                  </a:lnTo>
                  <a:lnTo>
                    <a:pt x="2750" y="1308"/>
                  </a:lnTo>
                  <a:lnTo>
                    <a:pt x="2740" y="1312"/>
                  </a:lnTo>
                  <a:lnTo>
                    <a:pt x="2732" y="1316"/>
                  </a:lnTo>
                  <a:lnTo>
                    <a:pt x="2720" y="1316"/>
                  </a:lnTo>
                  <a:lnTo>
                    <a:pt x="2720" y="1316"/>
                  </a:lnTo>
                  <a:lnTo>
                    <a:pt x="2710" y="1316"/>
                  </a:lnTo>
                  <a:lnTo>
                    <a:pt x="2700" y="1312"/>
                  </a:lnTo>
                  <a:lnTo>
                    <a:pt x="2692" y="1308"/>
                  </a:lnTo>
                  <a:lnTo>
                    <a:pt x="2684" y="1302"/>
                  </a:lnTo>
                  <a:lnTo>
                    <a:pt x="2678" y="1294"/>
                  </a:lnTo>
                  <a:lnTo>
                    <a:pt x="2672" y="1284"/>
                  </a:lnTo>
                  <a:lnTo>
                    <a:pt x="2670" y="1274"/>
                  </a:lnTo>
                  <a:lnTo>
                    <a:pt x="2668" y="1264"/>
                  </a:lnTo>
                  <a:lnTo>
                    <a:pt x="2668" y="1104"/>
                  </a:lnTo>
                  <a:lnTo>
                    <a:pt x="2464" y="1104"/>
                  </a:lnTo>
                  <a:lnTo>
                    <a:pt x="2464" y="1264"/>
                  </a:lnTo>
                  <a:lnTo>
                    <a:pt x="2464" y="1264"/>
                  </a:lnTo>
                  <a:lnTo>
                    <a:pt x="2462" y="1274"/>
                  </a:lnTo>
                  <a:lnTo>
                    <a:pt x="2460" y="1284"/>
                  </a:lnTo>
                  <a:lnTo>
                    <a:pt x="2456" y="1294"/>
                  </a:lnTo>
                  <a:lnTo>
                    <a:pt x="2448" y="1302"/>
                  </a:lnTo>
                  <a:lnTo>
                    <a:pt x="2440" y="1308"/>
                  </a:lnTo>
                  <a:lnTo>
                    <a:pt x="2432" y="1312"/>
                  </a:lnTo>
                  <a:lnTo>
                    <a:pt x="2422" y="1316"/>
                  </a:lnTo>
                  <a:lnTo>
                    <a:pt x="2412" y="1316"/>
                  </a:lnTo>
                  <a:lnTo>
                    <a:pt x="2412" y="1316"/>
                  </a:lnTo>
                  <a:lnTo>
                    <a:pt x="2402" y="1316"/>
                  </a:lnTo>
                  <a:lnTo>
                    <a:pt x="2392" y="1312"/>
                  </a:lnTo>
                  <a:lnTo>
                    <a:pt x="2382" y="1308"/>
                  </a:lnTo>
                  <a:lnTo>
                    <a:pt x="2374" y="1302"/>
                  </a:lnTo>
                  <a:lnTo>
                    <a:pt x="2368" y="1294"/>
                  </a:lnTo>
                  <a:lnTo>
                    <a:pt x="2364" y="1284"/>
                  </a:lnTo>
                  <a:lnTo>
                    <a:pt x="2360" y="1274"/>
                  </a:lnTo>
                  <a:lnTo>
                    <a:pt x="2360" y="1264"/>
                  </a:lnTo>
                  <a:lnTo>
                    <a:pt x="2360" y="1104"/>
                  </a:lnTo>
                  <a:lnTo>
                    <a:pt x="2194" y="1104"/>
                  </a:lnTo>
                  <a:lnTo>
                    <a:pt x="2194" y="1264"/>
                  </a:lnTo>
                  <a:lnTo>
                    <a:pt x="2194" y="1264"/>
                  </a:lnTo>
                  <a:lnTo>
                    <a:pt x="2192" y="1274"/>
                  </a:lnTo>
                  <a:lnTo>
                    <a:pt x="2190" y="1284"/>
                  </a:lnTo>
                  <a:lnTo>
                    <a:pt x="2184" y="1294"/>
                  </a:lnTo>
                  <a:lnTo>
                    <a:pt x="2178" y="1302"/>
                  </a:lnTo>
                  <a:lnTo>
                    <a:pt x="2170" y="1308"/>
                  </a:lnTo>
                  <a:lnTo>
                    <a:pt x="2162" y="1312"/>
                  </a:lnTo>
                  <a:lnTo>
                    <a:pt x="2152" y="1316"/>
                  </a:lnTo>
                  <a:lnTo>
                    <a:pt x="2142" y="1316"/>
                  </a:lnTo>
                  <a:lnTo>
                    <a:pt x="2142" y="1316"/>
                  </a:lnTo>
                  <a:lnTo>
                    <a:pt x="2132" y="1316"/>
                  </a:lnTo>
                  <a:lnTo>
                    <a:pt x="2132" y="1104"/>
                  </a:lnTo>
                  <a:lnTo>
                    <a:pt x="2194" y="1104"/>
                  </a:lnTo>
                  <a:lnTo>
                    <a:pt x="2194" y="1088"/>
                  </a:lnTo>
                  <a:lnTo>
                    <a:pt x="2194" y="1088"/>
                  </a:lnTo>
                  <a:lnTo>
                    <a:pt x="2192" y="1078"/>
                  </a:lnTo>
                  <a:lnTo>
                    <a:pt x="2190" y="1068"/>
                  </a:lnTo>
                  <a:lnTo>
                    <a:pt x="2184" y="1058"/>
                  </a:lnTo>
                  <a:lnTo>
                    <a:pt x="2178" y="1050"/>
                  </a:lnTo>
                  <a:lnTo>
                    <a:pt x="2170" y="1044"/>
                  </a:lnTo>
                  <a:lnTo>
                    <a:pt x="2162" y="1040"/>
                  </a:lnTo>
                  <a:lnTo>
                    <a:pt x="2152" y="1036"/>
                  </a:lnTo>
                  <a:lnTo>
                    <a:pt x="2142" y="1036"/>
                  </a:lnTo>
                  <a:lnTo>
                    <a:pt x="2142" y="1036"/>
                  </a:lnTo>
                  <a:lnTo>
                    <a:pt x="2132" y="1036"/>
                  </a:lnTo>
                  <a:lnTo>
                    <a:pt x="2132" y="436"/>
                  </a:lnTo>
                  <a:lnTo>
                    <a:pt x="2132" y="436"/>
                  </a:lnTo>
                  <a:lnTo>
                    <a:pt x="2146" y="434"/>
                  </a:lnTo>
                  <a:lnTo>
                    <a:pt x="3240" y="434"/>
                  </a:lnTo>
                  <a:lnTo>
                    <a:pt x="3240" y="434"/>
                  </a:lnTo>
                  <a:lnTo>
                    <a:pt x="3260" y="436"/>
                  </a:lnTo>
                  <a:lnTo>
                    <a:pt x="3278" y="442"/>
                  </a:lnTo>
                  <a:lnTo>
                    <a:pt x="3296" y="452"/>
                  </a:lnTo>
                  <a:lnTo>
                    <a:pt x="3310" y="464"/>
                  </a:lnTo>
                  <a:lnTo>
                    <a:pt x="3322" y="478"/>
                  </a:lnTo>
                  <a:lnTo>
                    <a:pt x="3332" y="494"/>
                  </a:lnTo>
                  <a:lnTo>
                    <a:pt x="3338" y="514"/>
                  </a:lnTo>
                  <a:lnTo>
                    <a:pt x="3340" y="534"/>
                  </a:lnTo>
                  <a:lnTo>
                    <a:pt x="3340" y="3066"/>
                  </a:lnTo>
                  <a:lnTo>
                    <a:pt x="3338" y="3066"/>
                  </a:lnTo>
                  <a:close/>
                  <a:moveTo>
                    <a:pt x="3338" y="3066"/>
                  </a:moveTo>
                  <a:lnTo>
                    <a:pt x="3338" y="3066"/>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Freeform 16"/>
            <p:cNvSpPr>
              <a:spLocks noEditPoints="1"/>
            </p:cNvSpPr>
            <p:nvPr/>
          </p:nvSpPr>
          <p:spPr bwMode="auto">
            <a:xfrm>
              <a:off x="2871136" y="2759851"/>
              <a:ext cx="67615" cy="44210"/>
            </a:xfrm>
            <a:custGeom>
              <a:avLst/>
              <a:gdLst>
                <a:gd name="T0" fmla="*/ 52 w 104"/>
                <a:gd name="T1" fmla="*/ 0 h 68"/>
                <a:gd name="T2" fmla="*/ 52 w 104"/>
                <a:gd name="T3" fmla="*/ 0 h 68"/>
                <a:gd name="T4" fmla="*/ 40 w 104"/>
                <a:gd name="T5" fmla="*/ 0 h 68"/>
                <a:gd name="T6" fmla="*/ 32 w 104"/>
                <a:gd name="T7" fmla="*/ 4 h 68"/>
                <a:gd name="T8" fmla="*/ 22 w 104"/>
                <a:gd name="T9" fmla="*/ 8 h 68"/>
                <a:gd name="T10" fmla="*/ 14 w 104"/>
                <a:gd name="T11" fmla="*/ 14 h 68"/>
                <a:gd name="T12" fmla="*/ 8 w 104"/>
                <a:gd name="T13" fmla="*/ 22 h 68"/>
                <a:gd name="T14" fmla="*/ 4 w 104"/>
                <a:gd name="T15" fmla="*/ 32 h 68"/>
                <a:gd name="T16" fmla="*/ 0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2 w 104"/>
                <a:gd name="T29" fmla="*/ 42 h 68"/>
                <a:gd name="T30" fmla="*/ 100 w 104"/>
                <a:gd name="T31" fmla="*/ 32 h 68"/>
                <a:gd name="T32" fmla="*/ 96 w 104"/>
                <a:gd name="T33" fmla="*/ 22 h 68"/>
                <a:gd name="T34" fmla="*/ 88 w 104"/>
                <a:gd name="T35" fmla="*/ 14 h 68"/>
                <a:gd name="T36" fmla="*/ 80 w 104"/>
                <a:gd name="T37" fmla="*/ 8 h 68"/>
                <a:gd name="T38" fmla="*/ 72 w 104"/>
                <a:gd name="T39" fmla="*/ 4 h 68"/>
                <a:gd name="T40" fmla="*/ 62 w 104"/>
                <a:gd name="T41" fmla="*/ 0 h 68"/>
                <a:gd name="T42" fmla="*/ 52 w 104"/>
                <a:gd name="T43" fmla="*/ 0 h 68"/>
                <a:gd name="T44" fmla="*/ 52 w 104"/>
                <a:gd name="T45" fmla="*/ 0 h 68"/>
                <a:gd name="T46" fmla="*/ 52 w 104"/>
                <a:gd name="T47" fmla="*/ 0 h 68"/>
                <a:gd name="T48" fmla="*/ 52 w 104"/>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68">
                  <a:moveTo>
                    <a:pt x="52" y="0"/>
                  </a:moveTo>
                  <a:lnTo>
                    <a:pt x="52" y="0"/>
                  </a:lnTo>
                  <a:lnTo>
                    <a:pt x="40" y="0"/>
                  </a:lnTo>
                  <a:lnTo>
                    <a:pt x="32" y="4"/>
                  </a:lnTo>
                  <a:lnTo>
                    <a:pt x="22" y="8"/>
                  </a:lnTo>
                  <a:lnTo>
                    <a:pt x="14" y="14"/>
                  </a:lnTo>
                  <a:lnTo>
                    <a:pt x="8" y="22"/>
                  </a:lnTo>
                  <a:lnTo>
                    <a:pt x="4" y="32"/>
                  </a:lnTo>
                  <a:lnTo>
                    <a:pt x="0" y="42"/>
                  </a:lnTo>
                  <a:lnTo>
                    <a:pt x="0" y="52"/>
                  </a:lnTo>
                  <a:lnTo>
                    <a:pt x="0" y="68"/>
                  </a:lnTo>
                  <a:lnTo>
                    <a:pt x="104" y="68"/>
                  </a:lnTo>
                  <a:lnTo>
                    <a:pt x="104" y="52"/>
                  </a:lnTo>
                  <a:lnTo>
                    <a:pt x="104" y="52"/>
                  </a:lnTo>
                  <a:lnTo>
                    <a:pt x="102" y="42"/>
                  </a:lnTo>
                  <a:lnTo>
                    <a:pt x="100" y="32"/>
                  </a:lnTo>
                  <a:lnTo>
                    <a:pt x="96" y="22"/>
                  </a:lnTo>
                  <a:lnTo>
                    <a:pt x="88" y="14"/>
                  </a:lnTo>
                  <a:lnTo>
                    <a:pt x="80" y="8"/>
                  </a:lnTo>
                  <a:lnTo>
                    <a:pt x="72" y="4"/>
                  </a:lnTo>
                  <a:lnTo>
                    <a:pt x="62" y="0"/>
                  </a:lnTo>
                  <a:lnTo>
                    <a:pt x="52" y="0"/>
                  </a:lnTo>
                  <a:lnTo>
                    <a:pt x="52" y="0"/>
                  </a:lnTo>
                  <a:close/>
                  <a:moveTo>
                    <a:pt x="52" y="0"/>
                  </a:moveTo>
                  <a:lnTo>
                    <a:pt x="52"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Freeform 17"/>
            <p:cNvSpPr>
              <a:spLocks/>
            </p:cNvSpPr>
            <p:nvPr/>
          </p:nvSpPr>
          <p:spPr bwMode="auto">
            <a:xfrm>
              <a:off x="2871136" y="2759851"/>
              <a:ext cx="67615" cy="44210"/>
            </a:xfrm>
            <a:custGeom>
              <a:avLst/>
              <a:gdLst>
                <a:gd name="T0" fmla="*/ 52 w 104"/>
                <a:gd name="T1" fmla="*/ 0 h 68"/>
                <a:gd name="T2" fmla="*/ 52 w 104"/>
                <a:gd name="T3" fmla="*/ 0 h 68"/>
                <a:gd name="T4" fmla="*/ 40 w 104"/>
                <a:gd name="T5" fmla="*/ 0 h 68"/>
                <a:gd name="T6" fmla="*/ 32 w 104"/>
                <a:gd name="T7" fmla="*/ 4 h 68"/>
                <a:gd name="T8" fmla="*/ 22 w 104"/>
                <a:gd name="T9" fmla="*/ 8 h 68"/>
                <a:gd name="T10" fmla="*/ 14 w 104"/>
                <a:gd name="T11" fmla="*/ 14 h 68"/>
                <a:gd name="T12" fmla="*/ 8 w 104"/>
                <a:gd name="T13" fmla="*/ 22 h 68"/>
                <a:gd name="T14" fmla="*/ 4 w 104"/>
                <a:gd name="T15" fmla="*/ 32 h 68"/>
                <a:gd name="T16" fmla="*/ 0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2 w 104"/>
                <a:gd name="T29" fmla="*/ 42 h 68"/>
                <a:gd name="T30" fmla="*/ 100 w 104"/>
                <a:gd name="T31" fmla="*/ 32 h 68"/>
                <a:gd name="T32" fmla="*/ 96 w 104"/>
                <a:gd name="T33" fmla="*/ 22 h 68"/>
                <a:gd name="T34" fmla="*/ 88 w 104"/>
                <a:gd name="T35" fmla="*/ 14 h 68"/>
                <a:gd name="T36" fmla="*/ 80 w 104"/>
                <a:gd name="T37" fmla="*/ 8 h 68"/>
                <a:gd name="T38" fmla="*/ 72 w 104"/>
                <a:gd name="T39" fmla="*/ 4 h 68"/>
                <a:gd name="T40" fmla="*/ 62 w 104"/>
                <a:gd name="T41" fmla="*/ 0 h 68"/>
                <a:gd name="T42" fmla="*/ 52 w 104"/>
                <a:gd name="T43" fmla="*/ 0 h 68"/>
                <a:gd name="T44" fmla="*/ 52 w 104"/>
                <a:gd name="T4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68">
                  <a:moveTo>
                    <a:pt x="52" y="0"/>
                  </a:moveTo>
                  <a:lnTo>
                    <a:pt x="52" y="0"/>
                  </a:lnTo>
                  <a:lnTo>
                    <a:pt x="40" y="0"/>
                  </a:lnTo>
                  <a:lnTo>
                    <a:pt x="32" y="4"/>
                  </a:lnTo>
                  <a:lnTo>
                    <a:pt x="22" y="8"/>
                  </a:lnTo>
                  <a:lnTo>
                    <a:pt x="14" y="14"/>
                  </a:lnTo>
                  <a:lnTo>
                    <a:pt x="8" y="22"/>
                  </a:lnTo>
                  <a:lnTo>
                    <a:pt x="4" y="32"/>
                  </a:lnTo>
                  <a:lnTo>
                    <a:pt x="0" y="42"/>
                  </a:lnTo>
                  <a:lnTo>
                    <a:pt x="0" y="52"/>
                  </a:lnTo>
                  <a:lnTo>
                    <a:pt x="0" y="68"/>
                  </a:lnTo>
                  <a:lnTo>
                    <a:pt x="104" y="68"/>
                  </a:lnTo>
                  <a:lnTo>
                    <a:pt x="104" y="52"/>
                  </a:lnTo>
                  <a:lnTo>
                    <a:pt x="104" y="52"/>
                  </a:lnTo>
                  <a:lnTo>
                    <a:pt x="102" y="42"/>
                  </a:lnTo>
                  <a:lnTo>
                    <a:pt x="100" y="32"/>
                  </a:lnTo>
                  <a:lnTo>
                    <a:pt x="96" y="22"/>
                  </a:lnTo>
                  <a:lnTo>
                    <a:pt x="88" y="14"/>
                  </a:lnTo>
                  <a:lnTo>
                    <a:pt x="80" y="8"/>
                  </a:lnTo>
                  <a:lnTo>
                    <a:pt x="72" y="4"/>
                  </a:lnTo>
                  <a:lnTo>
                    <a:pt x="62" y="0"/>
                  </a:lnTo>
                  <a:lnTo>
                    <a:pt x="52" y="0"/>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3" name="Line 18"/>
            <p:cNvSpPr>
              <a:spLocks noChangeShapeType="1"/>
            </p:cNvSpPr>
            <p:nvPr/>
          </p:nvSpPr>
          <p:spPr bwMode="auto">
            <a:xfrm>
              <a:off x="2904944" y="27598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4" name="Freeform 19"/>
            <p:cNvSpPr>
              <a:spLocks noEditPoints="1"/>
            </p:cNvSpPr>
            <p:nvPr/>
          </p:nvSpPr>
          <p:spPr bwMode="auto">
            <a:xfrm>
              <a:off x="3071382" y="2759851"/>
              <a:ext cx="67615" cy="44210"/>
            </a:xfrm>
            <a:custGeom>
              <a:avLst/>
              <a:gdLst>
                <a:gd name="T0" fmla="*/ 52 w 104"/>
                <a:gd name="T1" fmla="*/ 0 h 68"/>
                <a:gd name="T2" fmla="*/ 52 w 104"/>
                <a:gd name="T3" fmla="*/ 0 h 68"/>
                <a:gd name="T4" fmla="*/ 42 w 104"/>
                <a:gd name="T5" fmla="*/ 0 h 68"/>
                <a:gd name="T6" fmla="*/ 32 w 104"/>
                <a:gd name="T7" fmla="*/ 4 h 68"/>
                <a:gd name="T8" fmla="*/ 24 w 104"/>
                <a:gd name="T9" fmla="*/ 8 h 68"/>
                <a:gd name="T10" fmla="*/ 16 w 104"/>
                <a:gd name="T11" fmla="*/ 14 h 68"/>
                <a:gd name="T12" fmla="*/ 10 w 104"/>
                <a:gd name="T13" fmla="*/ 22 h 68"/>
                <a:gd name="T14" fmla="*/ 4 w 104"/>
                <a:gd name="T15" fmla="*/ 32 h 68"/>
                <a:gd name="T16" fmla="*/ 2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4 w 104"/>
                <a:gd name="T29" fmla="*/ 42 h 68"/>
                <a:gd name="T30" fmla="*/ 100 w 104"/>
                <a:gd name="T31" fmla="*/ 32 h 68"/>
                <a:gd name="T32" fmla="*/ 96 w 104"/>
                <a:gd name="T33" fmla="*/ 22 h 68"/>
                <a:gd name="T34" fmla="*/ 90 w 104"/>
                <a:gd name="T35" fmla="*/ 14 h 68"/>
                <a:gd name="T36" fmla="*/ 82 w 104"/>
                <a:gd name="T37" fmla="*/ 8 h 68"/>
                <a:gd name="T38" fmla="*/ 72 w 104"/>
                <a:gd name="T39" fmla="*/ 4 h 68"/>
                <a:gd name="T40" fmla="*/ 64 w 104"/>
                <a:gd name="T41" fmla="*/ 0 h 68"/>
                <a:gd name="T42" fmla="*/ 52 w 104"/>
                <a:gd name="T43" fmla="*/ 0 h 68"/>
                <a:gd name="T44" fmla="*/ 52 w 104"/>
                <a:gd name="T45" fmla="*/ 0 h 68"/>
                <a:gd name="T46" fmla="*/ 52 w 104"/>
                <a:gd name="T47" fmla="*/ 0 h 68"/>
                <a:gd name="T48" fmla="*/ 52 w 104"/>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68">
                  <a:moveTo>
                    <a:pt x="52" y="0"/>
                  </a:moveTo>
                  <a:lnTo>
                    <a:pt x="52" y="0"/>
                  </a:lnTo>
                  <a:lnTo>
                    <a:pt x="42" y="0"/>
                  </a:lnTo>
                  <a:lnTo>
                    <a:pt x="32" y="4"/>
                  </a:lnTo>
                  <a:lnTo>
                    <a:pt x="24" y="8"/>
                  </a:lnTo>
                  <a:lnTo>
                    <a:pt x="16" y="14"/>
                  </a:lnTo>
                  <a:lnTo>
                    <a:pt x="10" y="22"/>
                  </a:lnTo>
                  <a:lnTo>
                    <a:pt x="4" y="32"/>
                  </a:lnTo>
                  <a:lnTo>
                    <a:pt x="2" y="42"/>
                  </a:lnTo>
                  <a:lnTo>
                    <a:pt x="0" y="52"/>
                  </a:lnTo>
                  <a:lnTo>
                    <a:pt x="0" y="68"/>
                  </a:lnTo>
                  <a:lnTo>
                    <a:pt x="104" y="68"/>
                  </a:lnTo>
                  <a:lnTo>
                    <a:pt x="104" y="52"/>
                  </a:lnTo>
                  <a:lnTo>
                    <a:pt x="104" y="52"/>
                  </a:lnTo>
                  <a:lnTo>
                    <a:pt x="104" y="42"/>
                  </a:lnTo>
                  <a:lnTo>
                    <a:pt x="100" y="32"/>
                  </a:lnTo>
                  <a:lnTo>
                    <a:pt x="96" y="22"/>
                  </a:lnTo>
                  <a:lnTo>
                    <a:pt x="90" y="14"/>
                  </a:lnTo>
                  <a:lnTo>
                    <a:pt x="82" y="8"/>
                  </a:lnTo>
                  <a:lnTo>
                    <a:pt x="72" y="4"/>
                  </a:lnTo>
                  <a:lnTo>
                    <a:pt x="64" y="0"/>
                  </a:lnTo>
                  <a:lnTo>
                    <a:pt x="52" y="0"/>
                  </a:lnTo>
                  <a:lnTo>
                    <a:pt x="52" y="0"/>
                  </a:lnTo>
                  <a:close/>
                  <a:moveTo>
                    <a:pt x="52" y="0"/>
                  </a:moveTo>
                  <a:lnTo>
                    <a:pt x="52"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5" name="Freeform 20"/>
            <p:cNvSpPr>
              <a:spLocks/>
            </p:cNvSpPr>
            <p:nvPr/>
          </p:nvSpPr>
          <p:spPr bwMode="auto">
            <a:xfrm>
              <a:off x="3071382" y="2759851"/>
              <a:ext cx="67615" cy="44210"/>
            </a:xfrm>
            <a:custGeom>
              <a:avLst/>
              <a:gdLst>
                <a:gd name="T0" fmla="*/ 52 w 104"/>
                <a:gd name="T1" fmla="*/ 0 h 68"/>
                <a:gd name="T2" fmla="*/ 52 w 104"/>
                <a:gd name="T3" fmla="*/ 0 h 68"/>
                <a:gd name="T4" fmla="*/ 42 w 104"/>
                <a:gd name="T5" fmla="*/ 0 h 68"/>
                <a:gd name="T6" fmla="*/ 32 w 104"/>
                <a:gd name="T7" fmla="*/ 4 h 68"/>
                <a:gd name="T8" fmla="*/ 24 w 104"/>
                <a:gd name="T9" fmla="*/ 8 h 68"/>
                <a:gd name="T10" fmla="*/ 16 w 104"/>
                <a:gd name="T11" fmla="*/ 14 h 68"/>
                <a:gd name="T12" fmla="*/ 10 w 104"/>
                <a:gd name="T13" fmla="*/ 22 h 68"/>
                <a:gd name="T14" fmla="*/ 4 w 104"/>
                <a:gd name="T15" fmla="*/ 32 h 68"/>
                <a:gd name="T16" fmla="*/ 2 w 104"/>
                <a:gd name="T17" fmla="*/ 42 h 68"/>
                <a:gd name="T18" fmla="*/ 0 w 104"/>
                <a:gd name="T19" fmla="*/ 52 h 68"/>
                <a:gd name="T20" fmla="*/ 0 w 104"/>
                <a:gd name="T21" fmla="*/ 68 h 68"/>
                <a:gd name="T22" fmla="*/ 104 w 104"/>
                <a:gd name="T23" fmla="*/ 68 h 68"/>
                <a:gd name="T24" fmla="*/ 104 w 104"/>
                <a:gd name="T25" fmla="*/ 52 h 68"/>
                <a:gd name="T26" fmla="*/ 104 w 104"/>
                <a:gd name="T27" fmla="*/ 52 h 68"/>
                <a:gd name="T28" fmla="*/ 104 w 104"/>
                <a:gd name="T29" fmla="*/ 42 h 68"/>
                <a:gd name="T30" fmla="*/ 100 w 104"/>
                <a:gd name="T31" fmla="*/ 32 h 68"/>
                <a:gd name="T32" fmla="*/ 96 w 104"/>
                <a:gd name="T33" fmla="*/ 22 h 68"/>
                <a:gd name="T34" fmla="*/ 90 w 104"/>
                <a:gd name="T35" fmla="*/ 14 h 68"/>
                <a:gd name="T36" fmla="*/ 82 w 104"/>
                <a:gd name="T37" fmla="*/ 8 h 68"/>
                <a:gd name="T38" fmla="*/ 72 w 104"/>
                <a:gd name="T39" fmla="*/ 4 h 68"/>
                <a:gd name="T40" fmla="*/ 64 w 104"/>
                <a:gd name="T41" fmla="*/ 0 h 68"/>
                <a:gd name="T42" fmla="*/ 52 w 104"/>
                <a:gd name="T43" fmla="*/ 0 h 68"/>
                <a:gd name="T44" fmla="*/ 52 w 104"/>
                <a:gd name="T4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68">
                  <a:moveTo>
                    <a:pt x="52" y="0"/>
                  </a:moveTo>
                  <a:lnTo>
                    <a:pt x="52" y="0"/>
                  </a:lnTo>
                  <a:lnTo>
                    <a:pt x="42" y="0"/>
                  </a:lnTo>
                  <a:lnTo>
                    <a:pt x="32" y="4"/>
                  </a:lnTo>
                  <a:lnTo>
                    <a:pt x="24" y="8"/>
                  </a:lnTo>
                  <a:lnTo>
                    <a:pt x="16" y="14"/>
                  </a:lnTo>
                  <a:lnTo>
                    <a:pt x="10" y="22"/>
                  </a:lnTo>
                  <a:lnTo>
                    <a:pt x="4" y="32"/>
                  </a:lnTo>
                  <a:lnTo>
                    <a:pt x="2" y="42"/>
                  </a:lnTo>
                  <a:lnTo>
                    <a:pt x="0" y="52"/>
                  </a:lnTo>
                  <a:lnTo>
                    <a:pt x="0" y="68"/>
                  </a:lnTo>
                  <a:lnTo>
                    <a:pt x="104" y="68"/>
                  </a:lnTo>
                  <a:lnTo>
                    <a:pt x="104" y="52"/>
                  </a:lnTo>
                  <a:lnTo>
                    <a:pt x="104" y="52"/>
                  </a:lnTo>
                  <a:lnTo>
                    <a:pt x="104" y="42"/>
                  </a:lnTo>
                  <a:lnTo>
                    <a:pt x="100" y="32"/>
                  </a:lnTo>
                  <a:lnTo>
                    <a:pt x="96" y="22"/>
                  </a:lnTo>
                  <a:lnTo>
                    <a:pt x="90" y="14"/>
                  </a:lnTo>
                  <a:lnTo>
                    <a:pt x="82" y="8"/>
                  </a:lnTo>
                  <a:lnTo>
                    <a:pt x="72" y="4"/>
                  </a:lnTo>
                  <a:lnTo>
                    <a:pt x="64" y="0"/>
                  </a:lnTo>
                  <a:lnTo>
                    <a:pt x="52" y="0"/>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6" name="Line 21"/>
            <p:cNvSpPr>
              <a:spLocks noChangeShapeType="1"/>
            </p:cNvSpPr>
            <p:nvPr/>
          </p:nvSpPr>
          <p:spPr bwMode="auto">
            <a:xfrm>
              <a:off x="3105189" y="27598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7" name="Freeform 22"/>
            <p:cNvSpPr>
              <a:spLocks noEditPoints="1"/>
            </p:cNvSpPr>
            <p:nvPr/>
          </p:nvSpPr>
          <p:spPr bwMode="auto">
            <a:xfrm>
              <a:off x="3246921" y="2759851"/>
              <a:ext cx="68916" cy="44210"/>
            </a:xfrm>
            <a:custGeom>
              <a:avLst/>
              <a:gdLst>
                <a:gd name="T0" fmla="*/ 54 w 106"/>
                <a:gd name="T1" fmla="*/ 0 h 68"/>
                <a:gd name="T2" fmla="*/ 54 w 106"/>
                <a:gd name="T3" fmla="*/ 0 h 68"/>
                <a:gd name="T4" fmla="*/ 42 w 106"/>
                <a:gd name="T5" fmla="*/ 0 h 68"/>
                <a:gd name="T6" fmla="*/ 32 w 106"/>
                <a:gd name="T7" fmla="*/ 4 h 68"/>
                <a:gd name="T8" fmla="*/ 24 w 106"/>
                <a:gd name="T9" fmla="*/ 8 h 68"/>
                <a:gd name="T10" fmla="*/ 16 w 106"/>
                <a:gd name="T11" fmla="*/ 14 h 68"/>
                <a:gd name="T12" fmla="*/ 10 w 106"/>
                <a:gd name="T13" fmla="*/ 22 h 68"/>
                <a:gd name="T14" fmla="*/ 4 w 106"/>
                <a:gd name="T15" fmla="*/ 32 h 68"/>
                <a:gd name="T16" fmla="*/ 2 w 106"/>
                <a:gd name="T17" fmla="*/ 42 h 68"/>
                <a:gd name="T18" fmla="*/ 0 w 106"/>
                <a:gd name="T19" fmla="*/ 52 h 68"/>
                <a:gd name="T20" fmla="*/ 0 w 106"/>
                <a:gd name="T21" fmla="*/ 68 h 68"/>
                <a:gd name="T22" fmla="*/ 106 w 106"/>
                <a:gd name="T23" fmla="*/ 68 h 68"/>
                <a:gd name="T24" fmla="*/ 106 w 106"/>
                <a:gd name="T25" fmla="*/ 52 h 68"/>
                <a:gd name="T26" fmla="*/ 106 w 106"/>
                <a:gd name="T27" fmla="*/ 52 h 68"/>
                <a:gd name="T28" fmla="*/ 104 w 106"/>
                <a:gd name="T29" fmla="*/ 42 h 68"/>
                <a:gd name="T30" fmla="*/ 102 w 106"/>
                <a:gd name="T31" fmla="*/ 32 h 68"/>
                <a:gd name="T32" fmla="*/ 96 w 106"/>
                <a:gd name="T33" fmla="*/ 22 h 68"/>
                <a:gd name="T34" fmla="*/ 90 w 106"/>
                <a:gd name="T35" fmla="*/ 14 h 68"/>
                <a:gd name="T36" fmla="*/ 82 w 106"/>
                <a:gd name="T37" fmla="*/ 8 h 68"/>
                <a:gd name="T38" fmla="*/ 74 w 106"/>
                <a:gd name="T39" fmla="*/ 4 h 68"/>
                <a:gd name="T40" fmla="*/ 64 w 106"/>
                <a:gd name="T41" fmla="*/ 0 h 68"/>
                <a:gd name="T42" fmla="*/ 54 w 106"/>
                <a:gd name="T43" fmla="*/ 0 h 68"/>
                <a:gd name="T44" fmla="*/ 54 w 106"/>
                <a:gd name="T45" fmla="*/ 0 h 68"/>
                <a:gd name="T46" fmla="*/ 54 w 106"/>
                <a:gd name="T47" fmla="*/ 0 h 68"/>
                <a:gd name="T48" fmla="*/ 54 w 106"/>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68">
                  <a:moveTo>
                    <a:pt x="54" y="0"/>
                  </a:moveTo>
                  <a:lnTo>
                    <a:pt x="54" y="0"/>
                  </a:lnTo>
                  <a:lnTo>
                    <a:pt x="42" y="0"/>
                  </a:lnTo>
                  <a:lnTo>
                    <a:pt x="32" y="4"/>
                  </a:lnTo>
                  <a:lnTo>
                    <a:pt x="24" y="8"/>
                  </a:lnTo>
                  <a:lnTo>
                    <a:pt x="16" y="14"/>
                  </a:lnTo>
                  <a:lnTo>
                    <a:pt x="10" y="22"/>
                  </a:lnTo>
                  <a:lnTo>
                    <a:pt x="4" y="32"/>
                  </a:lnTo>
                  <a:lnTo>
                    <a:pt x="2" y="42"/>
                  </a:lnTo>
                  <a:lnTo>
                    <a:pt x="0" y="52"/>
                  </a:lnTo>
                  <a:lnTo>
                    <a:pt x="0" y="68"/>
                  </a:lnTo>
                  <a:lnTo>
                    <a:pt x="106" y="68"/>
                  </a:lnTo>
                  <a:lnTo>
                    <a:pt x="106" y="52"/>
                  </a:lnTo>
                  <a:lnTo>
                    <a:pt x="106" y="52"/>
                  </a:lnTo>
                  <a:lnTo>
                    <a:pt x="104" y="42"/>
                  </a:lnTo>
                  <a:lnTo>
                    <a:pt x="102" y="32"/>
                  </a:lnTo>
                  <a:lnTo>
                    <a:pt x="96" y="22"/>
                  </a:lnTo>
                  <a:lnTo>
                    <a:pt x="90" y="14"/>
                  </a:lnTo>
                  <a:lnTo>
                    <a:pt x="82" y="8"/>
                  </a:lnTo>
                  <a:lnTo>
                    <a:pt x="74" y="4"/>
                  </a:lnTo>
                  <a:lnTo>
                    <a:pt x="64" y="0"/>
                  </a:lnTo>
                  <a:lnTo>
                    <a:pt x="54" y="0"/>
                  </a:lnTo>
                  <a:lnTo>
                    <a:pt x="54" y="0"/>
                  </a:lnTo>
                  <a:close/>
                  <a:moveTo>
                    <a:pt x="54" y="0"/>
                  </a:moveTo>
                  <a:lnTo>
                    <a:pt x="54"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8" name="Freeform 23"/>
            <p:cNvSpPr>
              <a:spLocks/>
            </p:cNvSpPr>
            <p:nvPr/>
          </p:nvSpPr>
          <p:spPr bwMode="auto">
            <a:xfrm>
              <a:off x="3246921" y="2759851"/>
              <a:ext cx="68916" cy="44210"/>
            </a:xfrm>
            <a:custGeom>
              <a:avLst/>
              <a:gdLst>
                <a:gd name="T0" fmla="*/ 54 w 106"/>
                <a:gd name="T1" fmla="*/ 0 h 68"/>
                <a:gd name="T2" fmla="*/ 54 w 106"/>
                <a:gd name="T3" fmla="*/ 0 h 68"/>
                <a:gd name="T4" fmla="*/ 42 w 106"/>
                <a:gd name="T5" fmla="*/ 0 h 68"/>
                <a:gd name="T6" fmla="*/ 32 w 106"/>
                <a:gd name="T7" fmla="*/ 4 h 68"/>
                <a:gd name="T8" fmla="*/ 24 w 106"/>
                <a:gd name="T9" fmla="*/ 8 h 68"/>
                <a:gd name="T10" fmla="*/ 16 w 106"/>
                <a:gd name="T11" fmla="*/ 14 h 68"/>
                <a:gd name="T12" fmla="*/ 10 w 106"/>
                <a:gd name="T13" fmla="*/ 22 h 68"/>
                <a:gd name="T14" fmla="*/ 4 w 106"/>
                <a:gd name="T15" fmla="*/ 32 h 68"/>
                <a:gd name="T16" fmla="*/ 2 w 106"/>
                <a:gd name="T17" fmla="*/ 42 h 68"/>
                <a:gd name="T18" fmla="*/ 0 w 106"/>
                <a:gd name="T19" fmla="*/ 52 h 68"/>
                <a:gd name="T20" fmla="*/ 0 w 106"/>
                <a:gd name="T21" fmla="*/ 68 h 68"/>
                <a:gd name="T22" fmla="*/ 106 w 106"/>
                <a:gd name="T23" fmla="*/ 68 h 68"/>
                <a:gd name="T24" fmla="*/ 106 w 106"/>
                <a:gd name="T25" fmla="*/ 52 h 68"/>
                <a:gd name="T26" fmla="*/ 106 w 106"/>
                <a:gd name="T27" fmla="*/ 52 h 68"/>
                <a:gd name="T28" fmla="*/ 104 w 106"/>
                <a:gd name="T29" fmla="*/ 42 h 68"/>
                <a:gd name="T30" fmla="*/ 102 w 106"/>
                <a:gd name="T31" fmla="*/ 32 h 68"/>
                <a:gd name="T32" fmla="*/ 96 w 106"/>
                <a:gd name="T33" fmla="*/ 22 h 68"/>
                <a:gd name="T34" fmla="*/ 90 w 106"/>
                <a:gd name="T35" fmla="*/ 14 h 68"/>
                <a:gd name="T36" fmla="*/ 82 w 106"/>
                <a:gd name="T37" fmla="*/ 8 h 68"/>
                <a:gd name="T38" fmla="*/ 74 w 106"/>
                <a:gd name="T39" fmla="*/ 4 h 68"/>
                <a:gd name="T40" fmla="*/ 64 w 106"/>
                <a:gd name="T41" fmla="*/ 0 h 68"/>
                <a:gd name="T42" fmla="*/ 54 w 106"/>
                <a:gd name="T43" fmla="*/ 0 h 68"/>
                <a:gd name="T44" fmla="*/ 54 w 106"/>
                <a:gd name="T4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68">
                  <a:moveTo>
                    <a:pt x="54" y="0"/>
                  </a:moveTo>
                  <a:lnTo>
                    <a:pt x="54" y="0"/>
                  </a:lnTo>
                  <a:lnTo>
                    <a:pt x="42" y="0"/>
                  </a:lnTo>
                  <a:lnTo>
                    <a:pt x="32" y="4"/>
                  </a:lnTo>
                  <a:lnTo>
                    <a:pt x="24" y="8"/>
                  </a:lnTo>
                  <a:lnTo>
                    <a:pt x="16" y="14"/>
                  </a:lnTo>
                  <a:lnTo>
                    <a:pt x="10" y="22"/>
                  </a:lnTo>
                  <a:lnTo>
                    <a:pt x="4" y="32"/>
                  </a:lnTo>
                  <a:lnTo>
                    <a:pt x="2" y="42"/>
                  </a:lnTo>
                  <a:lnTo>
                    <a:pt x="0" y="52"/>
                  </a:lnTo>
                  <a:lnTo>
                    <a:pt x="0" y="68"/>
                  </a:lnTo>
                  <a:lnTo>
                    <a:pt x="106" y="68"/>
                  </a:lnTo>
                  <a:lnTo>
                    <a:pt x="106" y="52"/>
                  </a:lnTo>
                  <a:lnTo>
                    <a:pt x="106" y="52"/>
                  </a:lnTo>
                  <a:lnTo>
                    <a:pt x="104" y="42"/>
                  </a:lnTo>
                  <a:lnTo>
                    <a:pt x="102" y="32"/>
                  </a:lnTo>
                  <a:lnTo>
                    <a:pt x="96" y="22"/>
                  </a:lnTo>
                  <a:lnTo>
                    <a:pt x="90" y="14"/>
                  </a:lnTo>
                  <a:lnTo>
                    <a:pt x="82" y="8"/>
                  </a:lnTo>
                  <a:lnTo>
                    <a:pt x="74" y="4"/>
                  </a:lnTo>
                  <a:lnTo>
                    <a:pt x="64" y="0"/>
                  </a:lnTo>
                  <a:lnTo>
                    <a:pt x="54" y="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9" name="Line 24"/>
            <p:cNvSpPr>
              <a:spLocks noChangeShapeType="1"/>
            </p:cNvSpPr>
            <p:nvPr/>
          </p:nvSpPr>
          <p:spPr bwMode="auto">
            <a:xfrm>
              <a:off x="3282029" y="27598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Tree>
    <p:extLst>
      <p:ext uri="{BB962C8B-B14F-4D97-AF65-F5344CB8AC3E}">
        <p14:creationId xmlns:p14="http://schemas.microsoft.com/office/powerpoint/2010/main" val="1679634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579" y="343667"/>
            <a:ext cx="6998751" cy="857250"/>
          </a:xfrm>
        </p:spPr>
        <p:txBody>
          <a:bodyPr/>
          <a:lstStyle/>
          <a:p>
            <a:r>
              <a:rPr lang="en-US" sz="4000">
                <a:latin typeface="Gotham Book" charset="0"/>
                <a:ea typeface="Gotham Book" charset="0"/>
                <a:cs typeface="Gotham Book" charset="0"/>
              </a:rPr>
              <a:t>Tool #3: File and Folder Management Automator</a:t>
            </a:r>
            <a:endParaRPr lang="en-US" sz="4000" dirty="0">
              <a:latin typeface="Gotham Book" charset="0"/>
              <a:ea typeface="Gotham Book" charset="0"/>
              <a:cs typeface="Gotham Book" charset="0"/>
            </a:endParaRPr>
          </a:p>
        </p:txBody>
      </p:sp>
      <p:grpSp>
        <p:nvGrpSpPr>
          <p:cNvPr id="11" name="Group 10"/>
          <p:cNvGrpSpPr/>
          <p:nvPr/>
        </p:nvGrpSpPr>
        <p:grpSpPr>
          <a:xfrm>
            <a:off x="4467772" y="2284220"/>
            <a:ext cx="3411722" cy="384901"/>
            <a:chOff x="6301273" y="2685319"/>
            <a:chExt cx="4548963" cy="513201"/>
          </a:xfrm>
        </p:grpSpPr>
        <p:sp>
          <p:nvSpPr>
            <p:cNvPr id="5" name="Rectangle 4"/>
            <p:cNvSpPr/>
            <p:nvPr/>
          </p:nvSpPr>
          <p:spPr>
            <a:xfrm>
              <a:off x="6982168" y="2706078"/>
              <a:ext cx="3868068" cy="492442"/>
            </a:xfrm>
            <a:prstGeom prst="rect">
              <a:avLst/>
            </a:prstGeom>
          </p:spPr>
          <p:txBody>
            <a:bodyPr wrap="none">
              <a:spAutoFit/>
            </a:bodyPr>
            <a:lstStyle/>
            <a:p>
              <a:r>
                <a:rPr lang="en-US" dirty="0">
                  <a:latin typeface="Gotham Light" charset="0"/>
                  <a:ea typeface="Gotham Light" charset="0"/>
                  <a:cs typeface="Gotham Light" charset="0"/>
                </a:rPr>
                <a:t>Finding files and folders</a:t>
              </a:r>
            </a:p>
          </p:txBody>
        </p:sp>
        <p:sp>
          <p:nvSpPr>
            <p:cNvPr id="29" name="Freeform 6"/>
            <p:cNvSpPr>
              <a:spLocks noEditPoints="1"/>
            </p:cNvSpPr>
            <p:nvPr/>
          </p:nvSpPr>
          <p:spPr bwMode="auto">
            <a:xfrm>
              <a:off x="6301273" y="2685319"/>
              <a:ext cx="526085" cy="482424"/>
            </a:xfrm>
            <a:custGeom>
              <a:avLst/>
              <a:gdLst>
                <a:gd name="T0" fmla="*/ 1108 w 1952"/>
                <a:gd name="T1" fmla="*/ 286 h 1790"/>
                <a:gd name="T2" fmla="*/ 410 w 1952"/>
                <a:gd name="T3" fmla="*/ 290 h 1790"/>
                <a:gd name="T4" fmla="*/ 376 w 1952"/>
                <a:gd name="T5" fmla="*/ 240 h 1790"/>
                <a:gd name="T6" fmla="*/ 420 w 1952"/>
                <a:gd name="T7" fmla="*/ 188 h 1790"/>
                <a:gd name="T8" fmla="*/ 1116 w 1952"/>
                <a:gd name="T9" fmla="*/ 202 h 1790"/>
                <a:gd name="T10" fmla="*/ 430 w 1952"/>
                <a:gd name="T11" fmla="*/ 406 h 1790"/>
                <a:gd name="T12" fmla="*/ 380 w 1952"/>
                <a:gd name="T13" fmla="*/ 440 h 1790"/>
                <a:gd name="T14" fmla="*/ 392 w 1952"/>
                <a:gd name="T15" fmla="*/ 500 h 1790"/>
                <a:gd name="T16" fmla="*/ 1088 w 1952"/>
                <a:gd name="T17" fmla="*/ 514 h 1790"/>
                <a:gd name="T18" fmla="*/ 1132 w 1952"/>
                <a:gd name="T19" fmla="*/ 460 h 1790"/>
                <a:gd name="T20" fmla="*/ 1098 w 1952"/>
                <a:gd name="T21" fmla="*/ 410 h 1790"/>
                <a:gd name="T22" fmla="*/ 1728 w 1952"/>
                <a:gd name="T23" fmla="*/ 1722 h 1790"/>
                <a:gd name="T24" fmla="*/ 1628 w 1952"/>
                <a:gd name="T25" fmla="*/ 1790 h 1790"/>
                <a:gd name="T26" fmla="*/ 20 w 1952"/>
                <a:gd name="T27" fmla="*/ 1742 h 1790"/>
                <a:gd name="T28" fmla="*/ 10 w 1952"/>
                <a:gd name="T29" fmla="*/ 338 h 1790"/>
                <a:gd name="T30" fmla="*/ 164 w 1952"/>
                <a:gd name="T31" fmla="*/ 272 h 1790"/>
                <a:gd name="T32" fmla="*/ 188 w 1952"/>
                <a:gd name="T33" fmla="*/ 10 h 1790"/>
                <a:gd name="T34" fmla="*/ 1324 w 1952"/>
                <a:gd name="T35" fmla="*/ 4 h 1790"/>
                <a:gd name="T36" fmla="*/ 1356 w 1952"/>
                <a:gd name="T37" fmla="*/ 272 h 1790"/>
                <a:gd name="T38" fmla="*/ 1500 w 1952"/>
                <a:gd name="T39" fmla="*/ 318 h 1790"/>
                <a:gd name="T40" fmla="*/ 1650 w 1952"/>
                <a:gd name="T41" fmla="*/ 490 h 1790"/>
                <a:gd name="T42" fmla="*/ 1736 w 1952"/>
                <a:gd name="T43" fmla="*/ 596 h 1790"/>
                <a:gd name="T44" fmla="*/ 1902 w 1952"/>
                <a:gd name="T45" fmla="*/ 612 h 1790"/>
                <a:gd name="T46" fmla="*/ 1946 w 1952"/>
                <a:gd name="T47" fmla="*/ 668 h 1790"/>
                <a:gd name="T48" fmla="*/ 164 w 1952"/>
                <a:gd name="T49" fmla="*/ 380 h 1790"/>
                <a:gd name="T50" fmla="*/ 1410 w 1952"/>
                <a:gd name="T51" fmla="*/ 380 h 1790"/>
                <a:gd name="T52" fmla="*/ 1202 w 1952"/>
                <a:gd name="T53" fmla="*/ 554 h 1790"/>
                <a:gd name="T54" fmla="*/ 1302 w 1952"/>
                <a:gd name="T55" fmla="*/ 54 h 1790"/>
                <a:gd name="T56" fmla="*/ 436 w 1952"/>
                <a:gd name="T57" fmla="*/ 682 h 1790"/>
                <a:gd name="T58" fmla="*/ 524 w 1952"/>
                <a:gd name="T59" fmla="*/ 598 h 1790"/>
                <a:gd name="T60" fmla="*/ 1300 w 1952"/>
                <a:gd name="T61" fmla="*/ 1344 h 1790"/>
                <a:gd name="T62" fmla="*/ 1290 w 1952"/>
                <a:gd name="T63" fmla="*/ 1250 h 1790"/>
                <a:gd name="T64" fmla="*/ 1300 w 1952"/>
                <a:gd name="T65" fmla="*/ 1082 h 1790"/>
                <a:gd name="T66" fmla="*/ 1186 w 1952"/>
                <a:gd name="T67" fmla="*/ 894 h 1790"/>
                <a:gd name="T68" fmla="*/ 1036 w 1952"/>
                <a:gd name="T69" fmla="*/ 826 h 1790"/>
                <a:gd name="T70" fmla="*/ 842 w 1952"/>
                <a:gd name="T71" fmla="*/ 852 h 1790"/>
                <a:gd name="T72" fmla="*/ 692 w 1952"/>
                <a:gd name="T73" fmla="*/ 996 h 1790"/>
                <a:gd name="T74" fmla="*/ 662 w 1952"/>
                <a:gd name="T75" fmla="*/ 1210 h 1790"/>
                <a:gd name="T76" fmla="*/ 776 w 1952"/>
                <a:gd name="T77" fmla="*/ 1398 h 1790"/>
                <a:gd name="T78" fmla="*/ 926 w 1952"/>
                <a:gd name="T79" fmla="*/ 1466 h 1790"/>
                <a:gd name="T80" fmla="*/ 1096 w 1952"/>
                <a:gd name="T81" fmla="*/ 1450 h 1790"/>
                <a:gd name="T82" fmla="*/ 1220 w 1952"/>
                <a:gd name="T83" fmla="*/ 1422 h 1790"/>
                <a:gd name="T84" fmla="*/ 1432 w 1952"/>
                <a:gd name="T85" fmla="*/ 1608 h 1790"/>
                <a:gd name="T86" fmla="*/ 1504 w 1952"/>
                <a:gd name="T87" fmla="*/ 1586 h 1790"/>
                <a:gd name="T88" fmla="*/ 1512 w 1952"/>
                <a:gd name="T89" fmla="*/ 1516 h 1790"/>
                <a:gd name="T90" fmla="*/ 1086 w 1952"/>
                <a:gd name="T91" fmla="*/ 956 h 1790"/>
                <a:gd name="T92" fmla="*/ 982 w 1952"/>
                <a:gd name="T93" fmla="*/ 930 h 1790"/>
                <a:gd name="T94" fmla="*/ 830 w 1952"/>
                <a:gd name="T95" fmla="*/ 990 h 1790"/>
                <a:gd name="T96" fmla="*/ 768 w 1952"/>
                <a:gd name="T97" fmla="*/ 1106 h 1790"/>
                <a:gd name="T98" fmla="*/ 790 w 1952"/>
                <a:gd name="T99" fmla="*/ 1248 h 1790"/>
                <a:gd name="T100" fmla="*/ 876 w 1952"/>
                <a:gd name="T101" fmla="*/ 1336 h 1790"/>
                <a:gd name="T102" fmla="*/ 982 w 1952"/>
                <a:gd name="T103" fmla="*/ 1364 h 1790"/>
                <a:gd name="T104" fmla="*/ 1132 w 1952"/>
                <a:gd name="T105" fmla="*/ 1302 h 1790"/>
                <a:gd name="T106" fmla="*/ 1194 w 1952"/>
                <a:gd name="T107" fmla="*/ 1186 h 1790"/>
                <a:gd name="T108" fmla="*/ 1172 w 1952"/>
                <a:gd name="T109" fmla="*/ 1044 h 1790"/>
                <a:gd name="T110" fmla="*/ 1118 w 1952"/>
                <a:gd name="T111" fmla="*/ 978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2" h="1790">
                  <a:moveTo>
                    <a:pt x="1132" y="240"/>
                  </a:moveTo>
                  <a:lnTo>
                    <a:pt x="1132" y="240"/>
                  </a:lnTo>
                  <a:lnTo>
                    <a:pt x="1132" y="252"/>
                  </a:lnTo>
                  <a:lnTo>
                    <a:pt x="1128" y="262"/>
                  </a:lnTo>
                  <a:lnTo>
                    <a:pt x="1122" y="270"/>
                  </a:lnTo>
                  <a:lnTo>
                    <a:pt x="1116" y="278"/>
                  </a:lnTo>
                  <a:lnTo>
                    <a:pt x="1108" y="286"/>
                  </a:lnTo>
                  <a:lnTo>
                    <a:pt x="1098" y="290"/>
                  </a:lnTo>
                  <a:lnTo>
                    <a:pt x="1088" y="294"/>
                  </a:lnTo>
                  <a:lnTo>
                    <a:pt x="1078" y="294"/>
                  </a:lnTo>
                  <a:lnTo>
                    <a:pt x="430" y="294"/>
                  </a:lnTo>
                  <a:lnTo>
                    <a:pt x="430" y="294"/>
                  </a:lnTo>
                  <a:lnTo>
                    <a:pt x="420" y="294"/>
                  </a:lnTo>
                  <a:lnTo>
                    <a:pt x="410" y="290"/>
                  </a:lnTo>
                  <a:lnTo>
                    <a:pt x="400" y="286"/>
                  </a:lnTo>
                  <a:lnTo>
                    <a:pt x="392" y="278"/>
                  </a:lnTo>
                  <a:lnTo>
                    <a:pt x="386" y="270"/>
                  </a:lnTo>
                  <a:lnTo>
                    <a:pt x="380" y="262"/>
                  </a:lnTo>
                  <a:lnTo>
                    <a:pt x="378" y="252"/>
                  </a:lnTo>
                  <a:lnTo>
                    <a:pt x="376" y="240"/>
                  </a:lnTo>
                  <a:lnTo>
                    <a:pt x="376" y="240"/>
                  </a:lnTo>
                  <a:lnTo>
                    <a:pt x="378" y="230"/>
                  </a:lnTo>
                  <a:lnTo>
                    <a:pt x="380" y="220"/>
                  </a:lnTo>
                  <a:lnTo>
                    <a:pt x="386" y="210"/>
                  </a:lnTo>
                  <a:lnTo>
                    <a:pt x="392" y="202"/>
                  </a:lnTo>
                  <a:lnTo>
                    <a:pt x="400" y="196"/>
                  </a:lnTo>
                  <a:lnTo>
                    <a:pt x="410" y="190"/>
                  </a:lnTo>
                  <a:lnTo>
                    <a:pt x="420" y="188"/>
                  </a:lnTo>
                  <a:lnTo>
                    <a:pt x="430" y="186"/>
                  </a:lnTo>
                  <a:lnTo>
                    <a:pt x="1078" y="186"/>
                  </a:lnTo>
                  <a:lnTo>
                    <a:pt x="1078" y="186"/>
                  </a:lnTo>
                  <a:lnTo>
                    <a:pt x="1088" y="188"/>
                  </a:lnTo>
                  <a:lnTo>
                    <a:pt x="1098" y="190"/>
                  </a:lnTo>
                  <a:lnTo>
                    <a:pt x="1108" y="196"/>
                  </a:lnTo>
                  <a:lnTo>
                    <a:pt x="1116" y="202"/>
                  </a:lnTo>
                  <a:lnTo>
                    <a:pt x="1122" y="210"/>
                  </a:lnTo>
                  <a:lnTo>
                    <a:pt x="1128" y="220"/>
                  </a:lnTo>
                  <a:lnTo>
                    <a:pt x="1132" y="230"/>
                  </a:lnTo>
                  <a:lnTo>
                    <a:pt x="1132" y="240"/>
                  </a:lnTo>
                  <a:lnTo>
                    <a:pt x="1132" y="240"/>
                  </a:lnTo>
                  <a:close/>
                  <a:moveTo>
                    <a:pt x="1078" y="406"/>
                  </a:moveTo>
                  <a:lnTo>
                    <a:pt x="430" y="406"/>
                  </a:lnTo>
                  <a:lnTo>
                    <a:pt x="430" y="406"/>
                  </a:lnTo>
                  <a:lnTo>
                    <a:pt x="420" y="408"/>
                  </a:lnTo>
                  <a:lnTo>
                    <a:pt x="410" y="410"/>
                  </a:lnTo>
                  <a:lnTo>
                    <a:pt x="400" y="416"/>
                  </a:lnTo>
                  <a:lnTo>
                    <a:pt x="392" y="422"/>
                  </a:lnTo>
                  <a:lnTo>
                    <a:pt x="386" y="430"/>
                  </a:lnTo>
                  <a:lnTo>
                    <a:pt x="380" y="440"/>
                  </a:lnTo>
                  <a:lnTo>
                    <a:pt x="378" y="450"/>
                  </a:lnTo>
                  <a:lnTo>
                    <a:pt x="376" y="460"/>
                  </a:lnTo>
                  <a:lnTo>
                    <a:pt x="376" y="460"/>
                  </a:lnTo>
                  <a:lnTo>
                    <a:pt x="378" y="472"/>
                  </a:lnTo>
                  <a:lnTo>
                    <a:pt x="380" y="482"/>
                  </a:lnTo>
                  <a:lnTo>
                    <a:pt x="386" y="492"/>
                  </a:lnTo>
                  <a:lnTo>
                    <a:pt x="392" y="500"/>
                  </a:lnTo>
                  <a:lnTo>
                    <a:pt x="400" y="506"/>
                  </a:lnTo>
                  <a:lnTo>
                    <a:pt x="410" y="510"/>
                  </a:lnTo>
                  <a:lnTo>
                    <a:pt x="420" y="514"/>
                  </a:lnTo>
                  <a:lnTo>
                    <a:pt x="430" y="516"/>
                  </a:lnTo>
                  <a:lnTo>
                    <a:pt x="1078" y="516"/>
                  </a:lnTo>
                  <a:lnTo>
                    <a:pt x="1078" y="516"/>
                  </a:lnTo>
                  <a:lnTo>
                    <a:pt x="1088" y="514"/>
                  </a:lnTo>
                  <a:lnTo>
                    <a:pt x="1098" y="510"/>
                  </a:lnTo>
                  <a:lnTo>
                    <a:pt x="1108" y="506"/>
                  </a:lnTo>
                  <a:lnTo>
                    <a:pt x="1116" y="500"/>
                  </a:lnTo>
                  <a:lnTo>
                    <a:pt x="1122" y="492"/>
                  </a:lnTo>
                  <a:lnTo>
                    <a:pt x="1128" y="482"/>
                  </a:lnTo>
                  <a:lnTo>
                    <a:pt x="1132" y="472"/>
                  </a:lnTo>
                  <a:lnTo>
                    <a:pt x="1132" y="460"/>
                  </a:lnTo>
                  <a:lnTo>
                    <a:pt x="1132" y="460"/>
                  </a:lnTo>
                  <a:lnTo>
                    <a:pt x="1132" y="450"/>
                  </a:lnTo>
                  <a:lnTo>
                    <a:pt x="1128" y="440"/>
                  </a:lnTo>
                  <a:lnTo>
                    <a:pt x="1122" y="430"/>
                  </a:lnTo>
                  <a:lnTo>
                    <a:pt x="1116" y="422"/>
                  </a:lnTo>
                  <a:lnTo>
                    <a:pt x="1108" y="416"/>
                  </a:lnTo>
                  <a:lnTo>
                    <a:pt x="1098" y="410"/>
                  </a:lnTo>
                  <a:lnTo>
                    <a:pt x="1088" y="408"/>
                  </a:lnTo>
                  <a:lnTo>
                    <a:pt x="1078" y="406"/>
                  </a:lnTo>
                  <a:lnTo>
                    <a:pt x="1078" y="406"/>
                  </a:lnTo>
                  <a:close/>
                  <a:moveTo>
                    <a:pt x="1950" y="728"/>
                  </a:moveTo>
                  <a:lnTo>
                    <a:pt x="1734" y="1704"/>
                  </a:lnTo>
                  <a:lnTo>
                    <a:pt x="1734" y="1704"/>
                  </a:lnTo>
                  <a:lnTo>
                    <a:pt x="1728" y="1722"/>
                  </a:lnTo>
                  <a:lnTo>
                    <a:pt x="1720" y="1738"/>
                  </a:lnTo>
                  <a:lnTo>
                    <a:pt x="1708" y="1754"/>
                  </a:lnTo>
                  <a:lnTo>
                    <a:pt x="1696" y="1766"/>
                  </a:lnTo>
                  <a:lnTo>
                    <a:pt x="1680" y="1776"/>
                  </a:lnTo>
                  <a:lnTo>
                    <a:pt x="1664" y="1784"/>
                  </a:lnTo>
                  <a:lnTo>
                    <a:pt x="1646" y="1788"/>
                  </a:lnTo>
                  <a:lnTo>
                    <a:pt x="1628" y="1790"/>
                  </a:lnTo>
                  <a:lnTo>
                    <a:pt x="110" y="1790"/>
                  </a:lnTo>
                  <a:lnTo>
                    <a:pt x="110" y="1790"/>
                  </a:lnTo>
                  <a:lnTo>
                    <a:pt x="88" y="1788"/>
                  </a:lnTo>
                  <a:lnTo>
                    <a:pt x="66" y="1780"/>
                  </a:lnTo>
                  <a:lnTo>
                    <a:pt x="48" y="1770"/>
                  </a:lnTo>
                  <a:lnTo>
                    <a:pt x="32" y="1758"/>
                  </a:lnTo>
                  <a:lnTo>
                    <a:pt x="20" y="1742"/>
                  </a:lnTo>
                  <a:lnTo>
                    <a:pt x="10" y="1724"/>
                  </a:lnTo>
                  <a:lnTo>
                    <a:pt x="2" y="1702"/>
                  </a:lnTo>
                  <a:lnTo>
                    <a:pt x="0" y="1680"/>
                  </a:lnTo>
                  <a:lnTo>
                    <a:pt x="0" y="380"/>
                  </a:lnTo>
                  <a:lnTo>
                    <a:pt x="0" y="380"/>
                  </a:lnTo>
                  <a:lnTo>
                    <a:pt x="2" y="358"/>
                  </a:lnTo>
                  <a:lnTo>
                    <a:pt x="10" y="338"/>
                  </a:lnTo>
                  <a:lnTo>
                    <a:pt x="20" y="318"/>
                  </a:lnTo>
                  <a:lnTo>
                    <a:pt x="32" y="302"/>
                  </a:lnTo>
                  <a:lnTo>
                    <a:pt x="48" y="290"/>
                  </a:lnTo>
                  <a:lnTo>
                    <a:pt x="66" y="280"/>
                  </a:lnTo>
                  <a:lnTo>
                    <a:pt x="88" y="274"/>
                  </a:lnTo>
                  <a:lnTo>
                    <a:pt x="110" y="272"/>
                  </a:lnTo>
                  <a:lnTo>
                    <a:pt x="164" y="272"/>
                  </a:lnTo>
                  <a:lnTo>
                    <a:pt x="164" y="54"/>
                  </a:lnTo>
                  <a:lnTo>
                    <a:pt x="164" y="54"/>
                  </a:lnTo>
                  <a:lnTo>
                    <a:pt x="164" y="44"/>
                  </a:lnTo>
                  <a:lnTo>
                    <a:pt x="168" y="34"/>
                  </a:lnTo>
                  <a:lnTo>
                    <a:pt x="172" y="24"/>
                  </a:lnTo>
                  <a:lnTo>
                    <a:pt x="180" y="16"/>
                  </a:lnTo>
                  <a:lnTo>
                    <a:pt x="188" y="10"/>
                  </a:lnTo>
                  <a:lnTo>
                    <a:pt x="196" y="4"/>
                  </a:lnTo>
                  <a:lnTo>
                    <a:pt x="206" y="2"/>
                  </a:lnTo>
                  <a:lnTo>
                    <a:pt x="218" y="0"/>
                  </a:lnTo>
                  <a:lnTo>
                    <a:pt x="1302" y="0"/>
                  </a:lnTo>
                  <a:lnTo>
                    <a:pt x="1302" y="0"/>
                  </a:lnTo>
                  <a:lnTo>
                    <a:pt x="1312" y="2"/>
                  </a:lnTo>
                  <a:lnTo>
                    <a:pt x="1324" y="4"/>
                  </a:lnTo>
                  <a:lnTo>
                    <a:pt x="1332" y="10"/>
                  </a:lnTo>
                  <a:lnTo>
                    <a:pt x="1340" y="16"/>
                  </a:lnTo>
                  <a:lnTo>
                    <a:pt x="1346" y="24"/>
                  </a:lnTo>
                  <a:lnTo>
                    <a:pt x="1352" y="34"/>
                  </a:lnTo>
                  <a:lnTo>
                    <a:pt x="1356" y="44"/>
                  </a:lnTo>
                  <a:lnTo>
                    <a:pt x="1356" y="54"/>
                  </a:lnTo>
                  <a:lnTo>
                    <a:pt x="1356" y="272"/>
                  </a:lnTo>
                  <a:lnTo>
                    <a:pt x="1410" y="272"/>
                  </a:lnTo>
                  <a:lnTo>
                    <a:pt x="1410" y="272"/>
                  </a:lnTo>
                  <a:lnTo>
                    <a:pt x="1432" y="274"/>
                  </a:lnTo>
                  <a:lnTo>
                    <a:pt x="1452" y="280"/>
                  </a:lnTo>
                  <a:lnTo>
                    <a:pt x="1472" y="290"/>
                  </a:lnTo>
                  <a:lnTo>
                    <a:pt x="1488" y="302"/>
                  </a:lnTo>
                  <a:lnTo>
                    <a:pt x="1500" y="318"/>
                  </a:lnTo>
                  <a:lnTo>
                    <a:pt x="1510" y="338"/>
                  </a:lnTo>
                  <a:lnTo>
                    <a:pt x="1516" y="358"/>
                  </a:lnTo>
                  <a:lnTo>
                    <a:pt x="1518" y="380"/>
                  </a:lnTo>
                  <a:lnTo>
                    <a:pt x="1518" y="488"/>
                  </a:lnTo>
                  <a:lnTo>
                    <a:pt x="1628" y="488"/>
                  </a:lnTo>
                  <a:lnTo>
                    <a:pt x="1628" y="488"/>
                  </a:lnTo>
                  <a:lnTo>
                    <a:pt x="1650" y="490"/>
                  </a:lnTo>
                  <a:lnTo>
                    <a:pt x="1670" y="496"/>
                  </a:lnTo>
                  <a:lnTo>
                    <a:pt x="1688" y="506"/>
                  </a:lnTo>
                  <a:lnTo>
                    <a:pt x="1704" y="520"/>
                  </a:lnTo>
                  <a:lnTo>
                    <a:pt x="1718" y="536"/>
                  </a:lnTo>
                  <a:lnTo>
                    <a:pt x="1728" y="554"/>
                  </a:lnTo>
                  <a:lnTo>
                    <a:pt x="1734" y="574"/>
                  </a:lnTo>
                  <a:lnTo>
                    <a:pt x="1736" y="596"/>
                  </a:lnTo>
                  <a:lnTo>
                    <a:pt x="1844" y="596"/>
                  </a:lnTo>
                  <a:lnTo>
                    <a:pt x="1844" y="596"/>
                  </a:lnTo>
                  <a:lnTo>
                    <a:pt x="1856" y="598"/>
                  </a:lnTo>
                  <a:lnTo>
                    <a:pt x="1868" y="600"/>
                  </a:lnTo>
                  <a:lnTo>
                    <a:pt x="1880" y="602"/>
                  </a:lnTo>
                  <a:lnTo>
                    <a:pt x="1892" y="608"/>
                  </a:lnTo>
                  <a:lnTo>
                    <a:pt x="1902" y="612"/>
                  </a:lnTo>
                  <a:lnTo>
                    <a:pt x="1912" y="620"/>
                  </a:lnTo>
                  <a:lnTo>
                    <a:pt x="1920" y="628"/>
                  </a:lnTo>
                  <a:lnTo>
                    <a:pt x="1928" y="638"/>
                  </a:lnTo>
                  <a:lnTo>
                    <a:pt x="1928" y="638"/>
                  </a:lnTo>
                  <a:lnTo>
                    <a:pt x="1936" y="648"/>
                  </a:lnTo>
                  <a:lnTo>
                    <a:pt x="1942" y="658"/>
                  </a:lnTo>
                  <a:lnTo>
                    <a:pt x="1946" y="668"/>
                  </a:lnTo>
                  <a:lnTo>
                    <a:pt x="1950" y="680"/>
                  </a:lnTo>
                  <a:lnTo>
                    <a:pt x="1952" y="692"/>
                  </a:lnTo>
                  <a:lnTo>
                    <a:pt x="1952" y="704"/>
                  </a:lnTo>
                  <a:lnTo>
                    <a:pt x="1952" y="716"/>
                  </a:lnTo>
                  <a:lnTo>
                    <a:pt x="1950" y="728"/>
                  </a:lnTo>
                  <a:lnTo>
                    <a:pt x="1950" y="728"/>
                  </a:lnTo>
                  <a:close/>
                  <a:moveTo>
                    <a:pt x="164" y="380"/>
                  </a:moveTo>
                  <a:lnTo>
                    <a:pt x="110" y="380"/>
                  </a:lnTo>
                  <a:lnTo>
                    <a:pt x="110" y="1680"/>
                  </a:lnTo>
                  <a:lnTo>
                    <a:pt x="164" y="1680"/>
                  </a:lnTo>
                  <a:lnTo>
                    <a:pt x="164" y="380"/>
                  </a:lnTo>
                  <a:close/>
                  <a:moveTo>
                    <a:pt x="1356" y="488"/>
                  </a:moveTo>
                  <a:lnTo>
                    <a:pt x="1410" y="488"/>
                  </a:lnTo>
                  <a:lnTo>
                    <a:pt x="1410" y="380"/>
                  </a:lnTo>
                  <a:lnTo>
                    <a:pt x="1356" y="380"/>
                  </a:lnTo>
                  <a:lnTo>
                    <a:pt x="1356" y="488"/>
                  </a:lnTo>
                  <a:close/>
                  <a:moveTo>
                    <a:pt x="542" y="596"/>
                  </a:moveTo>
                  <a:lnTo>
                    <a:pt x="1194" y="596"/>
                  </a:lnTo>
                  <a:lnTo>
                    <a:pt x="1194" y="596"/>
                  </a:lnTo>
                  <a:lnTo>
                    <a:pt x="1196" y="574"/>
                  </a:lnTo>
                  <a:lnTo>
                    <a:pt x="1202" y="554"/>
                  </a:lnTo>
                  <a:lnTo>
                    <a:pt x="1212" y="536"/>
                  </a:lnTo>
                  <a:lnTo>
                    <a:pt x="1226" y="520"/>
                  </a:lnTo>
                  <a:lnTo>
                    <a:pt x="1242" y="506"/>
                  </a:lnTo>
                  <a:lnTo>
                    <a:pt x="1260" y="496"/>
                  </a:lnTo>
                  <a:lnTo>
                    <a:pt x="1280" y="490"/>
                  </a:lnTo>
                  <a:lnTo>
                    <a:pt x="1302" y="488"/>
                  </a:lnTo>
                  <a:lnTo>
                    <a:pt x="1302" y="54"/>
                  </a:lnTo>
                  <a:lnTo>
                    <a:pt x="218" y="54"/>
                  </a:lnTo>
                  <a:lnTo>
                    <a:pt x="218" y="1680"/>
                  </a:lnTo>
                  <a:lnTo>
                    <a:pt x="218" y="1680"/>
                  </a:lnTo>
                  <a:lnTo>
                    <a:pt x="252" y="1522"/>
                  </a:lnTo>
                  <a:lnTo>
                    <a:pt x="328" y="1178"/>
                  </a:lnTo>
                  <a:lnTo>
                    <a:pt x="436" y="682"/>
                  </a:lnTo>
                  <a:lnTo>
                    <a:pt x="436" y="682"/>
                  </a:lnTo>
                  <a:lnTo>
                    <a:pt x="442" y="664"/>
                  </a:lnTo>
                  <a:lnTo>
                    <a:pt x="452" y="648"/>
                  </a:lnTo>
                  <a:lnTo>
                    <a:pt x="462" y="632"/>
                  </a:lnTo>
                  <a:lnTo>
                    <a:pt x="474" y="620"/>
                  </a:lnTo>
                  <a:lnTo>
                    <a:pt x="490" y="610"/>
                  </a:lnTo>
                  <a:lnTo>
                    <a:pt x="506" y="602"/>
                  </a:lnTo>
                  <a:lnTo>
                    <a:pt x="524" y="598"/>
                  </a:lnTo>
                  <a:lnTo>
                    <a:pt x="542" y="596"/>
                  </a:lnTo>
                  <a:lnTo>
                    <a:pt x="542" y="596"/>
                  </a:lnTo>
                  <a:close/>
                  <a:moveTo>
                    <a:pt x="1494" y="1496"/>
                  </a:moveTo>
                  <a:lnTo>
                    <a:pt x="1324" y="1356"/>
                  </a:lnTo>
                  <a:lnTo>
                    <a:pt x="1324" y="1356"/>
                  </a:lnTo>
                  <a:lnTo>
                    <a:pt x="1312" y="1348"/>
                  </a:lnTo>
                  <a:lnTo>
                    <a:pt x="1300" y="1344"/>
                  </a:lnTo>
                  <a:lnTo>
                    <a:pt x="1286" y="1342"/>
                  </a:lnTo>
                  <a:lnTo>
                    <a:pt x="1272" y="1342"/>
                  </a:lnTo>
                  <a:lnTo>
                    <a:pt x="1252" y="1326"/>
                  </a:lnTo>
                  <a:lnTo>
                    <a:pt x="1252" y="1326"/>
                  </a:lnTo>
                  <a:lnTo>
                    <a:pt x="1268" y="1302"/>
                  </a:lnTo>
                  <a:lnTo>
                    <a:pt x="1280" y="1276"/>
                  </a:lnTo>
                  <a:lnTo>
                    <a:pt x="1290" y="1250"/>
                  </a:lnTo>
                  <a:lnTo>
                    <a:pt x="1298" y="1224"/>
                  </a:lnTo>
                  <a:lnTo>
                    <a:pt x="1302" y="1198"/>
                  </a:lnTo>
                  <a:lnTo>
                    <a:pt x="1306" y="1170"/>
                  </a:lnTo>
                  <a:lnTo>
                    <a:pt x="1306" y="1142"/>
                  </a:lnTo>
                  <a:lnTo>
                    <a:pt x="1304" y="1114"/>
                  </a:lnTo>
                  <a:lnTo>
                    <a:pt x="1304" y="1114"/>
                  </a:lnTo>
                  <a:lnTo>
                    <a:pt x="1300" y="1082"/>
                  </a:lnTo>
                  <a:lnTo>
                    <a:pt x="1292" y="1050"/>
                  </a:lnTo>
                  <a:lnTo>
                    <a:pt x="1282" y="1020"/>
                  </a:lnTo>
                  <a:lnTo>
                    <a:pt x="1268" y="992"/>
                  </a:lnTo>
                  <a:lnTo>
                    <a:pt x="1252" y="966"/>
                  </a:lnTo>
                  <a:lnTo>
                    <a:pt x="1232" y="940"/>
                  </a:lnTo>
                  <a:lnTo>
                    <a:pt x="1210" y="916"/>
                  </a:lnTo>
                  <a:lnTo>
                    <a:pt x="1186" y="894"/>
                  </a:lnTo>
                  <a:lnTo>
                    <a:pt x="1186" y="894"/>
                  </a:lnTo>
                  <a:lnTo>
                    <a:pt x="1164" y="878"/>
                  </a:lnTo>
                  <a:lnTo>
                    <a:pt x="1140" y="862"/>
                  </a:lnTo>
                  <a:lnTo>
                    <a:pt x="1116" y="850"/>
                  </a:lnTo>
                  <a:lnTo>
                    <a:pt x="1090" y="840"/>
                  </a:lnTo>
                  <a:lnTo>
                    <a:pt x="1064" y="832"/>
                  </a:lnTo>
                  <a:lnTo>
                    <a:pt x="1036" y="826"/>
                  </a:lnTo>
                  <a:lnTo>
                    <a:pt x="1010" y="822"/>
                  </a:lnTo>
                  <a:lnTo>
                    <a:pt x="982" y="820"/>
                  </a:lnTo>
                  <a:lnTo>
                    <a:pt x="982" y="820"/>
                  </a:lnTo>
                  <a:lnTo>
                    <a:pt x="944" y="824"/>
                  </a:lnTo>
                  <a:lnTo>
                    <a:pt x="910" y="828"/>
                  </a:lnTo>
                  <a:lnTo>
                    <a:pt x="874" y="838"/>
                  </a:lnTo>
                  <a:lnTo>
                    <a:pt x="842" y="852"/>
                  </a:lnTo>
                  <a:lnTo>
                    <a:pt x="810" y="870"/>
                  </a:lnTo>
                  <a:lnTo>
                    <a:pt x="780" y="890"/>
                  </a:lnTo>
                  <a:lnTo>
                    <a:pt x="754" y="914"/>
                  </a:lnTo>
                  <a:lnTo>
                    <a:pt x="730" y="940"/>
                  </a:lnTo>
                  <a:lnTo>
                    <a:pt x="730" y="940"/>
                  </a:lnTo>
                  <a:lnTo>
                    <a:pt x="710" y="968"/>
                  </a:lnTo>
                  <a:lnTo>
                    <a:pt x="692" y="996"/>
                  </a:lnTo>
                  <a:lnTo>
                    <a:pt x="680" y="1024"/>
                  </a:lnTo>
                  <a:lnTo>
                    <a:pt x="668" y="1054"/>
                  </a:lnTo>
                  <a:lnTo>
                    <a:pt x="662" y="1086"/>
                  </a:lnTo>
                  <a:lnTo>
                    <a:pt x="658" y="1116"/>
                  </a:lnTo>
                  <a:lnTo>
                    <a:pt x="656" y="1148"/>
                  </a:lnTo>
                  <a:lnTo>
                    <a:pt x="658" y="1180"/>
                  </a:lnTo>
                  <a:lnTo>
                    <a:pt x="662" y="1210"/>
                  </a:lnTo>
                  <a:lnTo>
                    <a:pt x="670" y="1240"/>
                  </a:lnTo>
                  <a:lnTo>
                    <a:pt x="680" y="1270"/>
                  </a:lnTo>
                  <a:lnTo>
                    <a:pt x="694" y="1298"/>
                  </a:lnTo>
                  <a:lnTo>
                    <a:pt x="710" y="1326"/>
                  </a:lnTo>
                  <a:lnTo>
                    <a:pt x="728" y="1352"/>
                  </a:lnTo>
                  <a:lnTo>
                    <a:pt x="750" y="1376"/>
                  </a:lnTo>
                  <a:lnTo>
                    <a:pt x="776" y="1398"/>
                  </a:lnTo>
                  <a:lnTo>
                    <a:pt x="776" y="1398"/>
                  </a:lnTo>
                  <a:lnTo>
                    <a:pt x="798" y="1416"/>
                  </a:lnTo>
                  <a:lnTo>
                    <a:pt x="822" y="1430"/>
                  </a:lnTo>
                  <a:lnTo>
                    <a:pt x="846" y="1442"/>
                  </a:lnTo>
                  <a:lnTo>
                    <a:pt x="872" y="1452"/>
                  </a:lnTo>
                  <a:lnTo>
                    <a:pt x="898" y="1460"/>
                  </a:lnTo>
                  <a:lnTo>
                    <a:pt x="926" y="1466"/>
                  </a:lnTo>
                  <a:lnTo>
                    <a:pt x="954" y="1470"/>
                  </a:lnTo>
                  <a:lnTo>
                    <a:pt x="980" y="1472"/>
                  </a:lnTo>
                  <a:lnTo>
                    <a:pt x="980" y="1472"/>
                  </a:lnTo>
                  <a:lnTo>
                    <a:pt x="1010" y="1470"/>
                  </a:lnTo>
                  <a:lnTo>
                    <a:pt x="1040" y="1466"/>
                  </a:lnTo>
                  <a:lnTo>
                    <a:pt x="1068" y="1460"/>
                  </a:lnTo>
                  <a:lnTo>
                    <a:pt x="1096" y="1450"/>
                  </a:lnTo>
                  <a:lnTo>
                    <a:pt x="1122" y="1440"/>
                  </a:lnTo>
                  <a:lnTo>
                    <a:pt x="1148" y="1426"/>
                  </a:lnTo>
                  <a:lnTo>
                    <a:pt x="1172" y="1410"/>
                  </a:lnTo>
                  <a:lnTo>
                    <a:pt x="1196" y="1390"/>
                  </a:lnTo>
                  <a:lnTo>
                    <a:pt x="1218" y="1410"/>
                  </a:lnTo>
                  <a:lnTo>
                    <a:pt x="1218" y="1410"/>
                  </a:lnTo>
                  <a:lnTo>
                    <a:pt x="1220" y="1422"/>
                  </a:lnTo>
                  <a:lnTo>
                    <a:pt x="1224" y="1434"/>
                  </a:lnTo>
                  <a:lnTo>
                    <a:pt x="1232" y="1446"/>
                  </a:lnTo>
                  <a:lnTo>
                    <a:pt x="1242" y="1456"/>
                  </a:lnTo>
                  <a:lnTo>
                    <a:pt x="1412" y="1596"/>
                  </a:lnTo>
                  <a:lnTo>
                    <a:pt x="1412" y="1596"/>
                  </a:lnTo>
                  <a:lnTo>
                    <a:pt x="1422" y="1602"/>
                  </a:lnTo>
                  <a:lnTo>
                    <a:pt x="1432" y="1608"/>
                  </a:lnTo>
                  <a:lnTo>
                    <a:pt x="1442" y="1610"/>
                  </a:lnTo>
                  <a:lnTo>
                    <a:pt x="1454" y="1610"/>
                  </a:lnTo>
                  <a:lnTo>
                    <a:pt x="1454" y="1610"/>
                  </a:lnTo>
                  <a:lnTo>
                    <a:pt x="1468" y="1610"/>
                  </a:lnTo>
                  <a:lnTo>
                    <a:pt x="1480" y="1604"/>
                  </a:lnTo>
                  <a:lnTo>
                    <a:pt x="1494" y="1598"/>
                  </a:lnTo>
                  <a:lnTo>
                    <a:pt x="1504" y="1586"/>
                  </a:lnTo>
                  <a:lnTo>
                    <a:pt x="1504" y="1586"/>
                  </a:lnTo>
                  <a:lnTo>
                    <a:pt x="1512" y="1576"/>
                  </a:lnTo>
                  <a:lnTo>
                    <a:pt x="1516" y="1564"/>
                  </a:lnTo>
                  <a:lnTo>
                    <a:pt x="1518" y="1552"/>
                  </a:lnTo>
                  <a:lnTo>
                    <a:pt x="1518" y="1540"/>
                  </a:lnTo>
                  <a:lnTo>
                    <a:pt x="1516" y="1526"/>
                  </a:lnTo>
                  <a:lnTo>
                    <a:pt x="1512" y="1516"/>
                  </a:lnTo>
                  <a:lnTo>
                    <a:pt x="1504" y="1504"/>
                  </a:lnTo>
                  <a:lnTo>
                    <a:pt x="1494" y="1496"/>
                  </a:lnTo>
                  <a:lnTo>
                    <a:pt x="1494" y="1496"/>
                  </a:lnTo>
                  <a:close/>
                  <a:moveTo>
                    <a:pt x="1118" y="978"/>
                  </a:moveTo>
                  <a:lnTo>
                    <a:pt x="1118" y="978"/>
                  </a:lnTo>
                  <a:lnTo>
                    <a:pt x="1102" y="966"/>
                  </a:lnTo>
                  <a:lnTo>
                    <a:pt x="1086" y="956"/>
                  </a:lnTo>
                  <a:lnTo>
                    <a:pt x="1070" y="948"/>
                  </a:lnTo>
                  <a:lnTo>
                    <a:pt x="1052" y="942"/>
                  </a:lnTo>
                  <a:lnTo>
                    <a:pt x="1036" y="936"/>
                  </a:lnTo>
                  <a:lnTo>
                    <a:pt x="1018" y="932"/>
                  </a:lnTo>
                  <a:lnTo>
                    <a:pt x="1000" y="930"/>
                  </a:lnTo>
                  <a:lnTo>
                    <a:pt x="982" y="930"/>
                  </a:lnTo>
                  <a:lnTo>
                    <a:pt x="982" y="930"/>
                  </a:lnTo>
                  <a:lnTo>
                    <a:pt x="958" y="930"/>
                  </a:lnTo>
                  <a:lnTo>
                    <a:pt x="934" y="934"/>
                  </a:lnTo>
                  <a:lnTo>
                    <a:pt x="912" y="940"/>
                  </a:lnTo>
                  <a:lnTo>
                    <a:pt x="890" y="950"/>
                  </a:lnTo>
                  <a:lnTo>
                    <a:pt x="868" y="960"/>
                  </a:lnTo>
                  <a:lnTo>
                    <a:pt x="848" y="974"/>
                  </a:lnTo>
                  <a:lnTo>
                    <a:pt x="830" y="990"/>
                  </a:lnTo>
                  <a:lnTo>
                    <a:pt x="814" y="1010"/>
                  </a:lnTo>
                  <a:lnTo>
                    <a:pt x="814" y="1010"/>
                  </a:lnTo>
                  <a:lnTo>
                    <a:pt x="800" y="1028"/>
                  </a:lnTo>
                  <a:lnTo>
                    <a:pt x="788" y="1046"/>
                  </a:lnTo>
                  <a:lnTo>
                    <a:pt x="780" y="1066"/>
                  </a:lnTo>
                  <a:lnTo>
                    <a:pt x="774" y="1086"/>
                  </a:lnTo>
                  <a:lnTo>
                    <a:pt x="768" y="1106"/>
                  </a:lnTo>
                  <a:lnTo>
                    <a:pt x="766" y="1126"/>
                  </a:lnTo>
                  <a:lnTo>
                    <a:pt x="764" y="1148"/>
                  </a:lnTo>
                  <a:lnTo>
                    <a:pt x="766" y="1168"/>
                  </a:lnTo>
                  <a:lnTo>
                    <a:pt x="768" y="1188"/>
                  </a:lnTo>
                  <a:lnTo>
                    <a:pt x="774" y="1210"/>
                  </a:lnTo>
                  <a:lnTo>
                    <a:pt x="780" y="1228"/>
                  </a:lnTo>
                  <a:lnTo>
                    <a:pt x="790" y="1248"/>
                  </a:lnTo>
                  <a:lnTo>
                    <a:pt x="800" y="1266"/>
                  </a:lnTo>
                  <a:lnTo>
                    <a:pt x="814" y="1284"/>
                  </a:lnTo>
                  <a:lnTo>
                    <a:pt x="828" y="1300"/>
                  </a:lnTo>
                  <a:lnTo>
                    <a:pt x="844" y="1314"/>
                  </a:lnTo>
                  <a:lnTo>
                    <a:pt x="844" y="1314"/>
                  </a:lnTo>
                  <a:lnTo>
                    <a:pt x="860" y="1326"/>
                  </a:lnTo>
                  <a:lnTo>
                    <a:pt x="876" y="1336"/>
                  </a:lnTo>
                  <a:lnTo>
                    <a:pt x="892" y="1344"/>
                  </a:lnTo>
                  <a:lnTo>
                    <a:pt x="910" y="1352"/>
                  </a:lnTo>
                  <a:lnTo>
                    <a:pt x="928" y="1356"/>
                  </a:lnTo>
                  <a:lnTo>
                    <a:pt x="944" y="1360"/>
                  </a:lnTo>
                  <a:lnTo>
                    <a:pt x="964" y="1362"/>
                  </a:lnTo>
                  <a:lnTo>
                    <a:pt x="982" y="1364"/>
                  </a:lnTo>
                  <a:lnTo>
                    <a:pt x="982" y="1364"/>
                  </a:lnTo>
                  <a:lnTo>
                    <a:pt x="1004" y="1362"/>
                  </a:lnTo>
                  <a:lnTo>
                    <a:pt x="1028" y="1358"/>
                  </a:lnTo>
                  <a:lnTo>
                    <a:pt x="1050" y="1352"/>
                  </a:lnTo>
                  <a:lnTo>
                    <a:pt x="1072" y="1344"/>
                  </a:lnTo>
                  <a:lnTo>
                    <a:pt x="1094" y="1332"/>
                  </a:lnTo>
                  <a:lnTo>
                    <a:pt x="1114" y="1318"/>
                  </a:lnTo>
                  <a:lnTo>
                    <a:pt x="1132" y="1302"/>
                  </a:lnTo>
                  <a:lnTo>
                    <a:pt x="1150" y="1284"/>
                  </a:lnTo>
                  <a:lnTo>
                    <a:pt x="1150" y="1284"/>
                  </a:lnTo>
                  <a:lnTo>
                    <a:pt x="1162" y="1266"/>
                  </a:lnTo>
                  <a:lnTo>
                    <a:pt x="1174" y="1246"/>
                  </a:lnTo>
                  <a:lnTo>
                    <a:pt x="1182" y="1228"/>
                  </a:lnTo>
                  <a:lnTo>
                    <a:pt x="1190" y="1208"/>
                  </a:lnTo>
                  <a:lnTo>
                    <a:pt x="1194" y="1186"/>
                  </a:lnTo>
                  <a:lnTo>
                    <a:pt x="1198" y="1166"/>
                  </a:lnTo>
                  <a:lnTo>
                    <a:pt x="1198" y="1146"/>
                  </a:lnTo>
                  <a:lnTo>
                    <a:pt x="1196" y="1124"/>
                  </a:lnTo>
                  <a:lnTo>
                    <a:pt x="1194" y="1104"/>
                  </a:lnTo>
                  <a:lnTo>
                    <a:pt x="1188" y="1084"/>
                  </a:lnTo>
                  <a:lnTo>
                    <a:pt x="1182" y="1064"/>
                  </a:lnTo>
                  <a:lnTo>
                    <a:pt x="1172" y="1044"/>
                  </a:lnTo>
                  <a:lnTo>
                    <a:pt x="1162" y="1026"/>
                  </a:lnTo>
                  <a:lnTo>
                    <a:pt x="1150" y="1010"/>
                  </a:lnTo>
                  <a:lnTo>
                    <a:pt x="1134" y="994"/>
                  </a:lnTo>
                  <a:lnTo>
                    <a:pt x="1118" y="978"/>
                  </a:lnTo>
                  <a:lnTo>
                    <a:pt x="1118" y="978"/>
                  </a:lnTo>
                  <a:close/>
                  <a:moveTo>
                    <a:pt x="1118" y="978"/>
                  </a:moveTo>
                  <a:lnTo>
                    <a:pt x="1118" y="978"/>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1024" name="Freeform 19"/>
          <p:cNvSpPr>
            <a:spLocks noEditPoints="1"/>
          </p:cNvSpPr>
          <p:nvPr/>
        </p:nvSpPr>
        <p:spPr bwMode="auto">
          <a:xfrm>
            <a:off x="1226579" y="2139702"/>
            <a:ext cx="1767303" cy="1660274"/>
          </a:xfrm>
          <a:custGeom>
            <a:avLst/>
            <a:gdLst>
              <a:gd name="T0" fmla="*/ 2161 w 2675"/>
              <a:gd name="T1" fmla="*/ 2454 h 2513"/>
              <a:gd name="T2" fmla="*/ 2075 w 2675"/>
              <a:gd name="T3" fmla="*/ 2508 h 2513"/>
              <a:gd name="T4" fmla="*/ 135 w 2675"/>
              <a:gd name="T5" fmla="*/ 2512 h 2513"/>
              <a:gd name="T6" fmla="*/ 55 w 2675"/>
              <a:gd name="T7" fmla="*/ 2479 h 2513"/>
              <a:gd name="T8" fmla="*/ 11 w 2675"/>
              <a:gd name="T9" fmla="*/ 2419 h 2513"/>
              <a:gd name="T10" fmla="*/ 0 w 2675"/>
              <a:gd name="T11" fmla="*/ 890 h 2513"/>
              <a:gd name="T12" fmla="*/ 25 w 2675"/>
              <a:gd name="T13" fmla="*/ 806 h 2513"/>
              <a:gd name="T14" fmla="*/ 91 w 2675"/>
              <a:gd name="T15" fmla="*/ 751 h 2513"/>
              <a:gd name="T16" fmla="*/ 290 w 2675"/>
              <a:gd name="T17" fmla="*/ 868 h 2513"/>
              <a:gd name="T18" fmla="*/ 148 w 2675"/>
              <a:gd name="T19" fmla="*/ 888 h 2513"/>
              <a:gd name="T20" fmla="*/ 128 w 2675"/>
              <a:gd name="T21" fmla="*/ 2316 h 2513"/>
              <a:gd name="T22" fmla="*/ 158 w 2675"/>
              <a:gd name="T23" fmla="*/ 2373 h 2513"/>
              <a:gd name="T24" fmla="*/ 740 w 2675"/>
              <a:gd name="T25" fmla="*/ 1478 h 2513"/>
              <a:gd name="T26" fmla="*/ 817 w 2675"/>
              <a:gd name="T27" fmla="*/ 1397 h 2513"/>
              <a:gd name="T28" fmla="*/ 1960 w 2675"/>
              <a:gd name="T29" fmla="*/ 1386 h 2513"/>
              <a:gd name="T30" fmla="*/ 2011 w 2675"/>
              <a:gd name="T31" fmla="*/ 1036 h 2513"/>
              <a:gd name="T32" fmla="*/ 2067 w 2675"/>
              <a:gd name="T33" fmla="*/ 1086 h 2513"/>
              <a:gd name="T34" fmla="*/ 2090 w 2675"/>
              <a:gd name="T35" fmla="*/ 1161 h 2513"/>
              <a:gd name="T36" fmla="*/ 2624 w 2675"/>
              <a:gd name="T37" fmla="*/ 1392 h 2513"/>
              <a:gd name="T38" fmla="*/ 2669 w 2675"/>
              <a:gd name="T39" fmla="*/ 1436 h 2513"/>
              <a:gd name="T40" fmla="*/ 2665 w 2675"/>
              <a:gd name="T41" fmla="*/ 1511 h 2513"/>
              <a:gd name="T42" fmla="*/ 375 w 2675"/>
              <a:gd name="T43" fmla="*/ 1455 h 2513"/>
              <a:gd name="T44" fmla="*/ 382 w 2675"/>
              <a:gd name="T45" fmla="*/ 87 h 2513"/>
              <a:gd name="T46" fmla="*/ 421 w 2675"/>
              <a:gd name="T47" fmla="*/ 28 h 2513"/>
              <a:gd name="T48" fmla="*/ 488 w 2675"/>
              <a:gd name="T49" fmla="*/ 1 h 2513"/>
              <a:gd name="T50" fmla="*/ 1524 w 2675"/>
              <a:gd name="T51" fmla="*/ 11 h 2513"/>
              <a:gd name="T52" fmla="*/ 1868 w 2675"/>
              <a:gd name="T53" fmla="*/ 394 h 2513"/>
              <a:gd name="T54" fmla="*/ 1764 w 2675"/>
              <a:gd name="T55" fmla="*/ 477 h 2513"/>
              <a:gd name="T56" fmla="*/ 1744 w 2675"/>
              <a:gd name="T57" fmla="*/ 457 h 2513"/>
              <a:gd name="T58" fmla="*/ 1464 w 2675"/>
              <a:gd name="T59" fmla="*/ 448 h 2513"/>
              <a:gd name="T60" fmla="*/ 1441 w 2675"/>
              <a:gd name="T61" fmla="*/ 129 h 2513"/>
              <a:gd name="T62" fmla="*/ 1431 w 2675"/>
              <a:gd name="T63" fmla="*/ 108 h 2513"/>
              <a:gd name="T64" fmla="*/ 496 w 2675"/>
              <a:gd name="T65" fmla="*/ 104 h 2513"/>
              <a:gd name="T66" fmla="*/ 481 w 2675"/>
              <a:gd name="T67" fmla="*/ 120 h 2513"/>
              <a:gd name="T68" fmla="*/ 393 w 2675"/>
              <a:gd name="T69" fmla="*/ 1973 h 2513"/>
              <a:gd name="T70" fmla="*/ 376 w 2675"/>
              <a:gd name="T71" fmla="*/ 1928 h 2513"/>
              <a:gd name="T72" fmla="*/ 643 w 2675"/>
              <a:gd name="T73" fmla="*/ 563 h 2513"/>
              <a:gd name="T74" fmla="*/ 591 w 2675"/>
              <a:gd name="T75" fmla="*/ 591 h 2513"/>
              <a:gd name="T76" fmla="*/ 585 w 2675"/>
              <a:gd name="T77" fmla="*/ 652 h 2513"/>
              <a:gd name="T78" fmla="*/ 643 w 2675"/>
              <a:gd name="T79" fmla="*/ 691 h 2513"/>
              <a:gd name="T80" fmla="*/ 1647 w 2675"/>
              <a:gd name="T81" fmla="*/ 672 h 2513"/>
              <a:gd name="T82" fmla="*/ 1664 w 2675"/>
              <a:gd name="T83" fmla="*/ 614 h 2513"/>
              <a:gd name="T84" fmla="*/ 1615 w 2675"/>
              <a:gd name="T85" fmla="*/ 564 h 2513"/>
              <a:gd name="T86" fmla="*/ 1661 w 2675"/>
              <a:gd name="T87" fmla="*/ 975 h 2513"/>
              <a:gd name="T88" fmla="*/ 1602 w 2675"/>
              <a:gd name="T89" fmla="*/ 935 h 2513"/>
              <a:gd name="T90" fmla="*/ 598 w 2675"/>
              <a:gd name="T91" fmla="*/ 954 h 2513"/>
              <a:gd name="T92" fmla="*/ 582 w 2675"/>
              <a:gd name="T93" fmla="*/ 1011 h 2513"/>
              <a:gd name="T94" fmla="*/ 632 w 2675"/>
              <a:gd name="T95" fmla="*/ 1061 h 2513"/>
              <a:gd name="T96" fmla="*/ 1637 w 2675"/>
              <a:gd name="T97" fmla="*/ 1052 h 2513"/>
              <a:gd name="T98" fmla="*/ 1666 w 2675"/>
              <a:gd name="T99" fmla="*/ 999 h 2513"/>
              <a:gd name="T100" fmla="*/ 598 w 2675"/>
              <a:gd name="T101" fmla="*/ 1419 h 2513"/>
              <a:gd name="T102" fmla="*/ 667 w 2675"/>
              <a:gd name="T103" fmla="*/ 1437 h 2513"/>
              <a:gd name="T104" fmla="*/ 729 w 2675"/>
              <a:gd name="T105" fmla="*/ 1347 h 2513"/>
              <a:gd name="T106" fmla="*/ 804 w 2675"/>
              <a:gd name="T107" fmla="*/ 1310 h 2513"/>
              <a:gd name="T108" fmla="*/ 608 w 2675"/>
              <a:gd name="T109" fmla="*/ 1321 h 2513"/>
              <a:gd name="T110" fmla="*/ 581 w 2675"/>
              <a:gd name="T111" fmla="*/ 1373 h 2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75" h="2513">
                <a:moveTo>
                  <a:pt x="2658" y="1527"/>
                </a:moveTo>
                <a:lnTo>
                  <a:pt x="2186" y="2420"/>
                </a:lnTo>
                <a:lnTo>
                  <a:pt x="2186" y="2420"/>
                </a:lnTo>
                <a:lnTo>
                  <a:pt x="2181" y="2429"/>
                </a:lnTo>
                <a:lnTo>
                  <a:pt x="2175" y="2437"/>
                </a:lnTo>
                <a:lnTo>
                  <a:pt x="2161" y="2454"/>
                </a:lnTo>
                <a:lnTo>
                  <a:pt x="2144" y="2469"/>
                </a:lnTo>
                <a:lnTo>
                  <a:pt x="2126" y="2483"/>
                </a:lnTo>
                <a:lnTo>
                  <a:pt x="2106" y="2495"/>
                </a:lnTo>
                <a:lnTo>
                  <a:pt x="2097" y="2500"/>
                </a:lnTo>
                <a:lnTo>
                  <a:pt x="2086" y="2505"/>
                </a:lnTo>
                <a:lnTo>
                  <a:pt x="2075" y="2508"/>
                </a:lnTo>
                <a:lnTo>
                  <a:pt x="2066" y="2511"/>
                </a:lnTo>
                <a:lnTo>
                  <a:pt x="2056" y="2512"/>
                </a:lnTo>
                <a:lnTo>
                  <a:pt x="2046" y="2512"/>
                </a:lnTo>
                <a:lnTo>
                  <a:pt x="151" y="2513"/>
                </a:lnTo>
                <a:lnTo>
                  <a:pt x="151" y="2513"/>
                </a:lnTo>
                <a:lnTo>
                  <a:pt x="135" y="2512"/>
                </a:lnTo>
                <a:lnTo>
                  <a:pt x="121" y="2509"/>
                </a:lnTo>
                <a:lnTo>
                  <a:pt x="107" y="2506"/>
                </a:lnTo>
                <a:lnTo>
                  <a:pt x="93" y="2501"/>
                </a:lnTo>
                <a:lnTo>
                  <a:pt x="80" y="2495"/>
                </a:lnTo>
                <a:lnTo>
                  <a:pt x="66" y="2487"/>
                </a:lnTo>
                <a:lnTo>
                  <a:pt x="55" y="2479"/>
                </a:lnTo>
                <a:lnTo>
                  <a:pt x="44" y="2468"/>
                </a:lnTo>
                <a:lnTo>
                  <a:pt x="44" y="2468"/>
                </a:lnTo>
                <a:lnTo>
                  <a:pt x="33" y="2457"/>
                </a:lnTo>
                <a:lnTo>
                  <a:pt x="25" y="2445"/>
                </a:lnTo>
                <a:lnTo>
                  <a:pt x="18" y="2432"/>
                </a:lnTo>
                <a:lnTo>
                  <a:pt x="11" y="2419"/>
                </a:lnTo>
                <a:lnTo>
                  <a:pt x="6" y="2406"/>
                </a:lnTo>
                <a:lnTo>
                  <a:pt x="2" y="2392"/>
                </a:lnTo>
                <a:lnTo>
                  <a:pt x="0" y="2376"/>
                </a:lnTo>
                <a:lnTo>
                  <a:pt x="0" y="2362"/>
                </a:lnTo>
                <a:lnTo>
                  <a:pt x="0" y="890"/>
                </a:lnTo>
                <a:lnTo>
                  <a:pt x="0" y="890"/>
                </a:lnTo>
                <a:lnTo>
                  <a:pt x="0" y="875"/>
                </a:lnTo>
                <a:lnTo>
                  <a:pt x="2" y="859"/>
                </a:lnTo>
                <a:lnTo>
                  <a:pt x="7" y="845"/>
                </a:lnTo>
                <a:lnTo>
                  <a:pt x="12" y="831"/>
                </a:lnTo>
                <a:lnTo>
                  <a:pt x="18" y="818"/>
                </a:lnTo>
                <a:lnTo>
                  <a:pt x="25" y="806"/>
                </a:lnTo>
                <a:lnTo>
                  <a:pt x="34" y="794"/>
                </a:lnTo>
                <a:lnTo>
                  <a:pt x="44" y="783"/>
                </a:lnTo>
                <a:lnTo>
                  <a:pt x="55" y="774"/>
                </a:lnTo>
                <a:lnTo>
                  <a:pt x="66" y="764"/>
                </a:lnTo>
                <a:lnTo>
                  <a:pt x="78" y="757"/>
                </a:lnTo>
                <a:lnTo>
                  <a:pt x="91" y="751"/>
                </a:lnTo>
                <a:lnTo>
                  <a:pt x="106" y="745"/>
                </a:lnTo>
                <a:lnTo>
                  <a:pt x="120" y="742"/>
                </a:lnTo>
                <a:lnTo>
                  <a:pt x="135" y="740"/>
                </a:lnTo>
                <a:lnTo>
                  <a:pt x="151" y="740"/>
                </a:lnTo>
                <a:lnTo>
                  <a:pt x="290" y="738"/>
                </a:lnTo>
                <a:lnTo>
                  <a:pt x="290" y="868"/>
                </a:lnTo>
                <a:lnTo>
                  <a:pt x="197" y="868"/>
                </a:lnTo>
                <a:lnTo>
                  <a:pt x="197" y="868"/>
                </a:lnTo>
                <a:lnTo>
                  <a:pt x="183" y="869"/>
                </a:lnTo>
                <a:lnTo>
                  <a:pt x="170" y="872"/>
                </a:lnTo>
                <a:lnTo>
                  <a:pt x="158" y="878"/>
                </a:lnTo>
                <a:lnTo>
                  <a:pt x="148" y="888"/>
                </a:lnTo>
                <a:lnTo>
                  <a:pt x="148" y="888"/>
                </a:lnTo>
                <a:lnTo>
                  <a:pt x="139" y="897"/>
                </a:lnTo>
                <a:lnTo>
                  <a:pt x="133" y="909"/>
                </a:lnTo>
                <a:lnTo>
                  <a:pt x="129" y="922"/>
                </a:lnTo>
                <a:lnTo>
                  <a:pt x="128" y="935"/>
                </a:lnTo>
                <a:lnTo>
                  <a:pt x="128" y="2316"/>
                </a:lnTo>
                <a:lnTo>
                  <a:pt x="128" y="2316"/>
                </a:lnTo>
                <a:lnTo>
                  <a:pt x="129" y="2329"/>
                </a:lnTo>
                <a:lnTo>
                  <a:pt x="133" y="2342"/>
                </a:lnTo>
                <a:lnTo>
                  <a:pt x="140" y="2354"/>
                </a:lnTo>
                <a:lnTo>
                  <a:pt x="148" y="2365"/>
                </a:lnTo>
                <a:lnTo>
                  <a:pt x="158" y="2373"/>
                </a:lnTo>
                <a:lnTo>
                  <a:pt x="170" y="2379"/>
                </a:lnTo>
                <a:lnTo>
                  <a:pt x="183" y="2382"/>
                </a:lnTo>
                <a:lnTo>
                  <a:pt x="197" y="2384"/>
                </a:lnTo>
                <a:lnTo>
                  <a:pt x="292" y="2384"/>
                </a:lnTo>
                <a:lnTo>
                  <a:pt x="740" y="1478"/>
                </a:lnTo>
                <a:lnTo>
                  <a:pt x="740" y="1478"/>
                </a:lnTo>
                <a:lnTo>
                  <a:pt x="750" y="1460"/>
                </a:lnTo>
                <a:lnTo>
                  <a:pt x="762" y="1442"/>
                </a:lnTo>
                <a:lnTo>
                  <a:pt x="776" y="1427"/>
                </a:lnTo>
                <a:lnTo>
                  <a:pt x="792" y="1414"/>
                </a:lnTo>
                <a:lnTo>
                  <a:pt x="809" y="1402"/>
                </a:lnTo>
                <a:lnTo>
                  <a:pt x="817" y="1397"/>
                </a:lnTo>
                <a:lnTo>
                  <a:pt x="826" y="1394"/>
                </a:lnTo>
                <a:lnTo>
                  <a:pt x="836" y="1390"/>
                </a:lnTo>
                <a:lnTo>
                  <a:pt x="844" y="1389"/>
                </a:lnTo>
                <a:lnTo>
                  <a:pt x="854" y="1386"/>
                </a:lnTo>
                <a:lnTo>
                  <a:pt x="863" y="1386"/>
                </a:lnTo>
                <a:lnTo>
                  <a:pt x="1960" y="1386"/>
                </a:lnTo>
                <a:lnTo>
                  <a:pt x="1961" y="1022"/>
                </a:lnTo>
                <a:lnTo>
                  <a:pt x="1961" y="1022"/>
                </a:lnTo>
                <a:lnTo>
                  <a:pt x="1974" y="1023"/>
                </a:lnTo>
                <a:lnTo>
                  <a:pt x="1987" y="1027"/>
                </a:lnTo>
                <a:lnTo>
                  <a:pt x="1999" y="1030"/>
                </a:lnTo>
                <a:lnTo>
                  <a:pt x="2011" y="1036"/>
                </a:lnTo>
                <a:lnTo>
                  <a:pt x="2022" y="1042"/>
                </a:lnTo>
                <a:lnTo>
                  <a:pt x="2033" y="1049"/>
                </a:lnTo>
                <a:lnTo>
                  <a:pt x="2043" y="1058"/>
                </a:lnTo>
                <a:lnTo>
                  <a:pt x="2052" y="1066"/>
                </a:lnTo>
                <a:lnTo>
                  <a:pt x="2060" y="1077"/>
                </a:lnTo>
                <a:lnTo>
                  <a:pt x="2067" y="1086"/>
                </a:lnTo>
                <a:lnTo>
                  <a:pt x="2074" y="1098"/>
                </a:lnTo>
                <a:lnTo>
                  <a:pt x="2079" y="1110"/>
                </a:lnTo>
                <a:lnTo>
                  <a:pt x="2084" y="1122"/>
                </a:lnTo>
                <a:lnTo>
                  <a:pt x="2086" y="1135"/>
                </a:lnTo>
                <a:lnTo>
                  <a:pt x="2088" y="1148"/>
                </a:lnTo>
                <a:lnTo>
                  <a:pt x="2090" y="1161"/>
                </a:lnTo>
                <a:lnTo>
                  <a:pt x="2090" y="1386"/>
                </a:lnTo>
                <a:lnTo>
                  <a:pt x="2592" y="1386"/>
                </a:lnTo>
                <a:lnTo>
                  <a:pt x="2592" y="1386"/>
                </a:lnTo>
                <a:lnTo>
                  <a:pt x="2604" y="1388"/>
                </a:lnTo>
                <a:lnTo>
                  <a:pt x="2614" y="1389"/>
                </a:lnTo>
                <a:lnTo>
                  <a:pt x="2624" y="1392"/>
                </a:lnTo>
                <a:lnTo>
                  <a:pt x="2633" y="1397"/>
                </a:lnTo>
                <a:lnTo>
                  <a:pt x="2643" y="1403"/>
                </a:lnTo>
                <a:lnTo>
                  <a:pt x="2651" y="1410"/>
                </a:lnTo>
                <a:lnTo>
                  <a:pt x="2658" y="1417"/>
                </a:lnTo>
                <a:lnTo>
                  <a:pt x="2664" y="1427"/>
                </a:lnTo>
                <a:lnTo>
                  <a:pt x="2669" y="1436"/>
                </a:lnTo>
                <a:lnTo>
                  <a:pt x="2672" y="1447"/>
                </a:lnTo>
                <a:lnTo>
                  <a:pt x="2674" y="1459"/>
                </a:lnTo>
                <a:lnTo>
                  <a:pt x="2675" y="1471"/>
                </a:lnTo>
                <a:lnTo>
                  <a:pt x="2674" y="1484"/>
                </a:lnTo>
                <a:lnTo>
                  <a:pt x="2670" y="1497"/>
                </a:lnTo>
                <a:lnTo>
                  <a:pt x="2665" y="1511"/>
                </a:lnTo>
                <a:lnTo>
                  <a:pt x="2658" y="1527"/>
                </a:lnTo>
                <a:lnTo>
                  <a:pt x="2658" y="1527"/>
                </a:lnTo>
                <a:close/>
                <a:moveTo>
                  <a:pt x="376" y="1928"/>
                </a:moveTo>
                <a:lnTo>
                  <a:pt x="376" y="1928"/>
                </a:lnTo>
                <a:lnTo>
                  <a:pt x="375" y="1721"/>
                </a:lnTo>
                <a:lnTo>
                  <a:pt x="375" y="1455"/>
                </a:lnTo>
                <a:lnTo>
                  <a:pt x="375" y="857"/>
                </a:lnTo>
                <a:lnTo>
                  <a:pt x="376" y="123"/>
                </a:lnTo>
                <a:lnTo>
                  <a:pt x="376" y="123"/>
                </a:lnTo>
                <a:lnTo>
                  <a:pt x="378" y="112"/>
                </a:lnTo>
                <a:lnTo>
                  <a:pt x="379" y="99"/>
                </a:lnTo>
                <a:lnTo>
                  <a:pt x="382" y="87"/>
                </a:lnTo>
                <a:lnTo>
                  <a:pt x="386" y="76"/>
                </a:lnTo>
                <a:lnTo>
                  <a:pt x="392" y="65"/>
                </a:lnTo>
                <a:lnTo>
                  <a:pt x="398" y="55"/>
                </a:lnTo>
                <a:lnTo>
                  <a:pt x="405" y="45"/>
                </a:lnTo>
                <a:lnTo>
                  <a:pt x="413" y="37"/>
                </a:lnTo>
                <a:lnTo>
                  <a:pt x="421" y="28"/>
                </a:lnTo>
                <a:lnTo>
                  <a:pt x="431" y="21"/>
                </a:lnTo>
                <a:lnTo>
                  <a:pt x="442" y="15"/>
                </a:lnTo>
                <a:lnTo>
                  <a:pt x="452" y="9"/>
                </a:lnTo>
                <a:lnTo>
                  <a:pt x="463" y="6"/>
                </a:lnTo>
                <a:lnTo>
                  <a:pt x="475" y="2"/>
                </a:lnTo>
                <a:lnTo>
                  <a:pt x="488" y="1"/>
                </a:lnTo>
                <a:lnTo>
                  <a:pt x="500" y="0"/>
                </a:lnTo>
                <a:lnTo>
                  <a:pt x="1491" y="0"/>
                </a:lnTo>
                <a:lnTo>
                  <a:pt x="1491" y="0"/>
                </a:lnTo>
                <a:lnTo>
                  <a:pt x="1503" y="1"/>
                </a:lnTo>
                <a:lnTo>
                  <a:pt x="1514" y="5"/>
                </a:lnTo>
                <a:lnTo>
                  <a:pt x="1524" y="11"/>
                </a:lnTo>
                <a:lnTo>
                  <a:pt x="1533" y="18"/>
                </a:lnTo>
                <a:lnTo>
                  <a:pt x="1853" y="367"/>
                </a:lnTo>
                <a:lnTo>
                  <a:pt x="1853" y="367"/>
                </a:lnTo>
                <a:lnTo>
                  <a:pt x="1860" y="375"/>
                </a:lnTo>
                <a:lnTo>
                  <a:pt x="1865" y="385"/>
                </a:lnTo>
                <a:lnTo>
                  <a:pt x="1868" y="394"/>
                </a:lnTo>
                <a:lnTo>
                  <a:pt x="1869" y="405"/>
                </a:lnTo>
                <a:lnTo>
                  <a:pt x="1869" y="1307"/>
                </a:lnTo>
                <a:lnTo>
                  <a:pt x="1764" y="1307"/>
                </a:lnTo>
                <a:lnTo>
                  <a:pt x="1764" y="483"/>
                </a:lnTo>
                <a:lnTo>
                  <a:pt x="1764" y="483"/>
                </a:lnTo>
                <a:lnTo>
                  <a:pt x="1764" y="477"/>
                </a:lnTo>
                <a:lnTo>
                  <a:pt x="1763" y="472"/>
                </a:lnTo>
                <a:lnTo>
                  <a:pt x="1761" y="468"/>
                </a:lnTo>
                <a:lnTo>
                  <a:pt x="1757" y="464"/>
                </a:lnTo>
                <a:lnTo>
                  <a:pt x="1754" y="462"/>
                </a:lnTo>
                <a:lnTo>
                  <a:pt x="1749" y="459"/>
                </a:lnTo>
                <a:lnTo>
                  <a:pt x="1744" y="457"/>
                </a:lnTo>
                <a:lnTo>
                  <a:pt x="1739" y="457"/>
                </a:lnTo>
                <a:lnTo>
                  <a:pt x="1494" y="457"/>
                </a:lnTo>
                <a:lnTo>
                  <a:pt x="1494" y="457"/>
                </a:lnTo>
                <a:lnTo>
                  <a:pt x="1483" y="456"/>
                </a:lnTo>
                <a:lnTo>
                  <a:pt x="1473" y="452"/>
                </a:lnTo>
                <a:lnTo>
                  <a:pt x="1464" y="448"/>
                </a:lnTo>
                <a:lnTo>
                  <a:pt x="1457" y="442"/>
                </a:lnTo>
                <a:lnTo>
                  <a:pt x="1451" y="434"/>
                </a:lnTo>
                <a:lnTo>
                  <a:pt x="1446" y="425"/>
                </a:lnTo>
                <a:lnTo>
                  <a:pt x="1442" y="415"/>
                </a:lnTo>
                <a:lnTo>
                  <a:pt x="1441" y="405"/>
                </a:lnTo>
                <a:lnTo>
                  <a:pt x="1441" y="129"/>
                </a:lnTo>
                <a:lnTo>
                  <a:pt x="1441" y="129"/>
                </a:lnTo>
                <a:lnTo>
                  <a:pt x="1441" y="125"/>
                </a:lnTo>
                <a:lnTo>
                  <a:pt x="1439" y="120"/>
                </a:lnTo>
                <a:lnTo>
                  <a:pt x="1437" y="115"/>
                </a:lnTo>
                <a:lnTo>
                  <a:pt x="1434" y="112"/>
                </a:lnTo>
                <a:lnTo>
                  <a:pt x="1431" y="108"/>
                </a:lnTo>
                <a:lnTo>
                  <a:pt x="1426" y="106"/>
                </a:lnTo>
                <a:lnTo>
                  <a:pt x="1421" y="104"/>
                </a:lnTo>
                <a:lnTo>
                  <a:pt x="1415" y="104"/>
                </a:lnTo>
                <a:lnTo>
                  <a:pt x="501" y="104"/>
                </a:lnTo>
                <a:lnTo>
                  <a:pt x="501" y="104"/>
                </a:lnTo>
                <a:lnTo>
                  <a:pt x="496" y="104"/>
                </a:lnTo>
                <a:lnTo>
                  <a:pt x="493" y="106"/>
                </a:lnTo>
                <a:lnTo>
                  <a:pt x="489" y="107"/>
                </a:lnTo>
                <a:lnTo>
                  <a:pt x="487" y="109"/>
                </a:lnTo>
                <a:lnTo>
                  <a:pt x="484" y="113"/>
                </a:lnTo>
                <a:lnTo>
                  <a:pt x="482" y="116"/>
                </a:lnTo>
                <a:lnTo>
                  <a:pt x="481" y="120"/>
                </a:lnTo>
                <a:lnTo>
                  <a:pt x="481" y="123"/>
                </a:lnTo>
                <a:lnTo>
                  <a:pt x="481" y="1815"/>
                </a:lnTo>
                <a:lnTo>
                  <a:pt x="401" y="1975"/>
                </a:lnTo>
                <a:lnTo>
                  <a:pt x="401" y="1975"/>
                </a:lnTo>
                <a:lnTo>
                  <a:pt x="398" y="1974"/>
                </a:lnTo>
                <a:lnTo>
                  <a:pt x="393" y="1973"/>
                </a:lnTo>
                <a:lnTo>
                  <a:pt x="389" y="1969"/>
                </a:lnTo>
                <a:lnTo>
                  <a:pt x="385" y="1963"/>
                </a:lnTo>
                <a:lnTo>
                  <a:pt x="381" y="1955"/>
                </a:lnTo>
                <a:lnTo>
                  <a:pt x="378" y="1943"/>
                </a:lnTo>
                <a:lnTo>
                  <a:pt x="376" y="1928"/>
                </a:lnTo>
                <a:lnTo>
                  <a:pt x="376" y="1928"/>
                </a:lnTo>
                <a:close/>
                <a:moveTo>
                  <a:pt x="1546" y="353"/>
                </a:moveTo>
                <a:lnTo>
                  <a:pt x="1700" y="353"/>
                </a:lnTo>
                <a:lnTo>
                  <a:pt x="1546" y="185"/>
                </a:lnTo>
                <a:lnTo>
                  <a:pt x="1546" y="353"/>
                </a:lnTo>
                <a:close/>
                <a:moveTo>
                  <a:pt x="1602" y="563"/>
                </a:moveTo>
                <a:lnTo>
                  <a:pt x="643" y="563"/>
                </a:lnTo>
                <a:lnTo>
                  <a:pt x="643" y="563"/>
                </a:lnTo>
                <a:lnTo>
                  <a:pt x="632" y="564"/>
                </a:lnTo>
                <a:lnTo>
                  <a:pt x="619" y="567"/>
                </a:lnTo>
                <a:lnTo>
                  <a:pt x="608" y="573"/>
                </a:lnTo>
                <a:lnTo>
                  <a:pt x="598" y="582"/>
                </a:lnTo>
                <a:lnTo>
                  <a:pt x="591" y="591"/>
                </a:lnTo>
                <a:lnTo>
                  <a:pt x="585" y="602"/>
                </a:lnTo>
                <a:lnTo>
                  <a:pt x="582" y="614"/>
                </a:lnTo>
                <a:lnTo>
                  <a:pt x="581" y="627"/>
                </a:lnTo>
                <a:lnTo>
                  <a:pt x="581" y="627"/>
                </a:lnTo>
                <a:lnTo>
                  <a:pt x="582" y="640"/>
                </a:lnTo>
                <a:lnTo>
                  <a:pt x="585" y="652"/>
                </a:lnTo>
                <a:lnTo>
                  <a:pt x="591" y="662"/>
                </a:lnTo>
                <a:lnTo>
                  <a:pt x="598" y="672"/>
                </a:lnTo>
                <a:lnTo>
                  <a:pt x="608" y="680"/>
                </a:lnTo>
                <a:lnTo>
                  <a:pt x="619" y="686"/>
                </a:lnTo>
                <a:lnTo>
                  <a:pt x="632" y="690"/>
                </a:lnTo>
                <a:lnTo>
                  <a:pt x="643" y="691"/>
                </a:lnTo>
                <a:lnTo>
                  <a:pt x="1602" y="691"/>
                </a:lnTo>
                <a:lnTo>
                  <a:pt x="1602" y="691"/>
                </a:lnTo>
                <a:lnTo>
                  <a:pt x="1615" y="690"/>
                </a:lnTo>
                <a:lnTo>
                  <a:pt x="1626" y="686"/>
                </a:lnTo>
                <a:lnTo>
                  <a:pt x="1637" y="680"/>
                </a:lnTo>
                <a:lnTo>
                  <a:pt x="1647" y="672"/>
                </a:lnTo>
                <a:lnTo>
                  <a:pt x="1655" y="662"/>
                </a:lnTo>
                <a:lnTo>
                  <a:pt x="1661" y="652"/>
                </a:lnTo>
                <a:lnTo>
                  <a:pt x="1664" y="640"/>
                </a:lnTo>
                <a:lnTo>
                  <a:pt x="1666" y="627"/>
                </a:lnTo>
                <a:lnTo>
                  <a:pt x="1666" y="627"/>
                </a:lnTo>
                <a:lnTo>
                  <a:pt x="1664" y="614"/>
                </a:lnTo>
                <a:lnTo>
                  <a:pt x="1661" y="602"/>
                </a:lnTo>
                <a:lnTo>
                  <a:pt x="1655" y="591"/>
                </a:lnTo>
                <a:lnTo>
                  <a:pt x="1647" y="582"/>
                </a:lnTo>
                <a:lnTo>
                  <a:pt x="1637" y="573"/>
                </a:lnTo>
                <a:lnTo>
                  <a:pt x="1626" y="567"/>
                </a:lnTo>
                <a:lnTo>
                  <a:pt x="1615" y="564"/>
                </a:lnTo>
                <a:lnTo>
                  <a:pt x="1602" y="563"/>
                </a:lnTo>
                <a:lnTo>
                  <a:pt x="1602" y="563"/>
                </a:lnTo>
                <a:close/>
                <a:moveTo>
                  <a:pt x="1666" y="999"/>
                </a:moveTo>
                <a:lnTo>
                  <a:pt x="1666" y="999"/>
                </a:lnTo>
                <a:lnTo>
                  <a:pt x="1664" y="986"/>
                </a:lnTo>
                <a:lnTo>
                  <a:pt x="1661" y="975"/>
                </a:lnTo>
                <a:lnTo>
                  <a:pt x="1655" y="964"/>
                </a:lnTo>
                <a:lnTo>
                  <a:pt x="1647" y="954"/>
                </a:lnTo>
                <a:lnTo>
                  <a:pt x="1637" y="946"/>
                </a:lnTo>
                <a:lnTo>
                  <a:pt x="1626" y="940"/>
                </a:lnTo>
                <a:lnTo>
                  <a:pt x="1615" y="937"/>
                </a:lnTo>
                <a:lnTo>
                  <a:pt x="1602" y="935"/>
                </a:lnTo>
                <a:lnTo>
                  <a:pt x="643" y="935"/>
                </a:lnTo>
                <a:lnTo>
                  <a:pt x="643" y="935"/>
                </a:lnTo>
                <a:lnTo>
                  <a:pt x="632" y="937"/>
                </a:lnTo>
                <a:lnTo>
                  <a:pt x="619" y="940"/>
                </a:lnTo>
                <a:lnTo>
                  <a:pt x="608" y="946"/>
                </a:lnTo>
                <a:lnTo>
                  <a:pt x="598" y="954"/>
                </a:lnTo>
                <a:lnTo>
                  <a:pt x="591" y="964"/>
                </a:lnTo>
                <a:lnTo>
                  <a:pt x="585" y="975"/>
                </a:lnTo>
                <a:lnTo>
                  <a:pt x="582" y="986"/>
                </a:lnTo>
                <a:lnTo>
                  <a:pt x="581" y="999"/>
                </a:lnTo>
                <a:lnTo>
                  <a:pt x="581" y="999"/>
                </a:lnTo>
                <a:lnTo>
                  <a:pt x="582" y="1011"/>
                </a:lnTo>
                <a:lnTo>
                  <a:pt x="585" y="1024"/>
                </a:lnTo>
                <a:lnTo>
                  <a:pt x="591" y="1035"/>
                </a:lnTo>
                <a:lnTo>
                  <a:pt x="598" y="1045"/>
                </a:lnTo>
                <a:lnTo>
                  <a:pt x="608" y="1052"/>
                </a:lnTo>
                <a:lnTo>
                  <a:pt x="619" y="1058"/>
                </a:lnTo>
                <a:lnTo>
                  <a:pt x="632" y="1061"/>
                </a:lnTo>
                <a:lnTo>
                  <a:pt x="643" y="1062"/>
                </a:lnTo>
                <a:lnTo>
                  <a:pt x="1602" y="1062"/>
                </a:lnTo>
                <a:lnTo>
                  <a:pt x="1602" y="1062"/>
                </a:lnTo>
                <a:lnTo>
                  <a:pt x="1615" y="1061"/>
                </a:lnTo>
                <a:lnTo>
                  <a:pt x="1626" y="1058"/>
                </a:lnTo>
                <a:lnTo>
                  <a:pt x="1637" y="1052"/>
                </a:lnTo>
                <a:lnTo>
                  <a:pt x="1647" y="1045"/>
                </a:lnTo>
                <a:lnTo>
                  <a:pt x="1655" y="1035"/>
                </a:lnTo>
                <a:lnTo>
                  <a:pt x="1661" y="1024"/>
                </a:lnTo>
                <a:lnTo>
                  <a:pt x="1664" y="1011"/>
                </a:lnTo>
                <a:lnTo>
                  <a:pt x="1666" y="999"/>
                </a:lnTo>
                <a:lnTo>
                  <a:pt x="1666" y="999"/>
                </a:lnTo>
                <a:close/>
                <a:moveTo>
                  <a:pt x="581" y="1373"/>
                </a:moveTo>
                <a:lnTo>
                  <a:pt x="581" y="1373"/>
                </a:lnTo>
                <a:lnTo>
                  <a:pt x="582" y="1386"/>
                </a:lnTo>
                <a:lnTo>
                  <a:pt x="585" y="1398"/>
                </a:lnTo>
                <a:lnTo>
                  <a:pt x="591" y="1410"/>
                </a:lnTo>
                <a:lnTo>
                  <a:pt x="598" y="1419"/>
                </a:lnTo>
                <a:lnTo>
                  <a:pt x="608" y="1427"/>
                </a:lnTo>
                <a:lnTo>
                  <a:pt x="619" y="1433"/>
                </a:lnTo>
                <a:lnTo>
                  <a:pt x="632" y="1436"/>
                </a:lnTo>
                <a:lnTo>
                  <a:pt x="643" y="1437"/>
                </a:lnTo>
                <a:lnTo>
                  <a:pt x="667" y="1437"/>
                </a:lnTo>
                <a:lnTo>
                  <a:pt x="667" y="1437"/>
                </a:lnTo>
                <a:lnTo>
                  <a:pt x="676" y="1417"/>
                </a:lnTo>
                <a:lnTo>
                  <a:pt x="685" y="1400"/>
                </a:lnTo>
                <a:lnTo>
                  <a:pt x="695" y="1384"/>
                </a:lnTo>
                <a:lnTo>
                  <a:pt x="706" y="1370"/>
                </a:lnTo>
                <a:lnTo>
                  <a:pt x="717" y="1358"/>
                </a:lnTo>
                <a:lnTo>
                  <a:pt x="729" y="1347"/>
                </a:lnTo>
                <a:lnTo>
                  <a:pt x="741" y="1339"/>
                </a:lnTo>
                <a:lnTo>
                  <a:pt x="753" y="1332"/>
                </a:lnTo>
                <a:lnTo>
                  <a:pt x="763" y="1326"/>
                </a:lnTo>
                <a:lnTo>
                  <a:pt x="774" y="1321"/>
                </a:lnTo>
                <a:lnTo>
                  <a:pt x="791" y="1314"/>
                </a:lnTo>
                <a:lnTo>
                  <a:pt x="804" y="1310"/>
                </a:lnTo>
                <a:lnTo>
                  <a:pt x="807" y="1310"/>
                </a:lnTo>
                <a:lnTo>
                  <a:pt x="643" y="1310"/>
                </a:lnTo>
                <a:lnTo>
                  <a:pt x="643" y="1310"/>
                </a:lnTo>
                <a:lnTo>
                  <a:pt x="632" y="1312"/>
                </a:lnTo>
                <a:lnTo>
                  <a:pt x="619" y="1315"/>
                </a:lnTo>
                <a:lnTo>
                  <a:pt x="608" y="1321"/>
                </a:lnTo>
                <a:lnTo>
                  <a:pt x="598" y="1328"/>
                </a:lnTo>
                <a:lnTo>
                  <a:pt x="591" y="1338"/>
                </a:lnTo>
                <a:lnTo>
                  <a:pt x="585" y="1348"/>
                </a:lnTo>
                <a:lnTo>
                  <a:pt x="582" y="1362"/>
                </a:lnTo>
                <a:lnTo>
                  <a:pt x="581" y="1373"/>
                </a:lnTo>
                <a:lnTo>
                  <a:pt x="581" y="1373"/>
                </a:lnTo>
                <a:close/>
                <a:moveTo>
                  <a:pt x="581" y="1373"/>
                </a:moveTo>
                <a:lnTo>
                  <a:pt x="581" y="1373"/>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6" name="Group 5"/>
          <p:cNvGrpSpPr/>
          <p:nvPr/>
        </p:nvGrpSpPr>
        <p:grpSpPr>
          <a:xfrm>
            <a:off x="2578596" y="3011805"/>
            <a:ext cx="854152" cy="855933"/>
            <a:chOff x="7239001" y="3048000"/>
            <a:chExt cx="760413" cy="762000"/>
          </a:xfrm>
          <a:solidFill>
            <a:srgbClr val="F26722"/>
          </a:solidFill>
        </p:grpSpPr>
        <p:sp>
          <p:nvSpPr>
            <p:cNvPr id="7" name="Freeform 22"/>
            <p:cNvSpPr>
              <a:spLocks noEditPoints="1"/>
            </p:cNvSpPr>
            <p:nvPr/>
          </p:nvSpPr>
          <p:spPr bwMode="auto">
            <a:xfrm>
              <a:off x="7715251" y="3048000"/>
              <a:ext cx="284163" cy="284163"/>
            </a:xfrm>
            <a:custGeom>
              <a:avLst/>
              <a:gdLst>
                <a:gd name="T0" fmla="*/ 148 w 179"/>
                <a:gd name="T1" fmla="*/ 68 h 179"/>
                <a:gd name="T2" fmla="*/ 144 w 179"/>
                <a:gd name="T3" fmla="*/ 65 h 179"/>
                <a:gd name="T4" fmla="*/ 161 w 179"/>
                <a:gd name="T5" fmla="*/ 41 h 179"/>
                <a:gd name="T6" fmla="*/ 145 w 179"/>
                <a:gd name="T7" fmla="*/ 18 h 179"/>
                <a:gd name="T8" fmla="*/ 138 w 179"/>
                <a:gd name="T9" fmla="*/ 18 h 179"/>
                <a:gd name="T10" fmla="*/ 113 w 179"/>
                <a:gd name="T11" fmla="*/ 34 h 179"/>
                <a:gd name="T12" fmla="*/ 111 w 179"/>
                <a:gd name="T13" fmla="*/ 31 h 179"/>
                <a:gd name="T14" fmla="*/ 104 w 179"/>
                <a:gd name="T15" fmla="*/ 2 h 179"/>
                <a:gd name="T16" fmla="*/ 79 w 179"/>
                <a:gd name="T17" fmla="*/ 0 h 179"/>
                <a:gd name="T18" fmla="*/ 68 w 179"/>
                <a:gd name="T19" fmla="*/ 31 h 179"/>
                <a:gd name="T20" fmla="*/ 67 w 179"/>
                <a:gd name="T21" fmla="*/ 34 h 179"/>
                <a:gd name="T22" fmla="*/ 41 w 179"/>
                <a:gd name="T23" fmla="*/ 18 h 179"/>
                <a:gd name="T24" fmla="*/ 33 w 179"/>
                <a:gd name="T25" fmla="*/ 18 h 179"/>
                <a:gd name="T26" fmla="*/ 17 w 179"/>
                <a:gd name="T27" fmla="*/ 37 h 179"/>
                <a:gd name="T28" fmla="*/ 33 w 179"/>
                <a:gd name="T29" fmla="*/ 64 h 179"/>
                <a:gd name="T30" fmla="*/ 32 w 179"/>
                <a:gd name="T31" fmla="*/ 68 h 179"/>
                <a:gd name="T32" fmla="*/ 5 w 179"/>
                <a:gd name="T33" fmla="*/ 73 h 179"/>
                <a:gd name="T34" fmla="*/ 0 w 179"/>
                <a:gd name="T35" fmla="*/ 99 h 179"/>
                <a:gd name="T36" fmla="*/ 5 w 179"/>
                <a:gd name="T37" fmla="*/ 105 h 179"/>
                <a:gd name="T38" fmla="*/ 32 w 179"/>
                <a:gd name="T39" fmla="*/ 111 h 179"/>
                <a:gd name="T40" fmla="*/ 33 w 179"/>
                <a:gd name="T41" fmla="*/ 115 h 179"/>
                <a:gd name="T42" fmla="*/ 17 w 179"/>
                <a:gd name="T43" fmla="*/ 142 h 179"/>
                <a:gd name="T44" fmla="*/ 33 w 179"/>
                <a:gd name="T45" fmla="*/ 160 h 179"/>
                <a:gd name="T46" fmla="*/ 63 w 179"/>
                <a:gd name="T47" fmla="*/ 146 h 179"/>
                <a:gd name="T48" fmla="*/ 67 w 179"/>
                <a:gd name="T49" fmla="*/ 145 h 179"/>
                <a:gd name="T50" fmla="*/ 73 w 179"/>
                <a:gd name="T51" fmla="*/ 174 h 179"/>
                <a:gd name="T52" fmla="*/ 79 w 179"/>
                <a:gd name="T53" fmla="*/ 179 h 179"/>
                <a:gd name="T54" fmla="*/ 104 w 179"/>
                <a:gd name="T55" fmla="*/ 178 h 179"/>
                <a:gd name="T56" fmla="*/ 111 w 179"/>
                <a:gd name="T57" fmla="*/ 148 h 179"/>
                <a:gd name="T58" fmla="*/ 113 w 179"/>
                <a:gd name="T59" fmla="*/ 145 h 179"/>
                <a:gd name="T60" fmla="*/ 138 w 179"/>
                <a:gd name="T61" fmla="*/ 161 h 179"/>
                <a:gd name="T62" fmla="*/ 160 w 179"/>
                <a:gd name="T63" fmla="*/ 146 h 179"/>
                <a:gd name="T64" fmla="*/ 161 w 179"/>
                <a:gd name="T65" fmla="*/ 139 h 179"/>
                <a:gd name="T66" fmla="*/ 144 w 179"/>
                <a:gd name="T67" fmla="*/ 114 h 179"/>
                <a:gd name="T68" fmla="*/ 148 w 179"/>
                <a:gd name="T69" fmla="*/ 110 h 179"/>
                <a:gd name="T70" fmla="*/ 178 w 179"/>
                <a:gd name="T71" fmla="*/ 104 h 179"/>
                <a:gd name="T72" fmla="*/ 179 w 179"/>
                <a:gd name="T73" fmla="*/ 79 h 179"/>
                <a:gd name="T74" fmla="*/ 174 w 179"/>
                <a:gd name="T75" fmla="*/ 73 h 179"/>
                <a:gd name="T76" fmla="*/ 83 w 179"/>
                <a:gd name="T77" fmla="*/ 117 h 179"/>
                <a:gd name="T78" fmla="*/ 70 w 179"/>
                <a:gd name="T79" fmla="*/ 109 h 179"/>
                <a:gd name="T80" fmla="*/ 62 w 179"/>
                <a:gd name="T81" fmla="*/ 95 h 179"/>
                <a:gd name="T82" fmla="*/ 62 w 179"/>
                <a:gd name="T83" fmla="*/ 84 h 179"/>
                <a:gd name="T84" fmla="*/ 70 w 179"/>
                <a:gd name="T85" fmla="*/ 70 h 179"/>
                <a:gd name="T86" fmla="*/ 83 w 179"/>
                <a:gd name="T87" fmla="*/ 62 h 179"/>
                <a:gd name="T88" fmla="*/ 95 w 179"/>
                <a:gd name="T89" fmla="*/ 62 h 179"/>
                <a:gd name="T90" fmla="*/ 110 w 179"/>
                <a:gd name="T91" fmla="*/ 70 h 179"/>
                <a:gd name="T92" fmla="*/ 117 w 179"/>
                <a:gd name="T93" fmla="*/ 84 h 179"/>
                <a:gd name="T94" fmla="*/ 117 w 179"/>
                <a:gd name="T95" fmla="*/ 95 h 179"/>
                <a:gd name="T96" fmla="*/ 110 w 179"/>
                <a:gd name="T97" fmla="*/ 109 h 179"/>
                <a:gd name="T98" fmla="*/ 95 w 179"/>
                <a:gd name="T99"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9" h="179">
                  <a:moveTo>
                    <a:pt x="174" y="73"/>
                  </a:moveTo>
                  <a:lnTo>
                    <a:pt x="148" y="68"/>
                  </a:lnTo>
                  <a:lnTo>
                    <a:pt x="148" y="68"/>
                  </a:lnTo>
                  <a:lnTo>
                    <a:pt x="145" y="68"/>
                  </a:lnTo>
                  <a:lnTo>
                    <a:pt x="145" y="67"/>
                  </a:lnTo>
                  <a:lnTo>
                    <a:pt x="144" y="65"/>
                  </a:lnTo>
                  <a:lnTo>
                    <a:pt x="145" y="64"/>
                  </a:lnTo>
                  <a:lnTo>
                    <a:pt x="161" y="41"/>
                  </a:lnTo>
                  <a:lnTo>
                    <a:pt x="161" y="41"/>
                  </a:lnTo>
                  <a:lnTo>
                    <a:pt x="162" y="37"/>
                  </a:lnTo>
                  <a:lnTo>
                    <a:pt x="160" y="34"/>
                  </a:lnTo>
                  <a:lnTo>
                    <a:pt x="145" y="18"/>
                  </a:lnTo>
                  <a:lnTo>
                    <a:pt x="145" y="18"/>
                  </a:lnTo>
                  <a:lnTo>
                    <a:pt x="142" y="17"/>
                  </a:lnTo>
                  <a:lnTo>
                    <a:pt x="138" y="18"/>
                  </a:lnTo>
                  <a:lnTo>
                    <a:pt x="116" y="34"/>
                  </a:lnTo>
                  <a:lnTo>
                    <a:pt x="116" y="34"/>
                  </a:lnTo>
                  <a:lnTo>
                    <a:pt x="113" y="34"/>
                  </a:lnTo>
                  <a:lnTo>
                    <a:pt x="112" y="34"/>
                  </a:lnTo>
                  <a:lnTo>
                    <a:pt x="111" y="33"/>
                  </a:lnTo>
                  <a:lnTo>
                    <a:pt x="111" y="31"/>
                  </a:lnTo>
                  <a:lnTo>
                    <a:pt x="105" y="4"/>
                  </a:lnTo>
                  <a:lnTo>
                    <a:pt x="105" y="4"/>
                  </a:lnTo>
                  <a:lnTo>
                    <a:pt x="104" y="2"/>
                  </a:lnTo>
                  <a:lnTo>
                    <a:pt x="100" y="0"/>
                  </a:lnTo>
                  <a:lnTo>
                    <a:pt x="79" y="0"/>
                  </a:lnTo>
                  <a:lnTo>
                    <a:pt x="79" y="0"/>
                  </a:lnTo>
                  <a:lnTo>
                    <a:pt x="75" y="2"/>
                  </a:lnTo>
                  <a:lnTo>
                    <a:pt x="73" y="4"/>
                  </a:lnTo>
                  <a:lnTo>
                    <a:pt x="68" y="31"/>
                  </a:lnTo>
                  <a:lnTo>
                    <a:pt x="68" y="31"/>
                  </a:lnTo>
                  <a:lnTo>
                    <a:pt x="68" y="33"/>
                  </a:lnTo>
                  <a:lnTo>
                    <a:pt x="67" y="34"/>
                  </a:lnTo>
                  <a:lnTo>
                    <a:pt x="66" y="34"/>
                  </a:lnTo>
                  <a:lnTo>
                    <a:pt x="63" y="34"/>
                  </a:lnTo>
                  <a:lnTo>
                    <a:pt x="41" y="18"/>
                  </a:lnTo>
                  <a:lnTo>
                    <a:pt x="41" y="18"/>
                  </a:lnTo>
                  <a:lnTo>
                    <a:pt x="37" y="17"/>
                  </a:lnTo>
                  <a:lnTo>
                    <a:pt x="33" y="18"/>
                  </a:lnTo>
                  <a:lnTo>
                    <a:pt x="19" y="34"/>
                  </a:lnTo>
                  <a:lnTo>
                    <a:pt x="19" y="34"/>
                  </a:lnTo>
                  <a:lnTo>
                    <a:pt x="17" y="37"/>
                  </a:lnTo>
                  <a:lnTo>
                    <a:pt x="18" y="41"/>
                  </a:lnTo>
                  <a:lnTo>
                    <a:pt x="33" y="64"/>
                  </a:lnTo>
                  <a:lnTo>
                    <a:pt x="33" y="64"/>
                  </a:lnTo>
                  <a:lnTo>
                    <a:pt x="33" y="65"/>
                  </a:lnTo>
                  <a:lnTo>
                    <a:pt x="33" y="67"/>
                  </a:lnTo>
                  <a:lnTo>
                    <a:pt x="32" y="68"/>
                  </a:lnTo>
                  <a:lnTo>
                    <a:pt x="31" y="68"/>
                  </a:lnTo>
                  <a:lnTo>
                    <a:pt x="5" y="73"/>
                  </a:lnTo>
                  <a:lnTo>
                    <a:pt x="5" y="73"/>
                  </a:lnTo>
                  <a:lnTo>
                    <a:pt x="1" y="75"/>
                  </a:lnTo>
                  <a:lnTo>
                    <a:pt x="0" y="79"/>
                  </a:lnTo>
                  <a:lnTo>
                    <a:pt x="0" y="99"/>
                  </a:lnTo>
                  <a:lnTo>
                    <a:pt x="0" y="99"/>
                  </a:lnTo>
                  <a:lnTo>
                    <a:pt x="1" y="104"/>
                  </a:lnTo>
                  <a:lnTo>
                    <a:pt x="5" y="105"/>
                  </a:lnTo>
                  <a:lnTo>
                    <a:pt x="31" y="110"/>
                  </a:lnTo>
                  <a:lnTo>
                    <a:pt x="31" y="110"/>
                  </a:lnTo>
                  <a:lnTo>
                    <a:pt x="32" y="111"/>
                  </a:lnTo>
                  <a:lnTo>
                    <a:pt x="33" y="112"/>
                  </a:lnTo>
                  <a:lnTo>
                    <a:pt x="33" y="114"/>
                  </a:lnTo>
                  <a:lnTo>
                    <a:pt x="33" y="115"/>
                  </a:lnTo>
                  <a:lnTo>
                    <a:pt x="18" y="139"/>
                  </a:lnTo>
                  <a:lnTo>
                    <a:pt x="18" y="139"/>
                  </a:lnTo>
                  <a:lnTo>
                    <a:pt x="17" y="142"/>
                  </a:lnTo>
                  <a:lnTo>
                    <a:pt x="19" y="146"/>
                  </a:lnTo>
                  <a:lnTo>
                    <a:pt x="33" y="160"/>
                  </a:lnTo>
                  <a:lnTo>
                    <a:pt x="33" y="160"/>
                  </a:lnTo>
                  <a:lnTo>
                    <a:pt x="37" y="161"/>
                  </a:lnTo>
                  <a:lnTo>
                    <a:pt x="41" y="161"/>
                  </a:lnTo>
                  <a:lnTo>
                    <a:pt x="63" y="146"/>
                  </a:lnTo>
                  <a:lnTo>
                    <a:pt x="63" y="146"/>
                  </a:lnTo>
                  <a:lnTo>
                    <a:pt x="66" y="145"/>
                  </a:lnTo>
                  <a:lnTo>
                    <a:pt x="67" y="145"/>
                  </a:lnTo>
                  <a:lnTo>
                    <a:pt x="68" y="146"/>
                  </a:lnTo>
                  <a:lnTo>
                    <a:pt x="68" y="148"/>
                  </a:lnTo>
                  <a:lnTo>
                    <a:pt x="73" y="174"/>
                  </a:lnTo>
                  <a:lnTo>
                    <a:pt x="73" y="174"/>
                  </a:lnTo>
                  <a:lnTo>
                    <a:pt x="75" y="178"/>
                  </a:lnTo>
                  <a:lnTo>
                    <a:pt x="79" y="179"/>
                  </a:lnTo>
                  <a:lnTo>
                    <a:pt x="100" y="179"/>
                  </a:lnTo>
                  <a:lnTo>
                    <a:pt x="100" y="179"/>
                  </a:lnTo>
                  <a:lnTo>
                    <a:pt x="104" y="178"/>
                  </a:lnTo>
                  <a:lnTo>
                    <a:pt x="105" y="174"/>
                  </a:lnTo>
                  <a:lnTo>
                    <a:pt x="111" y="148"/>
                  </a:lnTo>
                  <a:lnTo>
                    <a:pt x="111" y="148"/>
                  </a:lnTo>
                  <a:lnTo>
                    <a:pt x="111" y="146"/>
                  </a:lnTo>
                  <a:lnTo>
                    <a:pt x="112" y="145"/>
                  </a:lnTo>
                  <a:lnTo>
                    <a:pt x="113" y="145"/>
                  </a:lnTo>
                  <a:lnTo>
                    <a:pt x="116" y="146"/>
                  </a:lnTo>
                  <a:lnTo>
                    <a:pt x="138" y="161"/>
                  </a:lnTo>
                  <a:lnTo>
                    <a:pt x="138" y="161"/>
                  </a:lnTo>
                  <a:lnTo>
                    <a:pt x="142" y="161"/>
                  </a:lnTo>
                  <a:lnTo>
                    <a:pt x="145" y="160"/>
                  </a:lnTo>
                  <a:lnTo>
                    <a:pt x="160" y="146"/>
                  </a:lnTo>
                  <a:lnTo>
                    <a:pt x="160" y="146"/>
                  </a:lnTo>
                  <a:lnTo>
                    <a:pt x="162" y="142"/>
                  </a:lnTo>
                  <a:lnTo>
                    <a:pt x="161" y="139"/>
                  </a:lnTo>
                  <a:lnTo>
                    <a:pt x="145" y="115"/>
                  </a:lnTo>
                  <a:lnTo>
                    <a:pt x="145" y="115"/>
                  </a:lnTo>
                  <a:lnTo>
                    <a:pt x="144" y="114"/>
                  </a:lnTo>
                  <a:lnTo>
                    <a:pt x="145" y="112"/>
                  </a:lnTo>
                  <a:lnTo>
                    <a:pt x="145" y="111"/>
                  </a:lnTo>
                  <a:lnTo>
                    <a:pt x="148" y="110"/>
                  </a:lnTo>
                  <a:lnTo>
                    <a:pt x="174" y="105"/>
                  </a:lnTo>
                  <a:lnTo>
                    <a:pt x="174" y="105"/>
                  </a:lnTo>
                  <a:lnTo>
                    <a:pt x="178" y="104"/>
                  </a:lnTo>
                  <a:lnTo>
                    <a:pt x="179" y="99"/>
                  </a:lnTo>
                  <a:lnTo>
                    <a:pt x="179" y="79"/>
                  </a:lnTo>
                  <a:lnTo>
                    <a:pt x="179" y="79"/>
                  </a:lnTo>
                  <a:lnTo>
                    <a:pt x="178" y="75"/>
                  </a:lnTo>
                  <a:lnTo>
                    <a:pt x="174" y="73"/>
                  </a:lnTo>
                  <a:lnTo>
                    <a:pt x="174" y="73"/>
                  </a:lnTo>
                  <a:close/>
                  <a:moveTo>
                    <a:pt x="89" y="117"/>
                  </a:moveTo>
                  <a:lnTo>
                    <a:pt x="89" y="117"/>
                  </a:lnTo>
                  <a:lnTo>
                    <a:pt x="83" y="117"/>
                  </a:lnTo>
                  <a:lnTo>
                    <a:pt x="79" y="115"/>
                  </a:lnTo>
                  <a:lnTo>
                    <a:pt x="74" y="112"/>
                  </a:lnTo>
                  <a:lnTo>
                    <a:pt x="70" y="109"/>
                  </a:lnTo>
                  <a:lnTo>
                    <a:pt x="67" y="105"/>
                  </a:lnTo>
                  <a:lnTo>
                    <a:pt x="64" y="101"/>
                  </a:lnTo>
                  <a:lnTo>
                    <a:pt x="62" y="95"/>
                  </a:lnTo>
                  <a:lnTo>
                    <a:pt x="62" y="90"/>
                  </a:lnTo>
                  <a:lnTo>
                    <a:pt x="62" y="90"/>
                  </a:lnTo>
                  <a:lnTo>
                    <a:pt x="62" y="84"/>
                  </a:lnTo>
                  <a:lnTo>
                    <a:pt x="64" y="79"/>
                  </a:lnTo>
                  <a:lnTo>
                    <a:pt x="67" y="74"/>
                  </a:lnTo>
                  <a:lnTo>
                    <a:pt x="70" y="70"/>
                  </a:lnTo>
                  <a:lnTo>
                    <a:pt x="74" y="66"/>
                  </a:lnTo>
                  <a:lnTo>
                    <a:pt x="79" y="64"/>
                  </a:lnTo>
                  <a:lnTo>
                    <a:pt x="83" y="62"/>
                  </a:lnTo>
                  <a:lnTo>
                    <a:pt x="89" y="61"/>
                  </a:lnTo>
                  <a:lnTo>
                    <a:pt x="89" y="61"/>
                  </a:lnTo>
                  <a:lnTo>
                    <a:pt x="95" y="62"/>
                  </a:lnTo>
                  <a:lnTo>
                    <a:pt x="100" y="64"/>
                  </a:lnTo>
                  <a:lnTo>
                    <a:pt x="105" y="66"/>
                  </a:lnTo>
                  <a:lnTo>
                    <a:pt x="110" y="70"/>
                  </a:lnTo>
                  <a:lnTo>
                    <a:pt x="112" y="74"/>
                  </a:lnTo>
                  <a:lnTo>
                    <a:pt x="116" y="79"/>
                  </a:lnTo>
                  <a:lnTo>
                    <a:pt x="117" y="84"/>
                  </a:lnTo>
                  <a:lnTo>
                    <a:pt x="117" y="90"/>
                  </a:lnTo>
                  <a:lnTo>
                    <a:pt x="117" y="90"/>
                  </a:lnTo>
                  <a:lnTo>
                    <a:pt x="117" y="95"/>
                  </a:lnTo>
                  <a:lnTo>
                    <a:pt x="116" y="101"/>
                  </a:lnTo>
                  <a:lnTo>
                    <a:pt x="112" y="105"/>
                  </a:lnTo>
                  <a:lnTo>
                    <a:pt x="110" y="109"/>
                  </a:lnTo>
                  <a:lnTo>
                    <a:pt x="105" y="112"/>
                  </a:lnTo>
                  <a:lnTo>
                    <a:pt x="100" y="115"/>
                  </a:lnTo>
                  <a:lnTo>
                    <a:pt x="95" y="117"/>
                  </a:lnTo>
                  <a:lnTo>
                    <a:pt x="89" y="117"/>
                  </a:lnTo>
                  <a:lnTo>
                    <a:pt x="89"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 name="Freeform 23"/>
            <p:cNvSpPr>
              <a:spLocks noEditPoints="1"/>
            </p:cNvSpPr>
            <p:nvPr/>
          </p:nvSpPr>
          <p:spPr bwMode="auto">
            <a:xfrm>
              <a:off x="7239001" y="3238500"/>
              <a:ext cx="571500" cy="571500"/>
            </a:xfrm>
            <a:custGeom>
              <a:avLst/>
              <a:gdLst>
                <a:gd name="T0" fmla="*/ 296 w 360"/>
                <a:gd name="T1" fmla="*/ 138 h 360"/>
                <a:gd name="T2" fmla="*/ 290 w 360"/>
                <a:gd name="T3" fmla="*/ 131 h 360"/>
                <a:gd name="T4" fmla="*/ 323 w 360"/>
                <a:gd name="T5" fmla="*/ 82 h 360"/>
                <a:gd name="T6" fmla="*/ 324 w 360"/>
                <a:gd name="T7" fmla="*/ 71 h 360"/>
                <a:gd name="T8" fmla="*/ 292 w 360"/>
                <a:gd name="T9" fmla="*/ 38 h 360"/>
                <a:gd name="T10" fmla="*/ 281 w 360"/>
                <a:gd name="T11" fmla="*/ 34 h 360"/>
                <a:gd name="T12" fmla="*/ 231 w 360"/>
                <a:gd name="T13" fmla="*/ 68 h 360"/>
                <a:gd name="T14" fmla="*/ 222 w 360"/>
                <a:gd name="T15" fmla="*/ 66 h 360"/>
                <a:gd name="T16" fmla="*/ 212 w 360"/>
                <a:gd name="T17" fmla="*/ 9 h 360"/>
                <a:gd name="T18" fmla="*/ 205 w 360"/>
                <a:gd name="T19" fmla="*/ 1 h 360"/>
                <a:gd name="T20" fmla="*/ 158 w 360"/>
                <a:gd name="T21" fmla="*/ 0 h 360"/>
                <a:gd name="T22" fmla="*/ 149 w 360"/>
                <a:gd name="T23" fmla="*/ 6 h 360"/>
                <a:gd name="T24" fmla="*/ 138 w 360"/>
                <a:gd name="T25" fmla="*/ 63 h 360"/>
                <a:gd name="T26" fmla="*/ 131 w 360"/>
                <a:gd name="T27" fmla="*/ 69 h 360"/>
                <a:gd name="T28" fmla="*/ 82 w 360"/>
                <a:gd name="T29" fmla="*/ 37 h 360"/>
                <a:gd name="T30" fmla="*/ 70 w 360"/>
                <a:gd name="T31" fmla="*/ 35 h 360"/>
                <a:gd name="T32" fmla="*/ 38 w 360"/>
                <a:gd name="T33" fmla="*/ 68 h 360"/>
                <a:gd name="T34" fmla="*/ 34 w 360"/>
                <a:gd name="T35" fmla="*/ 78 h 360"/>
                <a:gd name="T36" fmla="*/ 67 w 360"/>
                <a:gd name="T37" fmla="*/ 128 h 360"/>
                <a:gd name="T38" fmla="*/ 66 w 360"/>
                <a:gd name="T39" fmla="*/ 137 h 360"/>
                <a:gd name="T40" fmla="*/ 9 w 360"/>
                <a:gd name="T41" fmla="*/ 147 h 360"/>
                <a:gd name="T42" fmla="*/ 1 w 360"/>
                <a:gd name="T43" fmla="*/ 155 h 360"/>
                <a:gd name="T44" fmla="*/ 0 w 360"/>
                <a:gd name="T45" fmla="*/ 201 h 360"/>
                <a:gd name="T46" fmla="*/ 5 w 360"/>
                <a:gd name="T47" fmla="*/ 211 h 360"/>
                <a:gd name="T48" fmla="*/ 63 w 360"/>
                <a:gd name="T49" fmla="*/ 221 h 360"/>
                <a:gd name="T50" fmla="*/ 69 w 360"/>
                <a:gd name="T51" fmla="*/ 228 h 360"/>
                <a:gd name="T52" fmla="*/ 36 w 360"/>
                <a:gd name="T53" fmla="*/ 277 h 360"/>
                <a:gd name="T54" fmla="*/ 35 w 360"/>
                <a:gd name="T55" fmla="*/ 289 h 360"/>
                <a:gd name="T56" fmla="*/ 67 w 360"/>
                <a:gd name="T57" fmla="*/ 321 h 360"/>
                <a:gd name="T58" fmla="*/ 78 w 360"/>
                <a:gd name="T59" fmla="*/ 325 h 360"/>
                <a:gd name="T60" fmla="*/ 127 w 360"/>
                <a:gd name="T61" fmla="*/ 292 h 360"/>
                <a:gd name="T62" fmla="*/ 135 w 360"/>
                <a:gd name="T63" fmla="*/ 293 h 360"/>
                <a:gd name="T64" fmla="*/ 147 w 360"/>
                <a:gd name="T65" fmla="*/ 350 h 360"/>
                <a:gd name="T66" fmla="*/ 155 w 360"/>
                <a:gd name="T67" fmla="*/ 358 h 360"/>
                <a:gd name="T68" fmla="*/ 200 w 360"/>
                <a:gd name="T69" fmla="*/ 360 h 360"/>
                <a:gd name="T70" fmla="*/ 211 w 360"/>
                <a:gd name="T71" fmla="*/ 354 h 360"/>
                <a:gd name="T72" fmla="*/ 221 w 360"/>
                <a:gd name="T73" fmla="*/ 296 h 360"/>
                <a:gd name="T74" fmla="*/ 228 w 360"/>
                <a:gd name="T75" fmla="*/ 290 h 360"/>
                <a:gd name="T76" fmla="*/ 277 w 360"/>
                <a:gd name="T77" fmla="*/ 323 h 360"/>
                <a:gd name="T78" fmla="*/ 288 w 360"/>
                <a:gd name="T79" fmla="*/ 324 h 360"/>
                <a:gd name="T80" fmla="*/ 321 w 360"/>
                <a:gd name="T81" fmla="*/ 292 h 360"/>
                <a:gd name="T82" fmla="*/ 325 w 360"/>
                <a:gd name="T83" fmla="*/ 281 h 360"/>
                <a:gd name="T84" fmla="*/ 292 w 360"/>
                <a:gd name="T85" fmla="*/ 232 h 360"/>
                <a:gd name="T86" fmla="*/ 293 w 360"/>
                <a:gd name="T87" fmla="*/ 224 h 360"/>
                <a:gd name="T88" fmla="*/ 350 w 360"/>
                <a:gd name="T89" fmla="*/ 212 h 360"/>
                <a:gd name="T90" fmla="*/ 358 w 360"/>
                <a:gd name="T91" fmla="*/ 205 h 360"/>
                <a:gd name="T92" fmla="*/ 360 w 360"/>
                <a:gd name="T93" fmla="*/ 159 h 360"/>
                <a:gd name="T94" fmla="*/ 354 w 360"/>
                <a:gd name="T95" fmla="*/ 149 h 360"/>
                <a:gd name="T96" fmla="*/ 180 w 360"/>
                <a:gd name="T97" fmla="*/ 245 h 360"/>
                <a:gd name="T98" fmla="*/ 155 w 360"/>
                <a:gd name="T99" fmla="*/ 239 h 360"/>
                <a:gd name="T100" fmla="*/ 126 w 360"/>
                <a:gd name="T101" fmla="*/ 217 h 360"/>
                <a:gd name="T102" fmla="*/ 114 w 360"/>
                <a:gd name="T103" fmla="*/ 180 h 360"/>
                <a:gd name="T104" fmla="*/ 120 w 360"/>
                <a:gd name="T105" fmla="*/ 155 h 360"/>
                <a:gd name="T106" fmla="*/ 143 w 360"/>
                <a:gd name="T107" fmla="*/ 126 h 360"/>
                <a:gd name="T108" fmla="*/ 180 w 360"/>
                <a:gd name="T109" fmla="*/ 115 h 360"/>
                <a:gd name="T110" fmla="*/ 205 w 360"/>
                <a:gd name="T111" fmla="*/ 120 h 360"/>
                <a:gd name="T112" fmla="*/ 233 w 360"/>
                <a:gd name="T113" fmla="*/ 144 h 360"/>
                <a:gd name="T114" fmla="*/ 244 w 360"/>
                <a:gd name="T115" fmla="*/ 180 h 360"/>
                <a:gd name="T116" fmla="*/ 239 w 360"/>
                <a:gd name="T117" fmla="*/ 205 h 360"/>
                <a:gd name="T118" fmla="*/ 215 w 360"/>
                <a:gd name="T119" fmla="*/ 233 h 360"/>
                <a:gd name="T120" fmla="*/ 180 w 360"/>
                <a:gd name="T121" fmla="*/ 24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0" h="360">
                  <a:moveTo>
                    <a:pt x="350" y="147"/>
                  </a:moveTo>
                  <a:lnTo>
                    <a:pt x="296" y="138"/>
                  </a:lnTo>
                  <a:lnTo>
                    <a:pt x="296" y="138"/>
                  </a:lnTo>
                  <a:lnTo>
                    <a:pt x="293" y="137"/>
                  </a:lnTo>
                  <a:lnTo>
                    <a:pt x="292" y="134"/>
                  </a:lnTo>
                  <a:lnTo>
                    <a:pt x="290" y="131"/>
                  </a:lnTo>
                  <a:lnTo>
                    <a:pt x="292" y="128"/>
                  </a:lnTo>
                  <a:lnTo>
                    <a:pt x="323" y="82"/>
                  </a:lnTo>
                  <a:lnTo>
                    <a:pt x="323" y="82"/>
                  </a:lnTo>
                  <a:lnTo>
                    <a:pt x="325" y="78"/>
                  </a:lnTo>
                  <a:lnTo>
                    <a:pt x="325" y="75"/>
                  </a:lnTo>
                  <a:lnTo>
                    <a:pt x="324" y="71"/>
                  </a:lnTo>
                  <a:lnTo>
                    <a:pt x="321" y="68"/>
                  </a:lnTo>
                  <a:lnTo>
                    <a:pt x="292" y="38"/>
                  </a:lnTo>
                  <a:lnTo>
                    <a:pt x="292" y="38"/>
                  </a:lnTo>
                  <a:lnTo>
                    <a:pt x="288" y="35"/>
                  </a:lnTo>
                  <a:lnTo>
                    <a:pt x="284" y="34"/>
                  </a:lnTo>
                  <a:lnTo>
                    <a:pt x="281" y="34"/>
                  </a:lnTo>
                  <a:lnTo>
                    <a:pt x="277" y="37"/>
                  </a:lnTo>
                  <a:lnTo>
                    <a:pt x="231" y="68"/>
                  </a:lnTo>
                  <a:lnTo>
                    <a:pt x="231" y="68"/>
                  </a:lnTo>
                  <a:lnTo>
                    <a:pt x="228" y="69"/>
                  </a:lnTo>
                  <a:lnTo>
                    <a:pt x="225" y="69"/>
                  </a:lnTo>
                  <a:lnTo>
                    <a:pt x="222" y="66"/>
                  </a:lnTo>
                  <a:lnTo>
                    <a:pt x="221" y="63"/>
                  </a:lnTo>
                  <a:lnTo>
                    <a:pt x="212" y="9"/>
                  </a:lnTo>
                  <a:lnTo>
                    <a:pt x="212" y="9"/>
                  </a:lnTo>
                  <a:lnTo>
                    <a:pt x="211" y="6"/>
                  </a:lnTo>
                  <a:lnTo>
                    <a:pt x="208" y="3"/>
                  </a:lnTo>
                  <a:lnTo>
                    <a:pt x="205" y="1"/>
                  </a:lnTo>
                  <a:lnTo>
                    <a:pt x="200" y="0"/>
                  </a:lnTo>
                  <a:lnTo>
                    <a:pt x="158" y="0"/>
                  </a:lnTo>
                  <a:lnTo>
                    <a:pt x="158" y="0"/>
                  </a:lnTo>
                  <a:lnTo>
                    <a:pt x="155" y="1"/>
                  </a:lnTo>
                  <a:lnTo>
                    <a:pt x="151" y="3"/>
                  </a:lnTo>
                  <a:lnTo>
                    <a:pt x="149" y="6"/>
                  </a:lnTo>
                  <a:lnTo>
                    <a:pt x="147" y="9"/>
                  </a:lnTo>
                  <a:lnTo>
                    <a:pt x="138" y="63"/>
                  </a:lnTo>
                  <a:lnTo>
                    <a:pt x="138" y="63"/>
                  </a:lnTo>
                  <a:lnTo>
                    <a:pt x="135" y="66"/>
                  </a:lnTo>
                  <a:lnTo>
                    <a:pt x="134" y="68"/>
                  </a:lnTo>
                  <a:lnTo>
                    <a:pt x="131" y="69"/>
                  </a:lnTo>
                  <a:lnTo>
                    <a:pt x="127" y="68"/>
                  </a:lnTo>
                  <a:lnTo>
                    <a:pt x="82" y="37"/>
                  </a:lnTo>
                  <a:lnTo>
                    <a:pt x="82" y="37"/>
                  </a:lnTo>
                  <a:lnTo>
                    <a:pt x="78" y="34"/>
                  </a:lnTo>
                  <a:lnTo>
                    <a:pt x="75" y="34"/>
                  </a:lnTo>
                  <a:lnTo>
                    <a:pt x="70" y="35"/>
                  </a:lnTo>
                  <a:lnTo>
                    <a:pt x="67" y="38"/>
                  </a:lnTo>
                  <a:lnTo>
                    <a:pt x="38" y="68"/>
                  </a:lnTo>
                  <a:lnTo>
                    <a:pt x="38" y="68"/>
                  </a:lnTo>
                  <a:lnTo>
                    <a:pt x="35" y="71"/>
                  </a:lnTo>
                  <a:lnTo>
                    <a:pt x="34" y="75"/>
                  </a:lnTo>
                  <a:lnTo>
                    <a:pt x="34" y="78"/>
                  </a:lnTo>
                  <a:lnTo>
                    <a:pt x="36" y="82"/>
                  </a:lnTo>
                  <a:lnTo>
                    <a:pt x="67" y="128"/>
                  </a:lnTo>
                  <a:lnTo>
                    <a:pt x="67" y="128"/>
                  </a:lnTo>
                  <a:lnTo>
                    <a:pt x="69" y="131"/>
                  </a:lnTo>
                  <a:lnTo>
                    <a:pt x="67" y="134"/>
                  </a:lnTo>
                  <a:lnTo>
                    <a:pt x="66" y="137"/>
                  </a:lnTo>
                  <a:lnTo>
                    <a:pt x="63" y="138"/>
                  </a:lnTo>
                  <a:lnTo>
                    <a:pt x="9" y="147"/>
                  </a:lnTo>
                  <a:lnTo>
                    <a:pt x="9" y="147"/>
                  </a:lnTo>
                  <a:lnTo>
                    <a:pt x="5" y="149"/>
                  </a:lnTo>
                  <a:lnTo>
                    <a:pt x="2" y="151"/>
                  </a:lnTo>
                  <a:lnTo>
                    <a:pt x="1" y="155"/>
                  </a:lnTo>
                  <a:lnTo>
                    <a:pt x="0" y="159"/>
                  </a:lnTo>
                  <a:lnTo>
                    <a:pt x="0" y="201"/>
                  </a:lnTo>
                  <a:lnTo>
                    <a:pt x="0" y="201"/>
                  </a:lnTo>
                  <a:lnTo>
                    <a:pt x="1" y="205"/>
                  </a:lnTo>
                  <a:lnTo>
                    <a:pt x="2" y="208"/>
                  </a:lnTo>
                  <a:lnTo>
                    <a:pt x="5" y="211"/>
                  </a:lnTo>
                  <a:lnTo>
                    <a:pt x="9" y="212"/>
                  </a:lnTo>
                  <a:lnTo>
                    <a:pt x="63" y="221"/>
                  </a:lnTo>
                  <a:lnTo>
                    <a:pt x="63" y="221"/>
                  </a:lnTo>
                  <a:lnTo>
                    <a:pt x="66" y="224"/>
                  </a:lnTo>
                  <a:lnTo>
                    <a:pt x="67" y="225"/>
                  </a:lnTo>
                  <a:lnTo>
                    <a:pt x="69" y="228"/>
                  </a:lnTo>
                  <a:lnTo>
                    <a:pt x="67" y="232"/>
                  </a:lnTo>
                  <a:lnTo>
                    <a:pt x="36" y="277"/>
                  </a:lnTo>
                  <a:lnTo>
                    <a:pt x="36" y="277"/>
                  </a:lnTo>
                  <a:lnTo>
                    <a:pt x="34" y="281"/>
                  </a:lnTo>
                  <a:lnTo>
                    <a:pt x="34" y="285"/>
                  </a:lnTo>
                  <a:lnTo>
                    <a:pt x="35" y="289"/>
                  </a:lnTo>
                  <a:lnTo>
                    <a:pt x="38" y="292"/>
                  </a:lnTo>
                  <a:lnTo>
                    <a:pt x="67" y="321"/>
                  </a:lnTo>
                  <a:lnTo>
                    <a:pt x="67" y="321"/>
                  </a:lnTo>
                  <a:lnTo>
                    <a:pt x="70" y="324"/>
                  </a:lnTo>
                  <a:lnTo>
                    <a:pt x="75" y="325"/>
                  </a:lnTo>
                  <a:lnTo>
                    <a:pt x="78" y="325"/>
                  </a:lnTo>
                  <a:lnTo>
                    <a:pt x="82" y="323"/>
                  </a:lnTo>
                  <a:lnTo>
                    <a:pt x="127" y="292"/>
                  </a:lnTo>
                  <a:lnTo>
                    <a:pt x="127" y="292"/>
                  </a:lnTo>
                  <a:lnTo>
                    <a:pt x="131" y="290"/>
                  </a:lnTo>
                  <a:lnTo>
                    <a:pt x="134" y="292"/>
                  </a:lnTo>
                  <a:lnTo>
                    <a:pt x="135" y="293"/>
                  </a:lnTo>
                  <a:lnTo>
                    <a:pt x="138" y="296"/>
                  </a:lnTo>
                  <a:lnTo>
                    <a:pt x="147" y="350"/>
                  </a:lnTo>
                  <a:lnTo>
                    <a:pt x="147" y="350"/>
                  </a:lnTo>
                  <a:lnTo>
                    <a:pt x="149" y="354"/>
                  </a:lnTo>
                  <a:lnTo>
                    <a:pt x="151" y="357"/>
                  </a:lnTo>
                  <a:lnTo>
                    <a:pt x="155" y="358"/>
                  </a:lnTo>
                  <a:lnTo>
                    <a:pt x="158" y="360"/>
                  </a:lnTo>
                  <a:lnTo>
                    <a:pt x="200" y="360"/>
                  </a:lnTo>
                  <a:lnTo>
                    <a:pt x="200" y="360"/>
                  </a:lnTo>
                  <a:lnTo>
                    <a:pt x="205" y="358"/>
                  </a:lnTo>
                  <a:lnTo>
                    <a:pt x="208" y="357"/>
                  </a:lnTo>
                  <a:lnTo>
                    <a:pt x="211" y="354"/>
                  </a:lnTo>
                  <a:lnTo>
                    <a:pt x="212" y="350"/>
                  </a:lnTo>
                  <a:lnTo>
                    <a:pt x="221" y="296"/>
                  </a:lnTo>
                  <a:lnTo>
                    <a:pt x="221" y="296"/>
                  </a:lnTo>
                  <a:lnTo>
                    <a:pt x="222" y="293"/>
                  </a:lnTo>
                  <a:lnTo>
                    <a:pt x="225" y="292"/>
                  </a:lnTo>
                  <a:lnTo>
                    <a:pt x="228" y="290"/>
                  </a:lnTo>
                  <a:lnTo>
                    <a:pt x="231" y="292"/>
                  </a:lnTo>
                  <a:lnTo>
                    <a:pt x="277" y="323"/>
                  </a:lnTo>
                  <a:lnTo>
                    <a:pt x="277" y="323"/>
                  </a:lnTo>
                  <a:lnTo>
                    <a:pt x="281" y="325"/>
                  </a:lnTo>
                  <a:lnTo>
                    <a:pt x="284" y="325"/>
                  </a:lnTo>
                  <a:lnTo>
                    <a:pt x="288" y="324"/>
                  </a:lnTo>
                  <a:lnTo>
                    <a:pt x="292" y="321"/>
                  </a:lnTo>
                  <a:lnTo>
                    <a:pt x="321" y="292"/>
                  </a:lnTo>
                  <a:lnTo>
                    <a:pt x="321" y="292"/>
                  </a:lnTo>
                  <a:lnTo>
                    <a:pt x="324" y="289"/>
                  </a:lnTo>
                  <a:lnTo>
                    <a:pt x="325" y="285"/>
                  </a:lnTo>
                  <a:lnTo>
                    <a:pt x="325" y="281"/>
                  </a:lnTo>
                  <a:lnTo>
                    <a:pt x="323" y="277"/>
                  </a:lnTo>
                  <a:lnTo>
                    <a:pt x="292" y="232"/>
                  </a:lnTo>
                  <a:lnTo>
                    <a:pt x="292" y="232"/>
                  </a:lnTo>
                  <a:lnTo>
                    <a:pt x="290" y="228"/>
                  </a:lnTo>
                  <a:lnTo>
                    <a:pt x="292" y="225"/>
                  </a:lnTo>
                  <a:lnTo>
                    <a:pt x="293" y="224"/>
                  </a:lnTo>
                  <a:lnTo>
                    <a:pt x="296" y="221"/>
                  </a:lnTo>
                  <a:lnTo>
                    <a:pt x="350" y="212"/>
                  </a:lnTo>
                  <a:lnTo>
                    <a:pt x="350" y="212"/>
                  </a:lnTo>
                  <a:lnTo>
                    <a:pt x="354" y="211"/>
                  </a:lnTo>
                  <a:lnTo>
                    <a:pt x="356" y="208"/>
                  </a:lnTo>
                  <a:lnTo>
                    <a:pt x="358" y="205"/>
                  </a:lnTo>
                  <a:lnTo>
                    <a:pt x="360" y="201"/>
                  </a:lnTo>
                  <a:lnTo>
                    <a:pt x="360" y="159"/>
                  </a:lnTo>
                  <a:lnTo>
                    <a:pt x="360" y="159"/>
                  </a:lnTo>
                  <a:lnTo>
                    <a:pt x="358" y="155"/>
                  </a:lnTo>
                  <a:lnTo>
                    <a:pt x="356" y="151"/>
                  </a:lnTo>
                  <a:lnTo>
                    <a:pt x="354" y="149"/>
                  </a:lnTo>
                  <a:lnTo>
                    <a:pt x="350" y="147"/>
                  </a:lnTo>
                  <a:lnTo>
                    <a:pt x="350" y="147"/>
                  </a:lnTo>
                  <a:close/>
                  <a:moveTo>
                    <a:pt x="180" y="245"/>
                  </a:moveTo>
                  <a:lnTo>
                    <a:pt x="180" y="245"/>
                  </a:lnTo>
                  <a:lnTo>
                    <a:pt x="166" y="244"/>
                  </a:lnTo>
                  <a:lnTo>
                    <a:pt x="155" y="239"/>
                  </a:lnTo>
                  <a:lnTo>
                    <a:pt x="143" y="233"/>
                  </a:lnTo>
                  <a:lnTo>
                    <a:pt x="133" y="226"/>
                  </a:lnTo>
                  <a:lnTo>
                    <a:pt x="126" y="217"/>
                  </a:lnTo>
                  <a:lnTo>
                    <a:pt x="120" y="205"/>
                  </a:lnTo>
                  <a:lnTo>
                    <a:pt x="116" y="193"/>
                  </a:lnTo>
                  <a:lnTo>
                    <a:pt x="114" y="180"/>
                  </a:lnTo>
                  <a:lnTo>
                    <a:pt x="114" y="180"/>
                  </a:lnTo>
                  <a:lnTo>
                    <a:pt x="116" y="166"/>
                  </a:lnTo>
                  <a:lnTo>
                    <a:pt x="120" y="155"/>
                  </a:lnTo>
                  <a:lnTo>
                    <a:pt x="126" y="144"/>
                  </a:lnTo>
                  <a:lnTo>
                    <a:pt x="133" y="134"/>
                  </a:lnTo>
                  <a:lnTo>
                    <a:pt x="143" y="126"/>
                  </a:lnTo>
                  <a:lnTo>
                    <a:pt x="155" y="120"/>
                  </a:lnTo>
                  <a:lnTo>
                    <a:pt x="166" y="116"/>
                  </a:lnTo>
                  <a:lnTo>
                    <a:pt x="180" y="115"/>
                  </a:lnTo>
                  <a:lnTo>
                    <a:pt x="180" y="115"/>
                  </a:lnTo>
                  <a:lnTo>
                    <a:pt x="193" y="116"/>
                  </a:lnTo>
                  <a:lnTo>
                    <a:pt x="205" y="120"/>
                  </a:lnTo>
                  <a:lnTo>
                    <a:pt x="215" y="126"/>
                  </a:lnTo>
                  <a:lnTo>
                    <a:pt x="225" y="134"/>
                  </a:lnTo>
                  <a:lnTo>
                    <a:pt x="233" y="144"/>
                  </a:lnTo>
                  <a:lnTo>
                    <a:pt x="239" y="155"/>
                  </a:lnTo>
                  <a:lnTo>
                    <a:pt x="243" y="166"/>
                  </a:lnTo>
                  <a:lnTo>
                    <a:pt x="244" y="180"/>
                  </a:lnTo>
                  <a:lnTo>
                    <a:pt x="244" y="180"/>
                  </a:lnTo>
                  <a:lnTo>
                    <a:pt x="243" y="193"/>
                  </a:lnTo>
                  <a:lnTo>
                    <a:pt x="239" y="205"/>
                  </a:lnTo>
                  <a:lnTo>
                    <a:pt x="233" y="217"/>
                  </a:lnTo>
                  <a:lnTo>
                    <a:pt x="225" y="226"/>
                  </a:lnTo>
                  <a:lnTo>
                    <a:pt x="215" y="233"/>
                  </a:lnTo>
                  <a:lnTo>
                    <a:pt x="205" y="239"/>
                  </a:lnTo>
                  <a:lnTo>
                    <a:pt x="193" y="244"/>
                  </a:lnTo>
                  <a:lnTo>
                    <a:pt x="180" y="245"/>
                  </a:lnTo>
                  <a:lnTo>
                    <a:pt x="180" y="245"/>
                  </a:lnTo>
                  <a:close/>
                </a:path>
              </a:pathLst>
            </a:custGeom>
            <a:grpFill/>
            <a:ln w="28575">
              <a:solidFill>
                <a:schemeClr val="bg1"/>
              </a:solid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39" name="Group 38"/>
          <p:cNvGrpSpPr/>
          <p:nvPr/>
        </p:nvGrpSpPr>
        <p:grpSpPr>
          <a:xfrm>
            <a:off x="4479246" y="3453729"/>
            <a:ext cx="3639033" cy="369332"/>
            <a:chOff x="6316569" y="4244664"/>
            <a:chExt cx="4852042" cy="492442"/>
          </a:xfrm>
        </p:grpSpPr>
        <p:sp>
          <p:nvSpPr>
            <p:cNvPr id="3" name="Rectangle 2"/>
            <p:cNvSpPr/>
            <p:nvPr/>
          </p:nvSpPr>
          <p:spPr>
            <a:xfrm>
              <a:off x="6982167" y="4244664"/>
              <a:ext cx="4186444" cy="492442"/>
            </a:xfrm>
            <a:prstGeom prst="rect">
              <a:avLst/>
            </a:prstGeom>
          </p:spPr>
          <p:txBody>
            <a:bodyPr wrap="none">
              <a:spAutoFit/>
            </a:bodyPr>
            <a:lstStyle/>
            <a:p>
              <a:r>
                <a:rPr lang="en-US" dirty="0">
                  <a:latin typeface="Gotham Light" charset="0"/>
                  <a:ea typeface="Gotham Light" charset="0"/>
                  <a:cs typeface="Gotham Light" charset="0"/>
                </a:rPr>
                <a:t>Robust archiving solution </a:t>
              </a:r>
            </a:p>
          </p:txBody>
        </p:sp>
        <p:sp>
          <p:nvSpPr>
            <p:cNvPr id="1041" name="Freeform 34"/>
            <p:cNvSpPr>
              <a:spLocks noEditPoints="1"/>
            </p:cNvSpPr>
            <p:nvPr/>
          </p:nvSpPr>
          <p:spPr bwMode="auto">
            <a:xfrm>
              <a:off x="6316569" y="4251911"/>
              <a:ext cx="495491" cy="454418"/>
            </a:xfrm>
            <a:custGeom>
              <a:avLst/>
              <a:gdLst>
                <a:gd name="T0" fmla="*/ 2960 w 3040"/>
                <a:gd name="T1" fmla="*/ 956 h 2788"/>
                <a:gd name="T2" fmla="*/ 2872 w 3040"/>
                <a:gd name="T3" fmla="*/ 930 h 2788"/>
                <a:gd name="T4" fmla="*/ 2694 w 3040"/>
                <a:gd name="T5" fmla="*/ 880 h 2788"/>
                <a:gd name="T6" fmla="*/ 2652 w 3040"/>
                <a:gd name="T7" fmla="*/ 810 h 2788"/>
                <a:gd name="T8" fmla="*/ 2584 w 3040"/>
                <a:gd name="T9" fmla="*/ 768 h 2788"/>
                <a:gd name="T10" fmla="*/ 2364 w 3040"/>
                <a:gd name="T11" fmla="*/ 592 h 2788"/>
                <a:gd name="T12" fmla="*/ 2352 w 3040"/>
                <a:gd name="T13" fmla="*/ 526 h 2788"/>
                <a:gd name="T14" fmla="*/ 2304 w 3040"/>
                <a:gd name="T15" fmla="*/ 462 h 2788"/>
                <a:gd name="T16" fmla="*/ 2230 w 3040"/>
                <a:gd name="T17" fmla="*/ 426 h 2788"/>
                <a:gd name="T18" fmla="*/ 2112 w 3040"/>
                <a:gd name="T19" fmla="*/ 86 h 2788"/>
                <a:gd name="T20" fmla="*/ 2074 w 3040"/>
                <a:gd name="T21" fmla="*/ 16 h 2788"/>
                <a:gd name="T22" fmla="*/ 338 w 3040"/>
                <a:gd name="T23" fmla="*/ 0 h 2788"/>
                <a:gd name="T24" fmla="*/ 268 w 3040"/>
                <a:gd name="T25" fmla="*/ 38 h 2788"/>
                <a:gd name="T26" fmla="*/ 168 w 3040"/>
                <a:gd name="T27" fmla="*/ 422 h 2788"/>
                <a:gd name="T28" fmla="*/ 104 w 3040"/>
                <a:gd name="T29" fmla="*/ 436 h 2788"/>
                <a:gd name="T30" fmla="*/ 38 w 3040"/>
                <a:gd name="T31" fmla="*/ 484 h 2788"/>
                <a:gd name="T32" fmla="*/ 4 w 3040"/>
                <a:gd name="T33" fmla="*/ 558 h 2788"/>
                <a:gd name="T34" fmla="*/ 0 w 3040"/>
                <a:gd name="T35" fmla="*/ 2636 h 2788"/>
                <a:gd name="T36" fmla="*/ 28 w 3040"/>
                <a:gd name="T37" fmla="*/ 2712 h 2788"/>
                <a:gd name="T38" fmla="*/ 88 w 3040"/>
                <a:gd name="T39" fmla="*/ 2766 h 2788"/>
                <a:gd name="T40" fmla="*/ 168 w 3040"/>
                <a:gd name="T41" fmla="*/ 2788 h 2788"/>
                <a:gd name="T42" fmla="*/ 2576 w 3040"/>
                <a:gd name="T43" fmla="*/ 2782 h 2788"/>
                <a:gd name="T44" fmla="*/ 2676 w 3040"/>
                <a:gd name="T45" fmla="*/ 2708 h 2788"/>
                <a:gd name="T46" fmla="*/ 3036 w 3040"/>
                <a:gd name="T47" fmla="*/ 1136 h 2788"/>
                <a:gd name="T48" fmla="*/ 3036 w 3040"/>
                <a:gd name="T49" fmla="*/ 1060 h 2788"/>
                <a:gd name="T50" fmla="*/ 3002 w 3040"/>
                <a:gd name="T51" fmla="*/ 992 h 2788"/>
                <a:gd name="T52" fmla="*/ 254 w 3040"/>
                <a:gd name="T53" fmla="*/ 2618 h 2788"/>
                <a:gd name="T54" fmla="*/ 1506 w 3040"/>
                <a:gd name="T55" fmla="*/ 2406 h 2788"/>
                <a:gd name="T56" fmla="*/ 1428 w 3040"/>
                <a:gd name="T57" fmla="*/ 2400 h 2788"/>
                <a:gd name="T58" fmla="*/ 810 w 3040"/>
                <a:gd name="T59" fmla="*/ 1778 h 2788"/>
                <a:gd name="T60" fmla="*/ 802 w 3040"/>
                <a:gd name="T61" fmla="*/ 1718 h 2788"/>
                <a:gd name="T62" fmla="*/ 828 w 3040"/>
                <a:gd name="T63" fmla="*/ 1674 h 2788"/>
                <a:gd name="T64" fmla="*/ 884 w 3040"/>
                <a:gd name="T65" fmla="*/ 1652 h 2788"/>
                <a:gd name="T66" fmla="*/ 830 w 3040"/>
                <a:gd name="T67" fmla="*/ 930 h 2788"/>
                <a:gd name="T68" fmla="*/ 738 w 3040"/>
                <a:gd name="T69" fmla="*/ 966 h 2788"/>
                <a:gd name="T70" fmla="*/ 684 w 3040"/>
                <a:gd name="T71" fmla="*/ 1048 h 2788"/>
                <a:gd name="T72" fmla="*/ 338 w 3040"/>
                <a:gd name="T73" fmla="*/ 2618 h 2788"/>
                <a:gd name="T74" fmla="*/ 2010 w 3040"/>
                <a:gd name="T75" fmla="*/ 762 h 2788"/>
                <a:gd name="T76" fmla="*/ 1932 w 3040"/>
                <a:gd name="T77" fmla="*/ 790 h 2788"/>
                <a:gd name="T78" fmla="*/ 1878 w 3040"/>
                <a:gd name="T79" fmla="*/ 850 h 2788"/>
                <a:gd name="T80" fmla="*/ 1858 w 3040"/>
                <a:gd name="T81" fmla="*/ 930 h 2788"/>
                <a:gd name="T82" fmla="*/ 2078 w 3040"/>
                <a:gd name="T83" fmla="*/ 1654 h 2788"/>
                <a:gd name="T84" fmla="*/ 2132 w 3040"/>
                <a:gd name="T85" fmla="*/ 1684 h 2788"/>
                <a:gd name="T86" fmla="*/ 2150 w 3040"/>
                <a:gd name="T87" fmla="*/ 1730 h 2788"/>
                <a:gd name="T88" fmla="*/ 2134 w 3040"/>
                <a:gd name="T89" fmla="*/ 1788 h 2788"/>
                <a:gd name="T90" fmla="*/ 2112 w 3040"/>
                <a:gd name="T91" fmla="*/ 592 h 2788"/>
                <a:gd name="T92" fmla="*/ 588 w 3040"/>
                <a:gd name="T93" fmla="*/ 358 h 2788"/>
                <a:gd name="T94" fmla="*/ 638 w 3040"/>
                <a:gd name="T95" fmla="*/ 298 h 2788"/>
                <a:gd name="T96" fmla="*/ 1694 w 3040"/>
                <a:gd name="T97" fmla="*/ 292 h 2788"/>
                <a:gd name="T98" fmla="*/ 1756 w 3040"/>
                <a:gd name="T99" fmla="*/ 342 h 2788"/>
                <a:gd name="T100" fmla="*/ 1756 w 3040"/>
                <a:gd name="T101" fmla="*/ 408 h 2788"/>
                <a:gd name="T102" fmla="*/ 1694 w 3040"/>
                <a:gd name="T103" fmla="*/ 458 h 2788"/>
                <a:gd name="T104" fmla="*/ 638 w 3040"/>
                <a:gd name="T105" fmla="*/ 452 h 2788"/>
                <a:gd name="T106" fmla="*/ 588 w 3040"/>
                <a:gd name="T107" fmla="*/ 392 h 2788"/>
                <a:gd name="T108" fmla="*/ 670 w 3040"/>
                <a:gd name="T109" fmla="*/ 802 h 2788"/>
                <a:gd name="T110" fmla="*/ 600 w 3040"/>
                <a:gd name="T111" fmla="*/ 766 h 2788"/>
                <a:gd name="T112" fmla="*/ 588 w 3040"/>
                <a:gd name="T113" fmla="*/ 702 h 2788"/>
                <a:gd name="T114" fmla="*/ 638 w 3040"/>
                <a:gd name="T115" fmla="*/ 640 h 2788"/>
                <a:gd name="T116" fmla="*/ 1694 w 3040"/>
                <a:gd name="T117" fmla="*/ 636 h 2788"/>
                <a:gd name="T118" fmla="*/ 1756 w 3040"/>
                <a:gd name="T119" fmla="*/ 686 h 2788"/>
                <a:gd name="T120" fmla="*/ 1756 w 3040"/>
                <a:gd name="T121" fmla="*/ 752 h 2788"/>
                <a:gd name="T122" fmla="*/ 1694 w 3040"/>
                <a:gd name="T123" fmla="*/ 802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40" h="2788">
                  <a:moveTo>
                    <a:pt x="3002" y="992"/>
                  </a:moveTo>
                  <a:lnTo>
                    <a:pt x="3002" y="992"/>
                  </a:lnTo>
                  <a:lnTo>
                    <a:pt x="2990" y="978"/>
                  </a:lnTo>
                  <a:lnTo>
                    <a:pt x="2976" y="966"/>
                  </a:lnTo>
                  <a:lnTo>
                    <a:pt x="2960" y="956"/>
                  </a:lnTo>
                  <a:lnTo>
                    <a:pt x="2944" y="946"/>
                  </a:lnTo>
                  <a:lnTo>
                    <a:pt x="2926" y="940"/>
                  </a:lnTo>
                  <a:lnTo>
                    <a:pt x="2908" y="934"/>
                  </a:lnTo>
                  <a:lnTo>
                    <a:pt x="2890" y="930"/>
                  </a:lnTo>
                  <a:lnTo>
                    <a:pt x="2872" y="930"/>
                  </a:lnTo>
                  <a:lnTo>
                    <a:pt x="2702" y="930"/>
                  </a:lnTo>
                  <a:lnTo>
                    <a:pt x="2702" y="930"/>
                  </a:lnTo>
                  <a:lnTo>
                    <a:pt x="2702" y="912"/>
                  </a:lnTo>
                  <a:lnTo>
                    <a:pt x="2698" y="896"/>
                  </a:lnTo>
                  <a:lnTo>
                    <a:pt x="2694" y="880"/>
                  </a:lnTo>
                  <a:lnTo>
                    <a:pt x="2688" y="864"/>
                  </a:lnTo>
                  <a:lnTo>
                    <a:pt x="2682" y="850"/>
                  </a:lnTo>
                  <a:lnTo>
                    <a:pt x="2674" y="836"/>
                  </a:lnTo>
                  <a:lnTo>
                    <a:pt x="2664" y="822"/>
                  </a:lnTo>
                  <a:lnTo>
                    <a:pt x="2652" y="810"/>
                  </a:lnTo>
                  <a:lnTo>
                    <a:pt x="2640" y="800"/>
                  </a:lnTo>
                  <a:lnTo>
                    <a:pt x="2628" y="790"/>
                  </a:lnTo>
                  <a:lnTo>
                    <a:pt x="2614" y="782"/>
                  </a:lnTo>
                  <a:lnTo>
                    <a:pt x="2600" y="774"/>
                  </a:lnTo>
                  <a:lnTo>
                    <a:pt x="2584" y="768"/>
                  </a:lnTo>
                  <a:lnTo>
                    <a:pt x="2568" y="764"/>
                  </a:lnTo>
                  <a:lnTo>
                    <a:pt x="2550" y="762"/>
                  </a:lnTo>
                  <a:lnTo>
                    <a:pt x="2534" y="760"/>
                  </a:lnTo>
                  <a:lnTo>
                    <a:pt x="2364" y="760"/>
                  </a:lnTo>
                  <a:lnTo>
                    <a:pt x="2364" y="592"/>
                  </a:lnTo>
                  <a:lnTo>
                    <a:pt x="2364" y="592"/>
                  </a:lnTo>
                  <a:lnTo>
                    <a:pt x="2364" y="574"/>
                  </a:lnTo>
                  <a:lnTo>
                    <a:pt x="2362" y="558"/>
                  </a:lnTo>
                  <a:lnTo>
                    <a:pt x="2356" y="542"/>
                  </a:lnTo>
                  <a:lnTo>
                    <a:pt x="2352" y="526"/>
                  </a:lnTo>
                  <a:lnTo>
                    <a:pt x="2344" y="512"/>
                  </a:lnTo>
                  <a:lnTo>
                    <a:pt x="2336" y="498"/>
                  </a:lnTo>
                  <a:lnTo>
                    <a:pt x="2326" y="484"/>
                  </a:lnTo>
                  <a:lnTo>
                    <a:pt x="2316" y="472"/>
                  </a:lnTo>
                  <a:lnTo>
                    <a:pt x="2304" y="462"/>
                  </a:lnTo>
                  <a:lnTo>
                    <a:pt x="2290" y="452"/>
                  </a:lnTo>
                  <a:lnTo>
                    <a:pt x="2276" y="444"/>
                  </a:lnTo>
                  <a:lnTo>
                    <a:pt x="2262" y="436"/>
                  </a:lnTo>
                  <a:lnTo>
                    <a:pt x="2246" y="430"/>
                  </a:lnTo>
                  <a:lnTo>
                    <a:pt x="2230" y="426"/>
                  </a:lnTo>
                  <a:lnTo>
                    <a:pt x="2212" y="424"/>
                  </a:lnTo>
                  <a:lnTo>
                    <a:pt x="2196" y="422"/>
                  </a:lnTo>
                  <a:lnTo>
                    <a:pt x="2112" y="422"/>
                  </a:lnTo>
                  <a:lnTo>
                    <a:pt x="2112" y="86"/>
                  </a:lnTo>
                  <a:lnTo>
                    <a:pt x="2112" y="86"/>
                  </a:lnTo>
                  <a:lnTo>
                    <a:pt x="2110" y="68"/>
                  </a:lnTo>
                  <a:lnTo>
                    <a:pt x="2104" y="52"/>
                  </a:lnTo>
                  <a:lnTo>
                    <a:pt x="2096" y="38"/>
                  </a:lnTo>
                  <a:lnTo>
                    <a:pt x="2086" y="26"/>
                  </a:lnTo>
                  <a:lnTo>
                    <a:pt x="2074" y="16"/>
                  </a:lnTo>
                  <a:lnTo>
                    <a:pt x="2060" y="8"/>
                  </a:lnTo>
                  <a:lnTo>
                    <a:pt x="2044" y="2"/>
                  </a:lnTo>
                  <a:lnTo>
                    <a:pt x="2026" y="0"/>
                  </a:lnTo>
                  <a:lnTo>
                    <a:pt x="338" y="0"/>
                  </a:lnTo>
                  <a:lnTo>
                    <a:pt x="338" y="0"/>
                  </a:lnTo>
                  <a:lnTo>
                    <a:pt x="320" y="2"/>
                  </a:lnTo>
                  <a:lnTo>
                    <a:pt x="304" y="8"/>
                  </a:lnTo>
                  <a:lnTo>
                    <a:pt x="290" y="16"/>
                  </a:lnTo>
                  <a:lnTo>
                    <a:pt x="278" y="26"/>
                  </a:lnTo>
                  <a:lnTo>
                    <a:pt x="268" y="38"/>
                  </a:lnTo>
                  <a:lnTo>
                    <a:pt x="260" y="52"/>
                  </a:lnTo>
                  <a:lnTo>
                    <a:pt x="256" y="68"/>
                  </a:lnTo>
                  <a:lnTo>
                    <a:pt x="254" y="86"/>
                  </a:lnTo>
                  <a:lnTo>
                    <a:pt x="254" y="422"/>
                  </a:lnTo>
                  <a:lnTo>
                    <a:pt x="168" y="422"/>
                  </a:lnTo>
                  <a:lnTo>
                    <a:pt x="168" y="422"/>
                  </a:lnTo>
                  <a:lnTo>
                    <a:pt x="152" y="424"/>
                  </a:lnTo>
                  <a:lnTo>
                    <a:pt x="134" y="426"/>
                  </a:lnTo>
                  <a:lnTo>
                    <a:pt x="118" y="430"/>
                  </a:lnTo>
                  <a:lnTo>
                    <a:pt x="104" y="436"/>
                  </a:lnTo>
                  <a:lnTo>
                    <a:pt x="88" y="444"/>
                  </a:lnTo>
                  <a:lnTo>
                    <a:pt x="74" y="452"/>
                  </a:lnTo>
                  <a:lnTo>
                    <a:pt x="62" y="462"/>
                  </a:lnTo>
                  <a:lnTo>
                    <a:pt x="50" y="472"/>
                  </a:lnTo>
                  <a:lnTo>
                    <a:pt x="38" y="484"/>
                  </a:lnTo>
                  <a:lnTo>
                    <a:pt x="28" y="498"/>
                  </a:lnTo>
                  <a:lnTo>
                    <a:pt x="20" y="512"/>
                  </a:lnTo>
                  <a:lnTo>
                    <a:pt x="14" y="526"/>
                  </a:lnTo>
                  <a:lnTo>
                    <a:pt x="8" y="542"/>
                  </a:lnTo>
                  <a:lnTo>
                    <a:pt x="4" y="558"/>
                  </a:lnTo>
                  <a:lnTo>
                    <a:pt x="0" y="574"/>
                  </a:lnTo>
                  <a:lnTo>
                    <a:pt x="0" y="592"/>
                  </a:lnTo>
                  <a:lnTo>
                    <a:pt x="0" y="2618"/>
                  </a:lnTo>
                  <a:lnTo>
                    <a:pt x="0" y="2618"/>
                  </a:lnTo>
                  <a:lnTo>
                    <a:pt x="0" y="2636"/>
                  </a:lnTo>
                  <a:lnTo>
                    <a:pt x="4" y="2652"/>
                  </a:lnTo>
                  <a:lnTo>
                    <a:pt x="8" y="2668"/>
                  </a:lnTo>
                  <a:lnTo>
                    <a:pt x="14" y="2684"/>
                  </a:lnTo>
                  <a:lnTo>
                    <a:pt x="20" y="2698"/>
                  </a:lnTo>
                  <a:lnTo>
                    <a:pt x="28" y="2712"/>
                  </a:lnTo>
                  <a:lnTo>
                    <a:pt x="38" y="2726"/>
                  </a:lnTo>
                  <a:lnTo>
                    <a:pt x="50" y="2738"/>
                  </a:lnTo>
                  <a:lnTo>
                    <a:pt x="62" y="2748"/>
                  </a:lnTo>
                  <a:lnTo>
                    <a:pt x="74" y="2758"/>
                  </a:lnTo>
                  <a:lnTo>
                    <a:pt x="88" y="2766"/>
                  </a:lnTo>
                  <a:lnTo>
                    <a:pt x="104" y="2774"/>
                  </a:lnTo>
                  <a:lnTo>
                    <a:pt x="118" y="2780"/>
                  </a:lnTo>
                  <a:lnTo>
                    <a:pt x="134" y="2784"/>
                  </a:lnTo>
                  <a:lnTo>
                    <a:pt x="152" y="2786"/>
                  </a:lnTo>
                  <a:lnTo>
                    <a:pt x="168" y="2788"/>
                  </a:lnTo>
                  <a:lnTo>
                    <a:pt x="2534" y="2788"/>
                  </a:lnTo>
                  <a:lnTo>
                    <a:pt x="2534" y="2788"/>
                  </a:lnTo>
                  <a:lnTo>
                    <a:pt x="2548" y="2786"/>
                  </a:lnTo>
                  <a:lnTo>
                    <a:pt x="2562" y="2784"/>
                  </a:lnTo>
                  <a:lnTo>
                    <a:pt x="2576" y="2782"/>
                  </a:lnTo>
                  <a:lnTo>
                    <a:pt x="2590" y="2778"/>
                  </a:lnTo>
                  <a:lnTo>
                    <a:pt x="2616" y="2766"/>
                  </a:lnTo>
                  <a:lnTo>
                    <a:pt x="2640" y="2750"/>
                  </a:lnTo>
                  <a:lnTo>
                    <a:pt x="2660" y="2730"/>
                  </a:lnTo>
                  <a:lnTo>
                    <a:pt x="2676" y="2708"/>
                  </a:lnTo>
                  <a:lnTo>
                    <a:pt x="2684" y="2696"/>
                  </a:lnTo>
                  <a:lnTo>
                    <a:pt x="2690" y="2682"/>
                  </a:lnTo>
                  <a:lnTo>
                    <a:pt x="2694" y="2670"/>
                  </a:lnTo>
                  <a:lnTo>
                    <a:pt x="2698" y="2656"/>
                  </a:lnTo>
                  <a:lnTo>
                    <a:pt x="3036" y="1136"/>
                  </a:lnTo>
                  <a:lnTo>
                    <a:pt x="3036" y="1136"/>
                  </a:lnTo>
                  <a:lnTo>
                    <a:pt x="3040" y="1116"/>
                  </a:lnTo>
                  <a:lnTo>
                    <a:pt x="3040" y="1098"/>
                  </a:lnTo>
                  <a:lnTo>
                    <a:pt x="3038" y="1078"/>
                  </a:lnTo>
                  <a:lnTo>
                    <a:pt x="3036" y="1060"/>
                  </a:lnTo>
                  <a:lnTo>
                    <a:pt x="3030" y="1042"/>
                  </a:lnTo>
                  <a:lnTo>
                    <a:pt x="3024" y="1024"/>
                  </a:lnTo>
                  <a:lnTo>
                    <a:pt x="3014" y="1008"/>
                  </a:lnTo>
                  <a:lnTo>
                    <a:pt x="3002" y="992"/>
                  </a:lnTo>
                  <a:lnTo>
                    <a:pt x="3002" y="992"/>
                  </a:lnTo>
                  <a:close/>
                  <a:moveTo>
                    <a:pt x="254" y="2618"/>
                  </a:moveTo>
                  <a:lnTo>
                    <a:pt x="168" y="2618"/>
                  </a:lnTo>
                  <a:lnTo>
                    <a:pt x="168" y="592"/>
                  </a:lnTo>
                  <a:lnTo>
                    <a:pt x="254" y="592"/>
                  </a:lnTo>
                  <a:lnTo>
                    <a:pt x="254" y="2618"/>
                  </a:lnTo>
                  <a:close/>
                  <a:moveTo>
                    <a:pt x="2126" y="1798"/>
                  </a:moveTo>
                  <a:lnTo>
                    <a:pt x="1534" y="2388"/>
                  </a:lnTo>
                  <a:lnTo>
                    <a:pt x="1534" y="2388"/>
                  </a:lnTo>
                  <a:lnTo>
                    <a:pt x="1522" y="2400"/>
                  </a:lnTo>
                  <a:lnTo>
                    <a:pt x="1506" y="2406"/>
                  </a:lnTo>
                  <a:lnTo>
                    <a:pt x="1492" y="2412"/>
                  </a:lnTo>
                  <a:lnTo>
                    <a:pt x="1476" y="2412"/>
                  </a:lnTo>
                  <a:lnTo>
                    <a:pt x="1460" y="2412"/>
                  </a:lnTo>
                  <a:lnTo>
                    <a:pt x="1444" y="2406"/>
                  </a:lnTo>
                  <a:lnTo>
                    <a:pt x="1428" y="2400"/>
                  </a:lnTo>
                  <a:lnTo>
                    <a:pt x="1416" y="2388"/>
                  </a:lnTo>
                  <a:lnTo>
                    <a:pt x="824" y="1798"/>
                  </a:lnTo>
                  <a:lnTo>
                    <a:pt x="824" y="1798"/>
                  </a:lnTo>
                  <a:lnTo>
                    <a:pt x="816" y="1788"/>
                  </a:lnTo>
                  <a:lnTo>
                    <a:pt x="810" y="1778"/>
                  </a:lnTo>
                  <a:lnTo>
                    <a:pt x="804" y="1766"/>
                  </a:lnTo>
                  <a:lnTo>
                    <a:pt x="802" y="1754"/>
                  </a:lnTo>
                  <a:lnTo>
                    <a:pt x="800" y="1742"/>
                  </a:lnTo>
                  <a:lnTo>
                    <a:pt x="800" y="1730"/>
                  </a:lnTo>
                  <a:lnTo>
                    <a:pt x="802" y="1718"/>
                  </a:lnTo>
                  <a:lnTo>
                    <a:pt x="806" y="1706"/>
                  </a:lnTo>
                  <a:lnTo>
                    <a:pt x="806" y="1706"/>
                  </a:lnTo>
                  <a:lnTo>
                    <a:pt x="812" y="1694"/>
                  </a:lnTo>
                  <a:lnTo>
                    <a:pt x="818" y="1684"/>
                  </a:lnTo>
                  <a:lnTo>
                    <a:pt x="828" y="1674"/>
                  </a:lnTo>
                  <a:lnTo>
                    <a:pt x="836" y="1668"/>
                  </a:lnTo>
                  <a:lnTo>
                    <a:pt x="848" y="1662"/>
                  </a:lnTo>
                  <a:lnTo>
                    <a:pt x="860" y="1656"/>
                  </a:lnTo>
                  <a:lnTo>
                    <a:pt x="872" y="1654"/>
                  </a:lnTo>
                  <a:lnTo>
                    <a:pt x="884" y="1652"/>
                  </a:lnTo>
                  <a:lnTo>
                    <a:pt x="1094" y="1652"/>
                  </a:lnTo>
                  <a:lnTo>
                    <a:pt x="1094" y="930"/>
                  </a:lnTo>
                  <a:lnTo>
                    <a:pt x="844" y="930"/>
                  </a:lnTo>
                  <a:lnTo>
                    <a:pt x="844" y="930"/>
                  </a:lnTo>
                  <a:lnTo>
                    <a:pt x="830" y="930"/>
                  </a:lnTo>
                  <a:lnTo>
                    <a:pt x="816" y="932"/>
                  </a:lnTo>
                  <a:lnTo>
                    <a:pt x="802" y="936"/>
                  </a:lnTo>
                  <a:lnTo>
                    <a:pt x="788" y="940"/>
                  </a:lnTo>
                  <a:lnTo>
                    <a:pt x="762" y="952"/>
                  </a:lnTo>
                  <a:lnTo>
                    <a:pt x="738" y="966"/>
                  </a:lnTo>
                  <a:lnTo>
                    <a:pt x="718" y="986"/>
                  </a:lnTo>
                  <a:lnTo>
                    <a:pt x="702" y="1008"/>
                  </a:lnTo>
                  <a:lnTo>
                    <a:pt x="694" y="1020"/>
                  </a:lnTo>
                  <a:lnTo>
                    <a:pt x="688" y="1034"/>
                  </a:lnTo>
                  <a:lnTo>
                    <a:pt x="684" y="1048"/>
                  </a:lnTo>
                  <a:lnTo>
                    <a:pt x="680" y="1062"/>
                  </a:lnTo>
                  <a:lnTo>
                    <a:pt x="680" y="1062"/>
                  </a:lnTo>
                  <a:lnTo>
                    <a:pt x="508" y="1836"/>
                  </a:lnTo>
                  <a:lnTo>
                    <a:pt x="392" y="2370"/>
                  </a:lnTo>
                  <a:lnTo>
                    <a:pt x="338" y="2618"/>
                  </a:lnTo>
                  <a:lnTo>
                    <a:pt x="338" y="86"/>
                  </a:lnTo>
                  <a:lnTo>
                    <a:pt x="2026" y="86"/>
                  </a:lnTo>
                  <a:lnTo>
                    <a:pt x="2026" y="760"/>
                  </a:lnTo>
                  <a:lnTo>
                    <a:pt x="2026" y="760"/>
                  </a:lnTo>
                  <a:lnTo>
                    <a:pt x="2010" y="762"/>
                  </a:lnTo>
                  <a:lnTo>
                    <a:pt x="1992" y="764"/>
                  </a:lnTo>
                  <a:lnTo>
                    <a:pt x="1976" y="768"/>
                  </a:lnTo>
                  <a:lnTo>
                    <a:pt x="1960" y="774"/>
                  </a:lnTo>
                  <a:lnTo>
                    <a:pt x="1946" y="782"/>
                  </a:lnTo>
                  <a:lnTo>
                    <a:pt x="1932" y="790"/>
                  </a:lnTo>
                  <a:lnTo>
                    <a:pt x="1920" y="800"/>
                  </a:lnTo>
                  <a:lnTo>
                    <a:pt x="1908" y="810"/>
                  </a:lnTo>
                  <a:lnTo>
                    <a:pt x="1896" y="822"/>
                  </a:lnTo>
                  <a:lnTo>
                    <a:pt x="1886" y="836"/>
                  </a:lnTo>
                  <a:lnTo>
                    <a:pt x="1878" y="850"/>
                  </a:lnTo>
                  <a:lnTo>
                    <a:pt x="1872" y="864"/>
                  </a:lnTo>
                  <a:lnTo>
                    <a:pt x="1866" y="880"/>
                  </a:lnTo>
                  <a:lnTo>
                    <a:pt x="1862" y="896"/>
                  </a:lnTo>
                  <a:lnTo>
                    <a:pt x="1858" y="912"/>
                  </a:lnTo>
                  <a:lnTo>
                    <a:pt x="1858" y="930"/>
                  </a:lnTo>
                  <a:lnTo>
                    <a:pt x="1854" y="930"/>
                  </a:lnTo>
                  <a:lnTo>
                    <a:pt x="1854" y="1654"/>
                  </a:lnTo>
                  <a:lnTo>
                    <a:pt x="2066" y="1654"/>
                  </a:lnTo>
                  <a:lnTo>
                    <a:pt x="2066" y="1654"/>
                  </a:lnTo>
                  <a:lnTo>
                    <a:pt x="2078" y="1654"/>
                  </a:lnTo>
                  <a:lnTo>
                    <a:pt x="2090" y="1656"/>
                  </a:lnTo>
                  <a:lnTo>
                    <a:pt x="2102" y="1662"/>
                  </a:lnTo>
                  <a:lnTo>
                    <a:pt x="2112" y="1668"/>
                  </a:lnTo>
                  <a:lnTo>
                    <a:pt x="2122" y="1674"/>
                  </a:lnTo>
                  <a:lnTo>
                    <a:pt x="2132" y="1684"/>
                  </a:lnTo>
                  <a:lnTo>
                    <a:pt x="2138" y="1694"/>
                  </a:lnTo>
                  <a:lnTo>
                    <a:pt x="2144" y="1706"/>
                  </a:lnTo>
                  <a:lnTo>
                    <a:pt x="2144" y="1706"/>
                  </a:lnTo>
                  <a:lnTo>
                    <a:pt x="2148" y="1718"/>
                  </a:lnTo>
                  <a:lnTo>
                    <a:pt x="2150" y="1730"/>
                  </a:lnTo>
                  <a:lnTo>
                    <a:pt x="2150" y="1742"/>
                  </a:lnTo>
                  <a:lnTo>
                    <a:pt x="2150" y="1754"/>
                  </a:lnTo>
                  <a:lnTo>
                    <a:pt x="2146" y="1766"/>
                  </a:lnTo>
                  <a:lnTo>
                    <a:pt x="2140" y="1778"/>
                  </a:lnTo>
                  <a:lnTo>
                    <a:pt x="2134" y="1788"/>
                  </a:lnTo>
                  <a:lnTo>
                    <a:pt x="2126" y="1798"/>
                  </a:lnTo>
                  <a:lnTo>
                    <a:pt x="2126" y="1798"/>
                  </a:lnTo>
                  <a:close/>
                  <a:moveTo>
                    <a:pt x="2196" y="760"/>
                  </a:moveTo>
                  <a:lnTo>
                    <a:pt x="2112" y="760"/>
                  </a:lnTo>
                  <a:lnTo>
                    <a:pt x="2112" y="592"/>
                  </a:lnTo>
                  <a:lnTo>
                    <a:pt x="2196" y="592"/>
                  </a:lnTo>
                  <a:lnTo>
                    <a:pt x="2196" y="760"/>
                  </a:lnTo>
                  <a:close/>
                  <a:moveTo>
                    <a:pt x="586" y="376"/>
                  </a:moveTo>
                  <a:lnTo>
                    <a:pt x="586" y="376"/>
                  </a:lnTo>
                  <a:lnTo>
                    <a:pt x="588" y="358"/>
                  </a:lnTo>
                  <a:lnTo>
                    <a:pt x="592" y="342"/>
                  </a:lnTo>
                  <a:lnTo>
                    <a:pt x="600" y="328"/>
                  </a:lnTo>
                  <a:lnTo>
                    <a:pt x="610" y="316"/>
                  </a:lnTo>
                  <a:lnTo>
                    <a:pt x="622" y="306"/>
                  </a:lnTo>
                  <a:lnTo>
                    <a:pt x="638" y="298"/>
                  </a:lnTo>
                  <a:lnTo>
                    <a:pt x="652" y="292"/>
                  </a:lnTo>
                  <a:lnTo>
                    <a:pt x="670" y="290"/>
                  </a:lnTo>
                  <a:lnTo>
                    <a:pt x="1678" y="290"/>
                  </a:lnTo>
                  <a:lnTo>
                    <a:pt x="1678" y="290"/>
                  </a:lnTo>
                  <a:lnTo>
                    <a:pt x="1694" y="292"/>
                  </a:lnTo>
                  <a:lnTo>
                    <a:pt x="1710" y="298"/>
                  </a:lnTo>
                  <a:lnTo>
                    <a:pt x="1724" y="306"/>
                  </a:lnTo>
                  <a:lnTo>
                    <a:pt x="1738" y="316"/>
                  </a:lnTo>
                  <a:lnTo>
                    <a:pt x="1748" y="328"/>
                  </a:lnTo>
                  <a:lnTo>
                    <a:pt x="1756" y="342"/>
                  </a:lnTo>
                  <a:lnTo>
                    <a:pt x="1760" y="358"/>
                  </a:lnTo>
                  <a:lnTo>
                    <a:pt x="1762" y="376"/>
                  </a:lnTo>
                  <a:lnTo>
                    <a:pt x="1762" y="376"/>
                  </a:lnTo>
                  <a:lnTo>
                    <a:pt x="1760" y="392"/>
                  </a:lnTo>
                  <a:lnTo>
                    <a:pt x="1756" y="408"/>
                  </a:lnTo>
                  <a:lnTo>
                    <a:pt x="1748" y="422"/>
                  </a:lnTo>
                  <a:lnTo>
                    <a:pt x="1738" y="434"/>
                  </a:lnTo>
                  <a:lnTo>
                    <a:pt x="1724" y="446"/>
                  </a:lnTo>
                  <a:lnTo>
                    <a:pt x="1710" y="452"/>
                  </a:lnTo>
                  <a:lnTo>
                    <a:pt x="1694" y="458"/>
                  </a:lnTo>
                  <a:lnTo>
                    <a:pt x="1678" y="460"/>
                  </a:lnTo>
                  <a:lnTo>
                    <a:pt x="670" y="460"/>
                  </a:lnTo>
                  <a:lnTo>
                    <a:pt x="670" y="460"/>
                  </a:lnTo>
                  <a:lnTo>
                    <a:pt x="652" y="458"/>
                  </a:lnTo>
                  <a:lnTo>
                    <a:pt x="638" y="452"/>
                  </a:lnTo>
                  <a:lnTo>
                    <a:pt x="622" y="446"/>
                  </a:lnTo>
                  <a:lnTo>
                    <a:pt x="610" y="434"/>
                  </a:lnTo>
                  <a:lnTo>
                    <a:pt x="600" y="422"/>
                  </a:lnTo>
                  <a:lnTo>
                    <a:pt x="592" y="408"/>
                  </a:lnTo>
                  <a:lnTo>
                    <a:pt x="588" y="392"/>
                  </a:lnTo>
                  <a:lnTo>
                    <a:pt x="586" y="376"/>
                  </a:lnTo>
                  <a:lnTo>
                    <a:pt x="586" y="376"/>
                  </a:lnTo>
                  <a:close/>
                  <a:moveTo>
                    <a:pt x="1678" y="802"/>
                  </a:moveTo>
                  <a:lnTo>
                    <a:pt x="670" y="802"/>
                  </a:lnTo>
                  <a:lnTo>
                    <a:pt x="670" y="802"/>
                  </a:lnTo>
                  <a:lnTo>
                    <a:pt x="652" y="802"/>
                  </a:lnTo>
                  <a:lnTo>
                    <a:pt x="638" y="796"/>
                  </a:lnTo>
                  <a:lnTo>
                    <a:pt x="622" y="788"/>
                  </a:lnTo>
                  <a:lnTo>
                    <a:pt x="610" y="778"/>
                  </a:lnTo>
                  <a:lnTo>
                    <a:pt x="600" y="766"/>
                  </a:lnTo>
                  <a:lnTo>
                    <a:pt x="592" y="752"/>
                  </a:lnTo>
                  <a:lnTo>
                    <a:pt x="588" y="736"/>
                  </a:lnTo>
                  <a:lnTo>
                    <a:pt x="586" y="718"/>
                  </a:lnTo>
                  <a:lnTo>
                    <a:pt x="586" y="718"/>
                  </a:lnTo>
                  <a:lnTo>
                    <a:pt x="588" y="702"/>
                  </a:lnTo>
                  <a:lnTo>
                    <a:pt x="592" y="686"/>
                  </a:lnTo>
                  <a:lnTo>
                    <a:pt x="600" y="672"/>
                  </a:lnTo>
                  <a:lnTo>
                    <a:pt x="610" y="658"/>
                  </a:lnTo>
                  <a:lnTo>
                    <a:pt x="622" y="648"/>
                  </a:lnTo>
                  <a:lnTo>
                    <a:pt x="638" y="640"/>
                  </a:lnTo>
                  <a:lnTo>
                    <a:pt x="652" y="636"/>
                  </a:lnTo>
                  <a:lnTo>
                    <a:pt x="670" y="634"/>
                  </a:lnTo>
                  <a:lnTo>
                    <a:pt x="1678" y="634"/>
                  </a:lnTo>
                  <a:lnTo>
                    <a:pt x="1678" y="634"/>
                  </a:lnTo>
                  <a:lnTo>
                    <a:pt x="1694" y="636"/>
                  </a:lnTo>
                  <a:lnTo>
                    <a:pt x="1710" y="640"/>
                  </a:lnTo>
                  <a:lnTo>
                    <a:pt x="1724" y="648"/>
                  </a:lnTo>
                  <a:lnTo>
                    <a:pt x="1738" y="658"/>
                  </a:lnTo>
                  <a:lnTo>
                    <a:pt x="1748" y="672"/>
                  </a:lnTo>
                  <a:lnTo>
                    <a:pt x="1756" y="686"/>
                  </a:lnTo>
                  <a:lnTo>
                    <a:pt x="1760" y="702"/>
                  </a:lnTo>
                  <a:lnTo>
                    <a:pt x="1762" y="718"/>
                  </a:lnTo>
                  <a:lnTo>
                    <a:pt x="1762" y="718"/>
                  </a:lnTo>
                  <a:lnTo>
                    <a:pt x="1760" y="736"/>
                  </a:lnTo>
                  <a:lnTo>
                    <a:pt x="1756" y="752"/>
                  </a:lnTo>
                  <a:lnTo>
                    <a:pt x="1748" y="766"/>
                  </a:lnTo>
                  <a:lnTo>
                    <a:pt x="1738" y="778"/>
                  </a:lnTo>
                  <a:lnTo>
                    <a:pt x="1724" y="788"/>
                  </a:lnTo>
                  <a:lnTo>
                    <a:pt x="1710" y="796"/>
                  </a:lnTo>
                  <a:lnTo>
                    <a:pt x="1694" y="802"/>
                  </a:lnTo>
                  <a:lnTo>
                    <a:pt x="1678" y="802"/>
                  </a:lnTo>
                  <a:lnTo>
                    <a:pt x="1678" y="802"/>
                  </a:lnTo>
                  <a:close/>
                  <a:moveTo>
                    <a:pt x="1678" y="802"/>
                  </a:moveTo>
                  <a:lnTo>
                    <a:pt x="1678" y="802"/>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38" name="Group 37"/>
          <p:cNvGrpSpPr/>
          <p:nvPr/>
        </p:nvGrpSpPr>
        <p:grpSpPr>
          <a:xfrm>
            <a:off x="4467772" y="2847137"/>
            <a:ext cx="2253841" cy="416666"/>
            <a:chOff x="6301273" y="3435877"/>
            <a:chExt cx="3005121" cy="555555"/>
          </a:xfrm>
        </p:grpSpPr>
        <p:grpSp>
          <p:nvGrpSpPr>
            <p:cNvPr id="9" name="Group 8"/>
            <p:cNvGrpSpPr/>
            <p:nvPr/>
          </p:nvGrpSpPr>
          <p:grpSpPr>
            <a:xfrm>
              <a:off x="6301273" y="3435877"/>
              <a:ext cx="526085" cy="555555"/>
              <a:chOff x="11274801" y="3059668"/>
              <a:chExt cx="1613166" cy="1703533"/>
            </a:xfrm>
            <a:solidFill>
              <a:srgbClr val="66AEBA"/>
            </a:solidFill>
          </p:grpSpPr>
          <p:sp>
            <p:nvSpPr>
              <p:cNvPr id="34" name="Freeform 33"/>
              <p:cNvSpPr/>
              <p:nvPr/>
            </p:nvSpPr>
            <p:spPr>
              <a:xfrm>
                <a:off x="11274801" y="3059668"/>
                <a:ext cx="1126316" cy="1334063"/>
              </a:xfrm>
              <a:custGeom>
                <a:avLst/>
                <a:gdLst>
                  <a:gd name="connsiteX0" fmla="*/ 2194685 w 3274745"/>
                  <a:gd name="connsiteY0" fmla="*/ 178917 h 3878765"/>
                  <a:gd name="connsiteX1" fmla="*/ 2180221 w 3274745"/>
                  <a:gd name="connsiteY1" fmla="*/ 225510 h 3878765"/>
                  <a:gd name="connsiteX2" fmla="*/ 2174767 w 3274745"/>
                  <a:gd name="connsiteY2" fmla="*/ 279615 h 3878765"/>
                  <a:gd name="connsiteX3" fmla="*/ 2174767 w 3274745"/>
                  <a:gd name="connsiteY3" fmla="*/ 844801 h 3878765"/>
                  <a:gd name="connsiteX4" fmla="*/ 2443230 w 3274745"/>
                  <a:gd name="connsiteY4" fmla="*/ 1113264 h 3878765"/>
                  <a:gd name="connsiteX5" fmla="*/ 3043729 w 3274745"/>
                  <a:gd name="connsiteY5" fmla="*/ 1113264 h 3878765"/>
                  <a:gd name="connsiteX6" fmla="*/ 3097834 w 3274745"/>
                  <a:gd name="connsiteY6" fmla="*/ 1107810 h 3878765"/>
                  <a:gd name="connsiteX7" fmla="*/ 3117480 w 3274745"/>
                  <a:gd name="connsiteY7" fmla="*/ 1101711 h 3878765"/>
                  <a:gd name="connsiteX8" fmla="*/ 278157 w 3274745"/>
                  <a:gd name="connsiteY8" fmla="*/ 0 h 3878765"/>
                  <a:gd name="connsiteX9" fmla="*/ 2258247 w 3274745"/>
                  <a:gd name="connsiteY9" fmla="*/ 0 h 3878765"/>
                  <a:gd name="connsiteX10" fmla="*/ 3274745 w 3274745"/>
                  <a:gd name="connsiteY10" fmla="*/ 1016498 h 3878765"/>
                  <a:gd name="connsiteX11" fmla="*/ 3274745 w 3274745"/>
                  <a:gd name="connsiteY11" fmla="*/ 1393165 h 3878765"/>
                  <a:gd name="connsiteX12" fmla="*/ 3196463 w 3274745"/>
                  <a:gd name="connsiteY12" fmla="*/ 1381217 h 3878765"/>
                  <a:gd name="connsiteX13" fmla="*/ 3079598 w 3274745"/>
                  <a:gd name="connsiteY13" fmla="*/ 1375316 h 3878765"/>
                  <a:gd name="connsiteX14" fmla="*/ 2739705 w 3274745"/>
                  <a:gd name="connsiteY14" fmla="*/ 1426703 h 3878765"/>
                  <a:gd name="connsiteX15" fmla="*/ 2733352 w 3274745"/>
                  <a:gd name="connsiteY15" fmla="*/ 1429028 h 3878765"/>
                  <a:gd name="connsiteX16" fmla="*/ 2733352 w 3274745"/>
                  <a:gd name="connsiteY16" fmla="*/ 1331175 h 3878765"/>
                  <a:gd name="connsiteX17" fmla="*/ 241613 w 3274745"/>
                  <a:gd name="connsiteY17" fmla="*/ 1331175 h 3878765"/>
                  <a:gd name="connsiteX18" fmla="*/ 241613 w 3274745"/>
                  <a:gd name="connsiteY18" fmla="*/ 1628434 h 3878765"/>
                  <a:gd name="connsiteX19" fmla="*/ 2370347 w 3274745"/>
                  <a:gd name="connsiteY19" fmla="*/ 1628434 h 3878765"/>
                  <a:gd name="connsiteX20" fmla="*/ 2271375 w 3274745"/>
                  <a:gd name="connsiteY20" fmla="*/ 1710093 h 3878765"/>
                  <a:gd name="connsiteX21" fmla="*/ 2131805 w 3274745"/>
                  <a:gd name="connsiteY21" fmla="*/ 1879254 h 3878765"/>
                  <a:gd name="connsiteX22" fmla="*/ 2086464 w 3274745"/>
                  <a:gd name="connsiteY22" fmla="*/ 1953886 h 3878765"/>
                  <a:gd name="connsiteX23" fmla="*/ 241613 w 3274745"/>
                  <a:gd name="connsiteY23" fmla="*/ 1953886 h 3878765"/>
                  <a:gd name="connsiteX24" fmla="*/ 241613 w 3274745"/>
                  <a:gd name="connsiteY24" fmla="*/ 2251145 h 3878765"/>
                  <a:gd name="connsiteX25" fmla="*/ 1969286 w 3274745"/>
                  <a:gd name="connsiteY25" fmla="*/ 2251145 h 3878765"/>
                  <a:gd name="connsiteX26" fmla="*/ 1959820 w 3274745"/>
                  <a:gd name="connsiteY26" fmla="*/ 2287962 h 3878765"/>
                  <a:gd name="connsiteX27" fmla="*/ 1936598 w 3274745"/>
                  <a:gd name="connsiteY27" fmla="*/ 2518316 h 3878765"/>
                  <a:gd name="connsiteX28" fmla="*/ 1937806 w 3274745"/>
                  <a:gd name="connsiteY28" fmla="*/ 2542241 h 3878765"/>
                  <a:gd name="connsiteX29" fmla="*/ 241613 w 3274745"/>
                  <a:gd name="connsiteY29" fmla="*/ 2542241 h 3878765"/>
                  <a:gd name="connsiteX30" fmla="*/ 241613 w 3274745"/>
                  <a:gd name="connsiteY30" fmla="*/ 2839500 h 3878765"/>
                  <a:gd name="connsiteX31" fmla="*/ 1664905 w 3274745"/>
                  <a:gd name="connsiteY31" fmla="*/ 2839500 h 3878765"/>
                  <a:gd name="connsiteX32" fmla="*/ 1654232 w 3274745"/>
                  <a:gd name="connsiteY32" fmla="*/ 2866588 h 3878765"/>
                  <a:gd name="connsiteX33" fmla="*/ 1635515 w 3274745"/>
                  <a:gd name="connsiteY33" fmla="*/ 2990387 h 3878765"/>
                  <a:gd name="connsiteX34" fmla="*/ 1635515 w 3274745"/>
                  <a:gd name="connsiteY34" fmla="*/ 3153574 h 3878765"/>
                  <a:gd name="connsiteX35" fmla="*/ 241613 w 3274745"/>
                  <a:gd name="connsiteY35" fmla="*/ 3153574 h 3878765"/>
                  <a:gd name="connsiteX36" fmla="*/ 241613 w 3274745"/>
                  <a:gd name="connsiteY36" fmla="*/ 3450833 h 3878765"/>
                  <a:gd name="connsiteX37" fmla="*/ 1635515 w 3274745"/>
                  <a:gd name="connsiteY37" fmla="*/ 3450833 h 3878765"/>
                  <a:gd name="connsiteX38" fmla="*/ 1635515 w 3274745"/>
                  <a:gd name="connsiteY38" fmla="*/ 3878765 h 3878765"/>
                  <a:gd name="connsiteX39" fmla="*/ 278157 w 3274745"/>
                  <a:gd name="connsiteY39" fmla="*/ 3878765 h 3878765"/>
                  <a:gd name="connsiteX40" fmla="*/ 0 w 3274745"/>
                  <a:gd name="connsiteY40" fmla="*/ 3600608 h 3878765"/>
                  <a:gd name="connsiteX41" fmla="*/ 0 w 3274745"/>
                  <a:gd name="connsiteY41" fmla="*/ 278157 h 3878765"/>
                  <a:gd name="connsiteX42" fmla="*/ 278157 w 3274745"/>
                  <a:gd name="connsiteY42" fmla="*/ 0 h 38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4745" h="3878765">
                    <a:moveTo>
                      <a:pt x="2194685" y="178917"/>
                    </a:moveTo>
                    <a:lnTo>
                      <a:pt x="2180221" y="225510"/>
                    </a:lnTo>
                    <a:cubicBezTo>
                      <a:pt x="2176645" y="242987"/>
                      <a:pt x="2174767" y="261082"/>
                      <a:pt x="2174767" y="279615"/>
                    </a:cubicBezTo>
                    <a:lnTo>
                      <a:pt x="2174767" y="844801"/>
                    </a:lnTo>
                    <a:cubicBezTo>
                      <a:pt x="2174767" y="993069"/>
                      <a:pt x="2294962" y="1113264"/>
                      <a:pt x="2443230" y="1113264"/>
                    </a:cubicBezTo>
                    <a:lnTo>
                      <a:pt x="3043729" y="1113264"/>
                    </a:lnTo>
                    <a:cubicBezTo>
                      <a:pt x="3062263" y="1113264"/>
                      <a:pt x="3080358" y="1111386"/>
                      <a:pt x="3097834" y="1107810"/>
                    </a:cubicBezTo>
                    <a:lnTo>
                      <a:pt x="3117480" y="1101711"/>
                    </a:lnTo>
                    <a:close/>
                    <a:moveTo>
                      <a:pt x="278157" y="0"/>
                    </a:moveTo>
                    <a:lnTo>
                      <a:pt x="2258247" y="0"/>
                    </a:lnTo>
                    <a:lnTo>
                      <a:pt x="3274745" y="1016498"/>
                    </a:lnTo>
                    <a:lnTo>
                      <a:pt x="3274745" y="1393165"/>
                    </a:lnTo>
                    <a:lnTo>
                      <a:pt x="3196463" y="1381217"/>
                    </a:lnTo>
                    <a:cubicBezTo>
                      <a:pt x="3158039" y="1377315"/>
                      <a:pt x="3119052" y="1375316"/>
                      <a:pt x="3079598" y="1375316"/>
                    </a:cubicBezTo>
                    <a:cubicBezTo>
                      <a:pt x="2961237" y="1375316"/>
                      <a:pt x="2847077" y="1393307"/>
                      <a:pt x="2739705" y="1426703"/>
                    </a:cubicBezTo>
                    <a:lnTo>
                      <a:pt x="2733352" y="1429028"/>
                    </a:lnTo>
                    <a:lnTo>
                      <a:pt x="2733352" y="1331175"/>
                    </a:lnTo>
                    <a:lnTo>
                      <a:pt x="241613" y="1331175"/>
                    </a:lnTo>
                    <a:lnTo>
                      <a:pt x="241613" y="1628434"/>
                    </a:lnTo>
                    <a:lnTo>
                      <a:pt x="2370347" y="1628434"/>
                    </a:lnTo>
                    <a:lnTo>
                      <a:pt x="2271375" y="1710093"/>
                    </a:lnTo>
                    <a:cubicBezTo>
                      <a:pt x="2219665" y="1761804"/>
                      <a:pt x="2172886" y="1818446"/>
                      <a:pt x="2131805" y="1879254"/>
                    </a:cubicBezTo>
                    <a:lnTo>
                      <a:pt x="2086464" y="1953886"/>
                    </a:lnTo>
                    <a:lnTo>
                      <a:pt x="241613" y="1953886"/>
                    </a:lnTo>
                    <a:lnTo>
                      <a:pt x="241613" y="2251145"/>
                    </a:lnTo>
                    <a:lnTo>
                      <a:pt x="1969286" y="2251145"/>
                    </a:lnTo>
                    <a:lnTo>
                      <a:pt x="1959820" y="2287962"/>
                    </a:lnTo>
                    <a:cubicBezTo>
                      <a:pt x="1944594" y="2362369"/>
                      <a:pt x="1936598" y="2439409"/>
                      <a:pt x="1936598" y="2518316"/>
                    </a:cubicBezTo>
                    <a:lnTo>
                      <a:pt x="1937806" y="2542241"/>
                    </a:lnTo>
                    <a:lnTo>
                      <a:pt x="241613" y="2542241"/>
                    </a:lnTo>
                    <a:lnTo>
                      <a:pt x="241613" y="2839500"/>
                    </a:lnTo>
                    <a:lnTo>
                      <a:pt x="1664905" y="2839500"/>
                    </a:lnTo>
                    <a:lnTo>
                      <a:pt x="1654232" y="2866588"/>
                    </a:lnTo>
                    <a:cubicBezTo>
                      <a:pt x="1642068" y="2905696"/>
                      <a:pt x="1635515" y="2947277"/>
                      <a:pt x="1635515" y="2990387"/>
                    </a:cubicBezTo>
                    <a:lnTo>
                      <a:pt x="1635515" y="3153574"/>
                    </a:lnTo>
                    <a:lnTo>
                      <a:pt x="241613" y="3153574"/>
                    </a:lnTo>
                    <a:lnTo>
                      <a:pt x="241613" y="3450833"/>
                    </a:lnTo>
                    <a:lnTo>
                      <a:pt x="1635515" y="3450833"/>
                    </a:lnTo>
                    <a:lnTo>
                      <a:pt x="1635515" y="3878765"/>
                    </a:lnTo>
                    <a:lnTo>
                      <a:pt x="278157" y="3878765"/>
                    </a:lnTo>
                    <a:cubicBezTo>
                      <a:pt x="124535" y="3878765"/>
                      <a:pt x="0" y="3754230"/>
                      <a:pt x="0" y="3600608"/>
                    </a:cubicBezTo>
                    <a:lnTo>
                      <a:pt x="0" y="278157"/>
                    </a:lnTo>
                    <a:cubicBezTo>
                      <a:pt x="0" y="124535"/>
                      <a:pt x="124535" y="0"/>
                      <a:pt x="278157" y="0"/>
                    </a:cubicBezTo>
                    <a:close/>
                  </a:path>
                </a:pathLst>
              </a:cu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35" name="Group 34"/>
              <p:cNvGrpSpPr/>
              <p:nvPr/>
            </p:nvGrpSpPr>
            <p:grpSpPr>
              <a:xfrm>
                <a:off x="11914267" y="3588308"/>
                <a:ext cx="973700" cy="1174893"/>
                <a:chOff x="-7938" y="3381375"/>
                <a:chExt cx="857250" cy="1123950"/>
              </a:xfrm>
              <a:grpFill/>
            </p:grpSpPr>
            <p:sp>
              <p:nvSpPr>
                <p:cNvPr id="36" name="Freeform 43"/>
                <p:cNvSpPr>
                  <a:spLocks/>
                </p:cNvSpPr>
                <p:nvPr/>
              </p:nvSpPr>
              <p:spPr bwMode="auto">
                <a:xfrm>
                  <a:off x="65087" y="3381375"/>
                  <a:ext cx="698500" cy="561975"/>
                </a:xfrm>
                <a:custGeom>
                  <a:avLst/>
                  <a:gdLst>
                    <a:gd name="T0" fmla="*/ 0 w 440"/>
                    <a:gd name="T1" fmla="*/ 220 h 354"/>
                    <a:gd name="T2" fmla="*/ 2 w 440"/>
                    <a:gd name="T3" fmla="*/ 198 h 354"/>
                    <a:gd name="T4" fmla="*/ 10 w 440"/>
                    <a:gd name="T5" fmla="*/ 154 h 354"/>
                    <a:gd name="T6" fmla="*/ 28 w 440"/>
                    <a:gd name="T7" fmla="*/ 116 h 354"/>
                    <a:gd name="T8" fmla="*/ 52 w 440"/>
                    <a:gd name="T9" fmla="*/ 80 h 354"/>
                    <a:gd name="T10" fmla="*/ 80 w 440"/>
                    <a:gd name="T11" fmla="*/ 50 h 354"/>
                    <a:gd name="T12" fmla="*/ 116 w 440"/>
                    <a:gd name="T13" fmla="*/ 26 h 354"/>
                    <a:gd name="T14" fmla="*/ 156 w 440"/>
                    <a:gd name="T15" fmla="*/ 10 h 354"/>
                    <a:gd name="T16" fmla="*/ 198 w 440"/>
                    <a:gd name="T17" fmla="*/ 2 h 354"/>
                    <a:gd name="T18" fmla="*/ 220 w 440"/>
                    <a:gd name="T19" fmla="*/ 0 h 354"/>
                    <a:gd name="T20" fmla="*/ 266 w 440"/>
                    <a:gd name="T21" fmla="*/ 4 h 354"/>
                    <a:gd name="T22" fmla="*/ 306 w 440"/>
                    <a:gd name="T23" fmla="*/ 18 h 354"/>
                    <a:gd name="T24" fmla="*/ 344 w 440"/>
                    <a:gd name="T25" fmla="*/ 38 h 354"/>
                    <a:gd name="T26" fmla="*/ 376 w 440"/>
                    <a:gd name="T27" fmla="*/ 64 h 354"/>
                    <a:gd name="T28" fmla="*/ 404 w 440"/>
                    <a:gd name="T29" fmla="*/ 98 h 354"/>
                    <a:gd name="T30" fmla="*/ 424 w 440"/>
                    <a:gd name="T31" fmla="*/ 134 h 354"/>
                    <a:gd name="T32" fmla="*/ 436 w 440"/>
                    <a:gd name="T33" fmla="*/ 176 h 354"/>
                    <a:gd name="T34" fmla="*/ 440 w 440"/>
                    <a:gd name="T35" fmla="*/ 220 h 354"/>
                    <a:gd name="T36" fmla="*/ 440 w 440"/>
                    <a:gd name="T37" fmla="*/ 266 h 354"/>
                    <a:gd name="T38" fmla="*/ 440 w 440"/>
                    <a:gd name="T39" fmla="*/ 274 h 354"/>
                    <a:gd name="T40" fmla="*/ 432 w 440"/>
                    <a:gd name="T41" fmla="*/ 292 h 354"/>
                    <a:gd name="T42" fmla="*/ 414 w 440"/>
                    <a:gd name="T43" fmla="*/ 300 h 354"/>
                    <a:gd name="T44" fmla="*/ 402 w 440"/>
                    <a:gd name="T45" fmla="*/ 300 h 354"/>
                    <a:gd name="T46" fmla="*/ 382 w 440"/>
                    <a:gd name="T47" fmla="*/ 292 h 354"/>
                    <a:gd name="T48" fmla="*/ 374 w 440"/>
                    <a:gd name="T49" fmla="*/ 274 h 354"/>
                    <a:gd name="T50" fmla="*/ 374 w 440"/>
                    <a:gd name="T51" fmla="*/ 268 h 354"/>
                    <a:gd name="T52" fmla="*/ 374 w 440"/>
                    <a:gd name="T53" fmla="*/ 220 h 354"/>
                    <a:gd name="T54" fmla="*/ 372 w 440"/>
                    <a:gd name="T55" fmla="*/ 190 h 354"/>
                    <a:gd name="T56" fmla="*/ 362 w 440"/>
                    <a:gd name="T57" fmla="*/ 160 h 354"/>
                    <a:gd name="T58" fmla="*/ 348 w 440"/>
                    <a:gd name="T59" fmla="*/ 134 h 354"/>
                    <a:gd name="T60" fmla="*/ 330 w 440"/>
                    <a:gd name="T61" fmla="*/ 112 h 354"/>
                    <a:gd name="T62" fmla="*/ 306 w 440"/>
                    <a:gd name="T63" fmla="*/ 92 h 354"/>
                    <a:gd name="T64" fmla="*/ 280 w 440"/>
                    <a:gd name="T65" fmla="*/ 78 h 354"/>
                    <a:gd name="T66" fmla="*/ 252 w 440"/>
                    <a:gd name="T67" fmla="*/ 70 h 354"/>
                    <a:gd name="T68" fmla="*/ 220 w 440"/>
                    <a:gd name="T69" fmla="*/ 66 h 354"/>
                    <a:gd name="T70" fmla="*/ 206 w 440"/>
                    <a:gd name="T71" fmla="*/ 66 h 354"/>
                    <a:gd name="T72" fmla="*/ 176 w 440"/>
                    <a:gd name="T73" fmla="*/ 74 h 354"/>
                    <a:gd name="T74" fmla="*/ 148 w 440"/>
                    <a:gd name="T75" fmla="*/ 84 h 354"/>
                    <a:gd name="T76" fmla="*/ 122 w 440"/>
                    <a:gd name="T77" fmla="*/ 102 h 354"/>
                    <a:gd name="T78" fmla="*/ 102 w 440"/>
                    <a:gd name="T79" fmla="*/ 122 h 354"/>
                    <a:gd name="T80" fmla="*/ 86 w 440"/>
                    <a:gd name="T81" fmla="*/ 146 h 354"/>
                    <a:gd name="T82" fmla="*/ 74 w 440"/>
                    <a:gd name="T83" fmla="*/ 174 h 354"/>
                    <a:gd name="T84" fmla="*/ 68 w 440"/>
                    <a:gd name="T85" fmla="*/ 204 h 354"/>
                    <a:gd name="T86" fmla="*/ 66 w 440"/>
                    <a:gd name="T87" fmla="*/ 344 h 354"/>
                    <a:gd name="T88" fmla="*/ 66 w 440"/>
                    <a:gd name="T89" fmla="*/ 344 h 354"/>
                    <a:gd name="T90" fmla="*/ 66 w 440"/>
                    <a:gd name="T91" fmla="*/ 348 h 354"/>
                    <a:gd name="T92" fmla="*/ 60 w 440"/>
                    <a:gd name="T93" fmla="*/ 352 h 354"/>
                    <a:gd name="T94" fmla="*/ 12 w 440"/>
                    <a:gd name="T95" fmla="*/ 354 h 354"/>
                    <a:gd name="T96" fmla="*/ 8 w 440"/>
                    <a:gd name="T97" fmla="*/ 352 h 354"/>
                    <a:gd name="T98" fmla="*/ 2 w 440"/>
                    <a:gd name="T99" fmla="*/ 348 h 354"/>
                    <a:gd name="T100" fmla="*/ 0 w 440"/>
                    <a:gd name="T10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0" h="354">
                      <a:moveTo>
                        <a:pt x="0" y="342"/>
                      </a:moveTo>
                      <a:lnTo>
                        <a:pt x="0" y="220"/>
                      </a:lnTo>
                      <a:lnTo>
                        <a:pt x="0" y="220"/>
                      </a:lnTo>
                      <a:lnTo>
                        <a:pt x="2" y="198"/>
                      </a:lnTo>
                      <a:lnTo>
                        <a:pt x="6" y="176"/>
                      </a:lnTo>
                      <a:lnTo>
                        <a:pt x="10" y="154"/>
                      </a:lnTo>
                      <a:lnTo>
                        <a:pt x="18" y="134"/>
                      </a:lnTo>
                      <a:lnTo>
                        <a:pt x="28" y="116"/>
                      </a:lnTo>
                      <a:lnTo>
                        <a:pt x="38" y="98"/>
                      </a:lnTo>
                      <a:lnTo>
                        <a:pt x="52" y="80"/>
                      </a:lnTo>
                      <a:lnTo>
                        <a:pt x="66" y="64"/>
                      </a:lnTo>
                      <a:lnTo>
                        <a:pt x="80" y="50"/>
                      </a:lnTo>
                      <a:lnTo>
                        <a:pt x="98" y="38"/>
                      </a:lnTo>
                      <a:lnTo>
                        <a:pt x="116" y="26"/>
                      </a:lnTo>
                      <a:lnTo>
                        <a:pt x="136" y="18"/>
                      </a:lnTo>
                      <a:lnTo>
                        <a:pt x="156" y="10"/>
                      </a:lnTo>
                      <a:lnTo>
                        <a:pt x="176" y="4"/>
                      </a:lnTo>
                      <a:lnTo>
                        <a:pt x="198" y="2"/>
                      </a:lnTo>
                      <a:lnTo>
                        <a:pt x="220" y="0"/>
                      </a:lnTo>
                      <a:lnTo>
                        <a:pt x="220" y="0"/>
                      </a:lnTo>
                      <a:lnTo>
                        <a:pt x="244" y="2"/>
                      </a:lnTo>
                      <a:lnTo>
                        <a:pt x="266" y="4"/>
                      </a:lnTo>
                      <a:lnTo>
                        <a:pt x="286" y="10"/>
                      </a:lnTo>
                      <a:lnTo>
                        <a:pt x="306" y="18"/>
                      </a:lnTo>
                      <a:lnTo>
                        <a:pt x="326" y="26"/>
                      </a:lnTo>
                      <a:lnTo>
                        <a:pt x="344" y="38"/>
                      </a:lnTo>
                      <a:lnTo>
                        <a:pt x="360" y="50"/>
                      </a:lnTo>
                      <a:lnTo>
                        <a:pt x="376" y="64"/>
                      </a:lnTo>
                      <a:lnTo>
                        <a:pt x="390" y="80"/>
                      </a:lnTo>
                      <a:lnTo>
                        <a:pt x="404" y="98"/>
                      </a:lnTo>
                      <a:lnTo>
                        <a:pt x="414" y="116"/>
                      </a:lnTo>
                      <a:lnTo>
                        <a:pt x="424" y="134"/>
                      </a:lnTo>
                      <a:lnTo>
                        <a:pt x="430" y="154"/>
                      </a:lnTo>
                      <a:lnTo>
                        <a:pt x="436" y="176"/>
                      </a:lnTo>
                      <a:lnTo>
                        <a:pt x="440" y="198"/>
                      </a:lnTo>
                      <a:lnTo>
                        <a:pt x="440" y="220"/>
                      </a:lnTo>
                      <a:lnTo>
                        <a:pt x="440" y="268"/>
                      </a:lnTo>
                      <a:lnTo>
                        <a:pt x="440" y="266"/>
                      </a:lnTo>
                      <a:lnTo>
                        <a:pt x="440" y="274"/>
                      </a:lnTo>
                      <a:lnTo>
                        <a:pt x="440" y="274"/>
                      </a:lnTo>
                      <a:lnTo>
                        <a:pt x="438" y="284"/>
                      </a:lnTo>
                      <a:lnTo>
                        <a:pt x="432" y="292"/>
                      </a:lnTo>
                      <a:lnTo>
                        <a:pt x="424" y="298"/>
                      </a:lnTo>
                      <a:lnTo>
                        <a:pt x="414" y="300"/>
                      </a:lnTo>
                      <a:lnTo>
                        <a:pt x="402" y="300"/>
                      </a:lnTo>
                      <a:lnTo>
                        <a:pt x="402" y="300"/>
                      </a:lnTo>
                      <a:lnTo>
                        <a:pt x="392" y="298"/>
                      </a:lnTo>
                      <a:lnTo>
                        <a:pt x="382" y="292"/>
                      </a:lnTo>
                      <a:lnTo>
                        <a:pt x="376" y="284"/>
                      </a:lnTo>
                      <a:lnTo>
                        <a:pt x="374" y="274"/>
                      </a:lnTo>
                      <a:lnTo>
                        <a:pt x="374" y="266"/>
                      </a:lnTo>
                      <a:lnTo>
                        <a:pt x="374" y="268"/>
                      </a:lnTo>
                      <a:lnTo>
                        <a:pt x="374" y="220"/>
                      </a:lnTo>
                      <a:lnTo>
                        <a:pt x="374" y="220"/>
                      </a:lnTo>
                      <a:lnTo>
                        <a:pt x="374" y="204"/>
                      </a:lnTo>
                      <a:lnTo>
                        <a:pt x="372" y="190"/>
                      </a:lnTo>
                      <a:lnTo>
                        <a:pt x="368" y="174"/>
                      </a:lnTo>
                      <a:lnTo>
                        <a:pt x="362" y="160"/>
                      </a:lnTo>
                      <a:lnTo>
                        <a:pt x="356" y="146"/>
                      </a:lnTo>
                      <a:lnTo>
                        <a:pt x="348" y="134"/>
                      </a:lnTo>
                      <a:lnTo>
                        <a:pt x="340" y="122"/>
                      </a:lnTo>
                      <a:lnTo>
                        <a:pt x="330" y="112"/>
                      </a:lnTo>
                      <a:lnTo>
                        <a:pt x="318" y="102"/>
                      </a:lnTo>
                      <a:lnTo>
                        <a:pt x="306" y="92"/>
                      </a:lnTo>
                      <a:lnTo>
                        <a:pt x="294" y="84"/>
                      </a:lnTo>
                      <a:lnTo>
                        <a:pt x="280" y="78"/>
                      </a:lnTo>
                      <a:lnTo>
                        <a:pt x="266" y="74"/>
                      </a:lnTo>
                      <a:lnTo>
                        <a:pt x="252" y="70"/>
                      </a:lnTo>
                      <a:lnTo>
                        <a:pt x="236" y="66"/>
                      </a:lnTo>
                      <a:lnTo>
                        <a:pt x="220" y="66"/>
                      </a:lnTo>
                      <a:lnTo>
                        <a:pt x="220" y="66"/>
                      </a:lnTo>
                      <a:lnTo>
                        <a:pt x="206" y="66"/>
                      </a:lnTo>
                      <a:lnTo>
                        <a:pt x="190" y="70"/>
                      </a:lnTo>
                      <a:lnTo>
                        <a:pt x="176" y="74"/>
                      </a:lnTo>
                      <a:lnTo>
                        <a:pt x="160" y="78"/>
                      </a:lnTo>
                      <a:lnTo>
                        <a:pt x="148" y="84"/>
                      </a:lnTo>
                      <a:lnTo>
                        <a:pt x="134" y="92"/>
                      </a:lnTo>
                      <a:lnTo>
                        <a:pt x="122" y="102"/>
                      </a:lnTo>
                      <a:lnTo>
                        <a:pt x="112" y="112"/>
                      </a:lnTo>
                      <a:lnTo>
                        <a:pt x="102" y="122"/>
                      </a:lnTo>
                      <a:lnTo>
                        <a:pt x="94" y="134"/>
                      </a:lnTo>
                      <a:lnTo>
                        <a:pt x="86" y="146"/>
                      </a:lnTo>
                      <a:lnTo>
                        <a:pt x="78" y="160"/>
                      </a:lnTo>
                      <a:lnTo>
                        <a:pt x="74" y="174"/>
                      </a:lnTo>
                      <a:lnTo>
                        <a:pt x="70" y="190"/>
                      </a:lnTo>
                      <a:lnTo>
                        <a:pt x="68" y="204"/>
                      </a:lnTo>
                      <a:lnTo>
                        <a:pt x="66" y="220"/>
                      </a:lnTo>
                      <a:lnTo>
                        <a:pt x="66" y="344"/>
                      </a:lnTo>
                      <a:lnTo>
                        <a:pt x="66" y="340"/>
                      </a:lnTo>
                      <a:lnTo>
                        <a:pt x="66" y="344"/>
                      </a:lnTo>
                      <a:lnTo>
                        <a:pt x="66" y="344"/>
                      </a:lnTo>
                      <a:lnTo>
                        <a:pt x="66" y="348"/>
                      </a:lnTo>
                      <a:lnTo>
                        <a:pt x="64" y="350"/>
                      </a:lnTo>
                      <a:lnTo>
                        <a:pt x="60" y="352"/>
                      </a:lnTo>
                      <a:lnTo>
                        <a:pt x="56" y="354"/>
                      </a:lnTo>
                      <a:lnTo>
                        <a:pt x="12" y="354"/>
                      </a:lnTo>
                      <a:lnTo>
                        <a:pt x="12" y="354"/>
                      </a:lnTo>
                      <a:lnTo>
                        <a:pt x="8" y="352"/>
                      </a:lnTo>
                      <a:lnTo>
                        <a:pt x="4" y="350"/>
                      </a:lnTo>
                      <a:lnTo>
                        <a:pt x="2" y="348"/>
                      </a:lnTo>
                      <a:lnTo>
                        <a:pt x="0" y="344"/>
                      </a:lnTo>
                      <a:lnTo>
                        <a:pt x="0" y="326"/>
                      </a:lnTo>
                      <a:lnTo>
                        <a:pt x="0" y="34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37" name="Freeform 44"/>
                <p:cNvSpPr>
                  <a:spLocks noEditPoints="1"/>
                </p:cNvSpPr>
                <p:nvPr/>
              </p:nvSpPr>
              <p:spPr bwMode="auto">
                <a:xfrm>
                  <a:off x="-7938" y="3816350"/>
                  <a:ext cx="857250" cy="688975"/>
                </a:xfrm>
                <a:custGeom>
                  <a:avLst/>
                  <a:gdLst>
                    <a:gd name="T0" fmla="*/ 168 w 540"/>
                    <a:gd name="T1" fmla="*/ 26 h 434"/>
                    <a:gd name="T2" fmla="*/ 382 w 540"/>
                    <a:gd name="T3" fmla="*/ 26 h 434"/>
                    <a:gd name="T4" fmla="*/ 386 w 540"/>
                    <a:gd name="T5" fmla="*/ 24 h 434"/>
                    <a:gd name="T6" fmla="*/ 386 w 540"/>
                    <a:gd name="T7" fmla="*/ 22 h 434"/>
                    <a:gd name="T8" fmla="*/ 386 w 540"/>
                    <a:gd name="T9" fmla="*/ 20 h 434"/>
                    <a:gd name="T10" fmla="*/ 386 w 540"/>
                    <a:gd name="T11" fmla="*/ 18 h 434"/>
                    <a:gd name="T12" fmla="*/ 386 w 540"/>
                    <a:gd name="T13" fmla="*/ 16 h 434"/>
                    <a:gd name="T14" fmla="*/ 388 w 540"/>
                    <a:gd name="T15" fmla="*/ 14 h 434"/>
                    <a:gd name="T16" fmla="*/ 390 w 540"/>
                    <a:gd name="T17" fmla="*/ 10 h 434"/>
                    <a:gd name="T18" fmla="*/ 392 w 540"/>
                    <a:gd name="T19" fmla="*/ 8 h 434"/>
                    <a:gd name="T20" fmla="*/ 394 w 540"/>
                    <a:gd name="T21" fmla="*/ 4 h 434"/>
                    <a:gd name="T22" fmla="*/ 398 w 540"/>
                    <a:gd name="T23" fmla="*/ 2 h 434"/>
                    <a:gd name="T24" fmla="*/ 404 w 540"/>
                    <a:gd name="T25" fmla="*/ 0 h 434"/>
                    <a:gd name="T26" fmla="*/ 410 w 540"/>
                    <a:gd name="T27" fmla="*/ 0 h 434"/>
                    <a:gd name="T28" fmla="*/ 520 w 540"/>
                    <a:gd name="T29" fmla="*/ 0 h 434"/>
                    <a:gd name="T30" fmla="*/ 532 w 540"/>
                    <a:gd name="T31" fmla="*/ 4 h 434"/>
                    <a:gd name="T32" fmla="*/ 536 w 540"/>
                    <a:gd name="T33" fmla="*/ 12 h 434"/>
                    <a:gd name="T34" fmla="*/ 540 w 540"/>
                    <a:gd name="T35" fmla="*/ 22 h 434"/>
                    <a:gd name="T36" fmla="*/ 540 w 540"/>
                    <a:gd name="T37" fmla="*/ 376 h 434"/>
                    <a:gd name="T38" fmla="*/ 534 w 540"/>
                    <a:gd name="T39" fmla="*/ 398 h 434"/>
                    <a:gd name="T40" fmla="*/ 522 w 540"/>
                    <a:gd name="T41" fmla="*/ 418 h 434"/>
                    <a:gd name="T42" fmla="*/ 502 w 540"/>
                    <a:gd name="T43" fmla="*/ 430 h 434"/>
                    <a:gd name="T44" fmla="*/ 478 w 540"/>
                    <a:gd name="T45" fmla="*/ 434 h 434"/>
                    <a:gd name="T46" fmla="*/ 62 w 540"/>
                    <a:gd name="T47" fmla="*/ 434 h 434"/>
                    <a:gd name="T48" fmla="*/ 38 w 540"/>
                    <a:gd name="T49" fmla="*/ 430 h 434"/>
                    <a:gd name="T50" fmla="*/ 18 w 540"/>
                    <a:gd name="T51" fmla="*/ 418 h 434"/>
                    <a:gd name="T52" fmla="*/ 4 w 540"/>
                    <a:gd name="T53" fmla="*/ 398 h 434"/>
                    <a:gd name="T54" fmla="*/ 0 w 540"/>
                    <a:gd name="T55" fmla="*/ 376 h 434"/>
                    <a:gd name="T56" fmla="*/ 0 w 540"/>
                    <a:gd name="T57" fmla="*/ 90 h 434"/>
                    <a:gd name="T58" fmla="*/ 0 w 540"/>
                    <a:gd name="T59" fmla="*/ 22 h 434"/>
                    <a:gd name="T60" fmla="*/ 6 w 540"/>
                    <a:gd name="T61" fmla="*/ 6 h 434"/>
                    <a:gd name="T62" fmla="*/ 24 w 540"/>
                    <a:gd name="T63" fmla="*/ 0 h 434"/>
                    <a:gd name="T64" fmla="*/ 130 w 540"/>
                    <a:gd name="T65" fmla="*/ 0 h 434"/>
                    <a:gd name="T66" fmla="*/ 146 w 540"/>
                    <a:gd name="T67" fmla="*/ 6 h 434"/>
                    <a:gd name="T68" fmla="*/ 154 w 540"/>
                    <a:gd name="T69" fmla="*/ 22 h 434"/>
                    <a:gd name="T70" fmla="*/ 300 w 540"/>
                    <a:gd name="T71" fmla="*/ 218 h 434"/>
                    <a:gd name="T72" fmla="*/ 308 w 540"/>
                    <a:gd name="T73" fmla="*/ 212 h 434"/>
                    <a:gd name="T74" fmla="*/ 318 w 540"/>
                    <a:gd name="T75" fmla="*/ 194 h 434"/>
                    <a:gd name="T76" fmla="*/ 318 w 540"/>
                    <a:gd name="T77" fmla="*/ 182 h 434"/>
                    <a:gd name="T78" fmla="*/ 314 w 540"/>
                    <a:gd name="T79" fmla="*/ 164 h 434"/>
                    <a:gd name="T80" fmla="*/ 304 w 540"/>
                    <a:gd name="T81" fmla="*/ 150 h 434"/>
                    <a:gd name="T82" fmla="*/ 288 w 540"/>
                    <a:gd name="T83" fmla="*/ 140 h 434"/>
                    <a:gd name="T84" fmla="*/ 270 w 540"/>
                    <a:gd name="T85" fmla="*/ 136 h 434"/>
                    <a:gd name="T86" fmla="*/ 260 w 540"/>
                    <a:gd name="T87" fmla="*/ 136 h 434"/>
                    <a:gd name="T88" fmla="*/ 242 w 540"/>
                    <a:gd name="T89" fmla="*/ 144 h 434"/>
                    <a:gd name="T90" fmla="*/ 228 w 540"/>
                    <a:gd name="T91" fmla="*/ 156 h 434"/>
                    <a:gd name="T92" fmla="*/ 222 w 540"/>
                    <a:gd name="T93" fmla="*/ 174 h 434"/>
                    <a:gd name="T94" fmla="*/ 220 w 540"/>
                    <a:gd name="T95" fmla="*/ 182 h 434"/>
                    <a:gd name="T96" fmla="*/ 226 w 540"/>
                    <a:gd name="T97" fmla="*/ 204 h 434"/>
                    <a:gd name="T98" fmla="*/ 238 w 540"/>
                    <a:gd name="T99" fmla="*/ 218 h 434"/>
                    <a:gd name="T100" fmla="*/ 238 w 540"/>
                    <a:gd name="T101" fmla="*/ 302 h 434"/>
                    <a:gd name="T102" fmla="*/ 240 w 540"/>
                    <a:gd name="T103" fmla="*/ 312 h 434"/>
                    <a:gd name="T104" fmla="*/ 254 w 540"/>
                    <a:gd name="T105" fmla="*/ 324 h 434"/>
                    <a:gd name="T106" fmla="*/ 276 w 540"/>
                    <a:gd name="T107" fmla="*/ 326 h 434"/>
                    <a:gd name="T108" fmla="*/ 286 w 540"/>
                    <a:gd name="T109" fmla="*/ 324 h 434"/>
                    <a:gd name="T110" fmla="*/ 298 w 540"/>
                    <a:gd name="T111" fmla="*/ 312 h 434"/>
                    <a:gd name="T112" fmla="*/ 292 w 540"/>
                    <a:gd name="T113" fmla="*/ 2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34">
                      <a:moveTo>
                        <a:pt x="154" y="26"/>
                      </a:moveTo>
                      <a:lnTo>
                        <a:pt x="168" y="26"/>
                      </a:lnTo>
                      <a:lnTo>
                        <a:pt x="154" y="26"/>
                      </a:lnTo>
                      <a:lnTo>
                        <a:pt x="382" y="26"/>
                      </a:lnTo>
                      <a:lnTo>
                        <a:pt x="386" y="26"/>
                      </a:lnTo>
                      <a:lnTo>
                        <a:pt x="386" y="24"/>
                      </a:lnTo>
                      <a:lnTo>
                        <a:pt x="386" y="22"/>
                      </a:lnTo>
                      <a:lnTo>
                        <a:pt x="386" y="22"/>
                      </a:lnTo>
                      <a:lnTo>
                        <a:pt x="386" y="20"/>
                      </a:lnTo>
                      <a:lnTo>
                        <a:pt x="386" y="20"/>
                      </a:lnTo>
                      <a:lnTo>
                        <a:pt x="386" y="18"/>
                      </a:lnTo>
                      <a:lnTo>
                        <a:pt x="386" y="18"/>
                      </a:lnTo>
                      <a:lnTo>
                        <a:pt x="386" y="16"/>
                      </a:lnTo>
                      <a:lnTo>
                        <a:pt x="386" y="16"/>
                      </a:lnTo>
                      <a:lnTo>
                        <a:pt x="388" y="14"/>
                      </a:lnTo>
                      <a:lnTo>
                        <a:pt x="388" y="14"/>
                      </a:lnTo>
                      <a:lnTo>
                        <a:pt x="388" y="12"/>
                      </a:lnTo>
                      <a:lnTo>
                        <a:pt x="390" y="10"/>
                      </a:lnTo>
                      <a:lnTo>
                        <a:pt x="390" y="10"/>
                      </a:lnTo>
                      <a:lnTo>
                        <a:pt x="392" y="8"/>
                      </a:lnTo>
                      <a:lnTo>
                        <a:pt x="392" y="6"/>
                      </a:lnTo>
                      <a:lnTo>
                        <a:pt x="394" y="4"/>
                      </a:lnTo>
                      <a:lnTo>
                        <a:pt x="396" y="4"/>
                      </a:lnTo>
                      <a:lnTo>
                        <a:pt x="398" y="2"/>
                      </a:lnTo>
                      <a:lnTo>
                        <a:pt x="402" y="0"/>
                      </a:lnTo>
                      <a:lnTo>
                        <a:pt x="404" y="0"/>
                      </a:lnTo>
                      <a:lnTo>
                        <a:pt x="406" y="0"/>
                      </a:lnTo>
                      <a:lnTo>
                        <a:pt x="410" y="0"/>
                      </a:lnTo>
                      <a:lnTo>
                        <a:pt x="520" y="0"/>
                      </a:lnTo>
                      <a:lnTo>
                        <a:pt x="520" y="0"/>
                      </a:lnTo>
                      <a:lnTo>
                        <a:pt x="526" y="2"/>
                      </a:lnTo>
                      <a:lnTo>
                        <a:pt x="532" y="4"/>
                      </a:lnTo>
                      <a:lnTo>
                        <a:pt x="534" y="8"/>
                      </a:lnTo>
                      <a:lnTo>
                        <a:pt x="536" y="12"/>
                      </a:lnTo>
                      <a:lnTo>
                        <a:pt x="540" y="20"/>
                      </a:lnTo>
                      <a:lnTo>
                        <a:pt x="540" y="22"/>
                      </a:lnTo>
                      <a:lnTo>
                        <a:pt x="540" y="376"/>
                      </a:lnTo>
                      <a:lnTo>
                        <a:pt x="540" y="376"/>
                      </a:lnTo>
                      <a:lnTo>
                        <a:pt x="538" y="388"/>
                      </a:lnTo>
                      <a:lnTo>
                        <a:pt x="534" y="398"/>
                      </a:lnTo>
                      <a:lnTo>
                        <a:pt x="528" y="408"/>
                      </a:lnTo>
                      <a:lnTo>
                        <a:pt x="522" y="418"/>
                      </a:lnTo>
                      <a:lnTo>
                        <a:pt x="512" y="424"/>
                      </a:lnTo>
                      <a:lnTo>
                        <a:pt x="502" y="430"/>
                      </a:lnTo>
                      <a:lnTo>
                        <a:pt x="490" y="434"/>
                      </a:lnTo>
                      <a:lnTo>
                        <a:pt x="478" y="434"/>
                      </a:lnTo>
                      <a:lnTo>
                        <a:pt x="62" y="434"/>
                      </a:lnTo>
                      <a:lnTo>
                        <a:pt x="62" y="434"/>
                      </a:lnTo>
                      <a:lnTo>
                        <a:pt x="50" y="434"/>
                      </a:lnTo>
                      <a:lnTo>
                        <a:pt x="38" y="430"/>
                      </a:lnTo>
                      <a:lnTo>
                        <a:pt x="28" y="424"/>
                      </a:lnTo>
                      <a:lnTo>
                        <a:pt x="18" y="418"/>
                      </a:lnTo>
                      <a:lnTo>
                        <a:pt x="10" y="408"/>
                      </a:lnTo>
                      <a:lnTo>
                        <a:pt x="4" y="398"/>
                      </a:lnTo>
                      <a:lnTo>
                        <a:pt x="2" y="388"/>
                      </a:lnTo>
                      <a:lnTo>
                        <a:pt x="0" y="376"/>
                      </a:lnTo>
                      <a:lnTo>
                        <a:pt x="0" y="86"/>
                      </a:lnTo>
                      <a:lnTo>
                        <a:pt x="0" y="90"/>
                      </a:lnTo>
                      <a:lnTo>
                        <a:pt x="0" y="22"/>
                      </a:lnTo>
                      <a:lnTo>
                        <a:pt x="0" y="22"/>
                      </a:lnTo>
                      <a:lnTo>
                        <a:pt x="2" y="14"/>
                      </a:lnTo>
                      <a:lnTo>
                        <a:pt x="6" y="6"/>
                      </a:lnTo>
                      <a:lnTo>
                        <a:pt x="14" y="2"/>
                      </a:lnTo>
                      <a:lnTo>
                        <a:pt x="24" y="0"/>
                      </a:lnTo>
                      <a:lnTo>
                        <a:pt x="130" y="0"/>
                      </a:lnTo>
                      <a:lnTo>
                        <a:pt x="130" y="0"/>
                      </a:lnTo>
                      <a:lnTo>
                        <a:pt x="138" y="2"/>
                      </a:lnTo>
                      <a:lnTo>
                        <a:pt x="146" y="6"/>
                      </a:lnTo>
                      <a:lnTo>
                        <a:pt x="152" y="14"/>
                      </a:lnTo>
                      <a:lnTo>
                        <a:pt x="154" y="22"/>
                      </a:lnTo>
                      <a:lnTo>
                        <a:pt x="154" y="26"/>
                      </a:lnTo>
                      <a:close/>
                      <a:moveTo>
                        <a:pt x="300" y="218"/>
                      </a:moveTo>
                      <a:lnTo>
                        <a:pt x="300" y="218"/>
                      </a:lnTo>
                      <a:lnTo>
                        <a:pt x="308" y="212"/>
                      </a:lnTo>
                      <a:lnTo>
                        <a:pt x="314" y="204"/>
                      </a:lnTo>
                      <a:lnTo>
                        <a:pt x="318" y="194"/>
                      </a:lnTo>
                      <a:lnTo>
                        <a:pt x="318" y="182"/>
                      </a:lnTo>
                      <a:lnTo>
                        <a:pt x="318" y="182"/>
                      </a:lnTo>
                      <a:lnTo>
                        <a:pt x="318" y="174"/>
                      </a:lnTo>
                      <a:lnTo>
                        <a:pt x="314" y="164"/>
                      </a:lnTo>
                      <a:lnTo>
                        <a:pt x="310" y="156"/>
                      </a:lnTo>
                      <a:lnTo>
                        <a:pt x="304" y="150"/>
                      </a:lnTo>
                      <a:lnTo>
                        <a:pt x="298" y="144"/>
                      </a:lnTo>
                      <a:lnTo>
                        <a:pt x="288" y="140"/>
                      </a:lnTo>
                      <a:lnTo>
                        <a:pt x="280" y="136"/>
                      </a:lnTo>
                      <a:lnTo>
                        <a:pt x="270" y="136"/>
                      </a:lnTo>
                      <a:lnTo>
                        <a:pt x="270" y="136"/>
                      </a:lnTo>
                      <a:lnTo>
                        <a:pt x="260" y="136"/>
                      </a:lnTo>
                      <a:lnTo>
                        <a:pt x="250" y="140"/>
                      </a:lnTo>
                      <a:lnTo>
                        <a:pt x="242" y="144"/>
                      </a:lnTo>
                      <a:lnTo>
                        <a:pt x="234" y="150"/>
                      </a:lnTo>
                      <a:lnTo>
                        <a:pt x="228" y="156"/>
                      </a:lnTo>
                      <a:lnTo>
                        <a:pt x="224" y="164"/>
                      </a:lnTo>
                      <a:lnTo>
                        <a:pt x="222" y="174"/>
                      </a:lnTo>
                      <a:lnTo>
                        <a:pt x="220" y="182"/>
                      </a:lnTo>
                      <a:lnTo>
                        <a:pt x="220" y="182"/>
                      </a:lnTo>
                      <a:lnTo>
                        <a:pt x="222" y="194"/>
                      </a:lnTo>
                      <a:lnTo>
                        <a:pt x="226" y="204"/>
                      </a:lnTo>
                      <a:lnTo>
                        <a:pt x="232" y="212"/>
                      </a:lnTo>
                      <a:lnTo>
                        <a:pt x="238" y="218"/>
                      </a:lnTo>
                      <a:lnTo>
                        <a:pt x="248" y="224"/>
                      </a:lnTo>
                      <a:lnTo>
                        <a:pt x="238" y="302"/>
                      </a:lnTo>
                      <a:lnTo>
                        <a:pt x="238" y="302"/>
                      </a:lnTo>
                      <a:lnTo>
                        <a:pt x="240" y="312"/>
                      </a:lnTo>
                      <a:lnTo>
                        <a:pt x="246" y="318"/>
                      </a:lnTo>
                      <a:lnTo>
                        <a:pt x="254" y="324"/>
                      </a:lnTo>
                      <a:lnTo>
                        <a:pt x="262" y="326"/>
                      </a:lnTo>
                      <a:lnTo>
                        <a:pt x="276" y="326"/>
                      </a:lnTo>
                      <a:lnTo>
                        <a:pt x="276" y="326"/>
                      </a:lnTo>
                      <a:lnTo>
                        <a:pt x="286" y="324"/>
                      </a:lnTo>
                      <a:lnTo>
                        <a:pt x="294" y="318"/>
                      </a:lnTo>
                      <a:lnTo>
                        <a:pt x="298" y="312"/>
                      </a:lnTo>
                      <a:lnTo>
                        <a:pt x="300" y="302"/>
                      </a:lnTo>
                      <a:lnTo>
                        <a:pt x="292" y="222"/>
                      </a:lnTo>
                      <a:lnTo>
                        <a:pt x="300" y="218"/>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sp>
          <p:nvSpPr>
            <p:cNvPr id="10" name="Rectangle 9"/>
            <p:cNvSpPr/>
            <p:nvPr/>
          </p:nvSpPr>
          <p:spPr>
            <a:xfrm>
              <a:off x="6982168" y="3470424"/>
              <a:ext cx="2324226" cy="492443"/>
            </a:xfrm>
            <a:prstGeom prst="rect">
              <a:avLst/>
            </a:prstGeom>
          </p:spPr>
          <p:txBody>
            <a:bodyPr wrap="none">
              <a:spAutoFit/>
            </a:bodyPr>
            <a:lstStyle/>
            <a:p>
              <a:r>
                <a:rPr lang="en-US" dirty="0">
                  <a:latin typeface="Gotham Light" charset="0"/>
                  <a:ea typeface="Gotham Light" charset="0"/>
                  <a:cs typeface="Gotham Light" charset="0"/>
                </a:rPr>
                <a:t>Setting ACLs </a:t>
              </a:r>
              <a:endParaRPr lang="en-IN" dirty="0">
                <a:latin typeface="Gotham Light" charset="0"/>
                <a:ea typeface="Gotham Light" charset="0"/>
                <a:cs typeface="Gotham Light" charset="0"/>
              </a:endParaRPr>
            </a:p>
          </p:txBody>
        </p:sp>
      </p:grpSp>
    </p:spTree>
    <p:extLst>
      <p:ext uri="{BB962C8B-B14F-4D97-AF65-F5344CB8AC3E}">
        <p14:creationId xmlns:p14="http://schemas.microsoft.com/office/powerpoint/2010/main" val="1747551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686800" cy="857250"/>
          </a:xfrm>
        </p:spPr>
        <p:txBody>
          <a:bodyPr/>
          <a:lstStyle/>
          <a:p>
            <a:r>
              <a:rPr lang="en-US" sz="4000" dirty="0" smtClean="0">
                <a:latin typeface="Gotham Book" charset="0"/>
                <a:ea typeface="Gotham Book" charset="0"/>
                <a:cs typeface="Gotham Book" charset="0"/>
              </a:rPr>
              <a:t>Demo: Finding </a:t>
            </a:r>
            <a:r>
              <a:rPr lang="en-US" sz="4000" dirty="0">
                <a:latin typeface="Gotham Book" charset="0"/>
                <a:ea typeface="Gotham Book" charset="0"/>
                <a:cs typeface="Gotham Book" charset="0"/>
              </a:rPr>
              <a:t>Files and </a:t>
            </a:r>
            <a:r>
              <a:rPr lang="en-US" sz="4000" dirty="0" smtClean="0">
                <a:latin typeface="Gotham Book" charset="0"/>
                <a:ea typeface="Gotham Book" charset="0"/>
                <a:cs typeface="Gotham Book" charset="0"/>
              </a:rPr>
              <a:t>Folders Like a Boss</a:t>
            </a:r>
            <a:endParaRPr lang="en-US" sz="4000" dirty="0">
              <a:latin typeface="Gotham Book" charset="0"/>
              <a:ea typeface="Gotham Book" charset="0"/>
              <a:cs typeface="Gotham Book" charset="0"/>
            </a:endParaRPr>
          </a:p>
        </p:txBody>
      </p:sp>
      <p:sp>
        <p:nvSpPr>
          <p:cNvPr id="3" name="Rectangle 2"/>
          <p:cNvSpPr/>
          <p:nvPr/>
        </p:nvSpPr>
        <p:spPr>
          <a:xfrm>
            <a:off x="4644008" y="2800895"/>
            <a:ext cx="4149341" cy="461665"/>
          </a:xfrm>
          <a:prstGeom prst="rect">
            <a:avLst/>
          </a:prstGeom>
        </p:spPr>
        <p:txBody>
          <a:bodyPr wrap="none">
            <a:spAutoFit/>
          </a:bodyPr>
          <a:lstStyle/>
          <a:p>
            <a:r>
              <a:rPr lang="en-US" sz="2400" dirty="0">
                <a:latin typeface="Gotham Light" charset="0"/>
                <a:ea typeface="Gotham Light" charset="0"/>
                <a:cs typeface="Gotham Light" charset="0"/>
              </a:rPr>
              <a:t>Need for custom scripting</a:t>
            </a:r>
          </a:p>
        </p:txBody>
      </p:sp>
      <p:grpSp>
        <p:nvGrpSpPr>
          <p:cNvPr id="143" name="Group 142"/>
          <p:cNvGrpSpPr/>
          <p:nvPr/>
        </p:nvGrpSpPr>
        <p:grpSpPr>
          <a:xfrm>
            <a:off x="587802" y="1577938"/>
            <a:ext cx="3530129" cy="3335039"/>
            <a:chOff x="248191" y="1239043"/>
            <a:chExt cx="5463682" cy="5161735"/>
          </a:xfrm>
        </p:grpSpPr>
        <p:cxnSp>
          <p:nvCxnSpPr>
            <p:cNvPr id="28" name="Straight Connector 27"/>
            <p:cNvCxnSpPr/>
            <p:nvPr/>
          </p:nvCxnSpPr>
          <p:spPr>
            <a:xfrm flipH="1">
              <a:off x="2945073" y="3246208"/>
              <a:ext cx="1577350" cy="523052"/>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2768174" y="4062674"/>
              <a:ext cx="234923" cy="2031645"/>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543471" y="3826113"/>
              <a:ext cx="2459626" cy="784424"/>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817784" y="1553023"/>
              <a:ext cx="1168757" cy="219418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3003097" y="1940211"/>
              <a:ext cx="1684580" cy="212246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3003097" y="3807258"/>
              <a:ext cx="2141780" cy="1519895"/>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746642" y="3827327"/>
              <a:ext cx="1231418" cy="1218354"/>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445149" y="3648390"/>
              <a:ext cx="1557268" cy="165770"/>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28334" y="2468740"/>
              <a:ext cx="2384779" cy="1377641"/>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969985" y="2219765"/>
              <a:ext cx="33112" cy="158749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3441617" y="3976655"/>
              <a:ext cx="1956275" cy="193573"/>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3013113" y="3827327"/>
              <a:ext cx="891365" cy="1411171"/>
            </a:xfrm>
            <a:prstGeom prst="line">
              <a:avLst/>
            </a:prstGeom>
            <a:ln w="6350">
              <a:solidFill>
                <a:schemeClr val="bg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373697" y="1626231"/>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 name="Oval 7"/>
            <p:cNvSpPr/>
            <p:nvPr/>
          </p:nvSpPr>
          <p:spPr>
            <a:xfrm>
              <a:off x="4208443" y="2883233"/>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 name="Oval 8"/>
            <p:cNvSpPr/>
            <p:nvPr/>
          </p:nvSpPr>
          <p:spPr>
            <a:xfrm>
              <a:off x="5083912" y="3807258"/>
              <a:ext cx="627961" cy="627961"/>
            </a:xfrm>
            <a:prstGeom prst="ellipse">
              <a:avLst/>
            </a:prstGeom>
            <a:solidFill>
              <a:schemeClr val="tx1">
                <a:lumMod val="60000"/>
                <a:lumOff val="40000"/>
              </a:schemeClr>
            </a:solidFill>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 name="Oval 9"/>
            <p:cNvSpPr/>
            <p:nvPr/>
          </p:nvSpPr>
          <p:spPr>
            <a:xfrm>
              <a:off x="3590498" y="4924518"/>
              <a:ext cx="627961" cy="627961"/>
            </a:xfrm>
            <a:prstGeom prst="ellipse">
              <a:avLst/>
            </a:prstGeom>
            <a:solidFill>
              <a:schemeClr val="tx1">
                <a:lumMod val="60000"/>
                <a:lumOff val="40000"/>
              </a:schemeClr>
            </a:solidFill>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 name="Oval 10"/>
            <p:cNvSpPr/>
            <p:nvPr/>
          </p:nvSpPr>
          <p:spPr>
            <a:xfrm>
              <a:off x="4830897" y="4974050"/>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2" name="Oval 11"/>
            <p:cNvSpPr/>
            <p:nvPr/>
          </p:nvSpPr>
          <p:spPr>
            <a:xfrm>
              <a:off x="2467150" y="5772817"/>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3" name="Oval 12"/>
            <p:cNvSpPr/>
            <p:nvPr/>
          </p:nvSpPr>
          <p:spPr>
            <a:xfrm>
              <a:off x="1458106" y="4731701"/>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4" name="Oval 13"/>
            <p:cNvSpPr/>
            <p:nvPr/>
          </p:nvSpPr>
          <p:spPr>
            <a:xfrm>
              <a:off x="248191" y="4296557"/>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5" name="Oval 14"/>
            <p:cNvSpPr/>
            <p:nvPr/>
          </p:nvSpPr>
          <p:spPr>
            <a:xfrm>
              <a:off x="314354" y="2154760"/>
              <a:ext cx="627961" cy="627961"/>
            </a:xfrm>
            <a:prstGeom prst="ellipse">
              <a:avLst/>
            </a:prstGeom>
            <a:solidFill>
              <a:srgbClr val="58595B"/>
            </a:solidFill>
            <a:ln>
              <a:solidFill>
                <a:srgbClr val="58595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6" name="Oval 15"/>
            <p:cNvSpPr/>
            <p:nvPr/>
          </p:nvSpPr>
          <p:spPr>
            <a:xfrm>
              <a:off x="1131169" y="3353762"/>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7" name="Oval 16"/>
            <p:cNvSpPr/>
            <p:nvPr/>
          </p:nvSpPr>
          <p:spPr>
            <a:xfrm>
              <a:off x="1542360" y="1239043"/>
              <a:ext cx="627961" cy="627961"/>
            </a:xfrm>
            <a:prstGeom prst="ellipse">
              <a:avLst/>
            </a:prstGeom>
            <a:solidFill>
              <a:schemeClr val="bg1">
                <a:lumMod val="75000"/>
              </a:schemeClr>
            </a:solid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8" name="Oval 17"/>
            <p:cNvSpPr/>
            <p:nvPr/>
          </p:nvSpPr>
          <p:spPr>
            <a:xfrm>
              <a:off x="2631093" y="1893369"/>
              <a:ext cx="627961" cy="627961"/>
            </a:xfrm>
            <a:prstGeom prst="ellipse">
              <a:avLst/>
            </a:prstGeom>
            <a:solidFill>
              <a:schemeClr val="tx1">
                <a:lumMod val="60000"/>
                <a:lumOff val="40000"/>
              </a:schemeClr>
            </a:solidFill>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6" name="Oval 5"/>
            <p:cNvSpPr/>
            <p:nvPr/>
          </p:nvSpPr>
          <p:spPr>
            <a:xfrm>
              <a:off x="1994053" y="2750201"/>
              <a:ext cx="2038121" cy="2038121"/>
            </a:xfrm>
            <a:prstGeom prst="ellipse">
              <a:avLst/>
            </a:prstGeom>
            <a:solidFill>
              <a:srgbClr val="F2672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5" name="Rectangle 4"/>
            <p:cNvSpPr/>
            <p:nvPr/>
          </p:nvSpPr>
          <p:spPr>
            <a:xfrm>
              <a:off x="1440804" y="3497645"/>
              <a:ext cx="3087501" cy="404901"/>
            </a:xfrm>
            <a:prstGeom prst="rect">
              <a:avLst/>
            </a:prstGeom>
          </p:spPr>
          <p:txBody>
            <a:bodyPr wrap="square">
              <a:spAutoFit/>
            </a:bodyPr>
            <a:lstStyle/>
            <a:p>
              <a:pPr algn="ctr"/>
              <a:r>
                <a:rPr lang="en-US" sz="1100" dirty="0">
                  <a:solidFill>
                    <a:schemeClr val="bg1"/>
                  </a:solidFill>
                  <a:latin typeface="Gotham Light" charset="0"/>
                  <a:ea typeface="Gotham Light" charset="0"/>
                  <a:cs typeface="Gotham Light" charset="0"/>
                </a:rPr>
                <a:t> Get - ChildItem </a:t>
              </a:r>
            </a:p>
          </p:txBody>
        </p:sp>
        <p:grpSp>
          <p:nvGrpSpPr>
            <p:cNvPr id="57" name="Group 56"/>
            <p:cNvGrpSpPr/>
            <p:nvPr/>
          </p:nvGrpSpPr>
          <p:grpSpPr>
            <a:xfrm>
              <a:off x="4474271" y="1781571"/>
              <a:ext cx="465848" cy="317279"/>
              <a:chOff x="7757741" y="4311787"/>
              <a:chExt cx="2344723" cy="1596941"/>
            </a:xfrm>
            <a:solidFill>
              <a:schemeClr val="bg1"/>
            </a:solidFill>
          </p:grpSpPr>
          <p:sp>
            <p:nvSpPr>
              <p:cNvPr id="49"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56" name="Oval 55"/>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52" name="Group 51"/>
              <p:cNvGrpSpPr/>
              <p:nvPr/>
            </p:nvGrpSpPr>
            <p:grpSpPr>
              <a:xfrm>
                <a:off x="9254350" y="4915054"/>
                <a:ext cx="625577" cy="646886"/>
                <a:chOff x="8134350" y="0"/>
                <a:chExt cx="652463" cy="674688"/>
              </a:xfrm>
              <a:grpFill/>
            </p:grpSpPr>
            <p:sp>
              <p:nvSpPr>
                <p:cNvPr id="53"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4"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5"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66" name="Group 65"/>
            <p:cNvGrpSpPr/>
            <p:nvPr/>
          </p:nvGrpSpPr>
          <p:grpSpPr>
            <a:xfrm>
              <a:off x="2734371" y="2041921"/>
              <a:ext cx="465848" cy="317279"/>
              <a:chOff x="7757741" y="4311787"/>
              <a:chExt cx="2344723" cy="1596941"/>
            </a:xfrm>
            <a:solidFill>
              <a:schemeClr val="bg1"/>
            </a:solidFill>
          </p:grpSpPr>
          <p:sp>
            <p:nvSpPr>
              <p:cNvPr id="67"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68" name="Oval 67"/>
              <p:cNvSpPr/>
              <p:nvPr/>
            </p:nvSpPr>
            <p:spPr>
              <a:xfrm>
                <a:off x="8986639" y="4680585"/>
                <a:ext cx="1115825" cy="1115825"/>
              </a:xfrm>
              <a:prstGeom prst="ellipse">
                <a:avLst/>
              </a:prstGeom>
              <a:solidFill>
                <a:schemeClr val="tx1">
                  <a:lumMod val="60000"/>
                  <a:lumOff val="40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69" name="Group 68"/>
              <p:cNvGrpSpPr/>
              <p:nvPr/>
            </p:nvGrpSpPr>
            <p:grpSpPr>
              <a:xfrm>
                <a:off x="9254350" y="4915054"/>
                <a:ext cx="625577" cy="646886"/>
                <a:chOff x="8134350" y="0"/>
                <a:chExt cx="652463" cy="674688"/>
              </a:xfrm>
              <a:grpFill/>
            </p:grpSpPr>
            <p:sp>
              <p:nvSpPr>
                <p:cNvPr id="70"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1"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2"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73" name="Group 72"/>
            <p:cNvGrpSpPr/>
            <p:nvPr/>
          </p:nvGrpSpPr>
          <p:grpSpPr>
            <a:xfrm>
              <a:off x="1654871" y="1387871"/>
              <a:ext cx="465848" cy="317279"/>
              <a:chOff x="7757741" y="4311787"/>
              <a:chExt cx="2344723" cy="1596941"/>
            </a:xfrm>
            <a:solidFill>
              <a:schemeClr val="bg1"/>
            </a:solidFill>
          </p:grpSpPr>
          <p:sp>
            <p:nvSpPr>
              <p:cNvPr id="74"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75" name="Oval 74"/>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76" name="Group 75"/>
              <p:cNvGrpSpPr/>
              <p:nvPr/>
            </p:nvGrpSpPr>
            <p:grpSpPr>
              <a:xfrm>
                <a:off x="9254350" y="4915054"/>
                <a:ext cx="625577" cy="646886"/>
                <a:chOff x="8134350" y="0"/>
                <a:chExt cx="652463" cy="674688"/>
              </a:xfrm>
              <a:grpFill/>
            </p:grpSpPr>
            <p:sp>
              <p:nvSpPr>
                <p:cNvPr id="77"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8"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9"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80" name="Group 79"/>
            <p:cNvGrpSpPr/>
            <p:nvPr/>
          </p:nvGrpSpPr>
          <p:grpSpPr>
            <a:xfrm>
              <a:off x="403921" y="2314971"/>
              <a:ext cx="465848" cy="317279"/>
              <a:chOff x="7757741" y="4311787"/>
              <a:chExt cx="2344723" cy="1596941"/>
            </a:xfrm>
            <a:solidFill>
              <a:schemeClr val="bg1"/>
            </a:solidFill>
          </p:grpSpPr>
          <p:sp>
            <p:nvSpPr>
              <p:cNvPr id="81"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82" name="Oval 81"/>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83" name="Group 82"/>
              <p:cNvGrpSpPr/>
              <p:nvPr/>
            </p:nvGrpSpPr>
            <p:grpSpPr>
              <a:xfrm>
                <a:off x="9254350" y="4915054"/>
                <a:ext cx="625577" cy="646886"/>
                <a:chOff x="8134350" y="0"/>
                <a:chExt cx="652463" cy="674688"/>
              </a:xfrm>
              <a:grpFill/>
            </p:grpSpPr>
            <p:sp>
              <p:nvSpPr>
                <p:cNvPr id="84"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85"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86"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87" name="Group 86"/>
            <p:cNvGrpSpPr/>
            <p:nvPr/>
          </p:nvGrpSpPr>
          <p:grpSpPr>
            <a:xfrm>
              <a:off x="4328221" y="3038871"/>
              <a:ext cx="465848" cy="317279"/>
              <a:chOff x="7757741" y="4311787"/>
              <a:chExt cx="2344723" cy="1596941"/>
            </a:xfrm>
            <a:solidFill>
              <a:schemeClr val="bg1"/>
            </a:solidFill>
          </p:grpSpPr>
          <p:sp>
            <p:nvSpPr>
              <p:cNvPr id="88"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89" name="Oval 88"/>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90" name="Group 89"/>
              <p:cNvGrpSpPr/>
              <p:nvPr/>
            </p:nvGrpSpPr>
            <p:grpSpPr>
              <a:xfrm>
                <a:off x="9254350" y="4915054"/>
                <a:ext cx="625577" cy="646886"/>
                <a:chOff x="8134350" y="0"/>
                <a:chExt cx="652463" cy="674688"/>
              </a:xfrm>
              <a:grpFill/>
            </p:grpSpPr>
            <p:sp>
              <p:nvSpPr>
                <p:cNvPr id="91"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2"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3"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94" name="Group 93"/>
            <p:cNvGrpSpPr/>
            <p:nvPr/>
          </p:nvGrpSpPr>
          <p:grpSpPr>
            <a:xfrm>
              <a:off x="5179121" y="3965971"/>
              <a:ext cx="465848" cy="317279"/>
              <a:chOff x="7757741" y="4311787"/>
              <a:chExt cx="2344723" cy="1596941"/>
            </a:xfrm>
            <a:solidFill>
              <a:schemeClr val="bg1"/>
            </a:solidFill>
          </p:grpSpPr>
          <p:sp>
            <p:nvSpPr>
              <p:cNvPr id="95"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96" name="Oval 95"/>
              <p:cNvSpPr/>
              <p:nvPr/>
            </p:nvSpPr>
            <p:spPr>
              <a:xfrm>
                <a:off x="8986639" y="4680585"/>
                <a:ext cx="1115825" cy="1115825"/>
              </a:xfrm>
              <a:prstGeom prst="ellipse">
                <a:avLst/>
              </a:prstGeom>
              <a:solidFill>
                <a:schemeClr val="tx1">
                  <a:lumMod val="60000"/>
                  <a:lumOff val="40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97" name="Group 96"/>
              <p:cNvGrpSpPr/>
              <p:nvPr/>
            </p:nvGrpSpPr>
            <p:grpSpPr>
              <a:xfrm>
                <a:off x="9254350" y="4915054"/>
                <a:ext cx="625577" cy="646886"/>
                <a:chOff x="8134350" y="0"/>
                <a:chExt cx="652463" cy="674688"/>
              </a:xfrm>
              <a:grpFill/>
            </p:grpSpPr>
            <p:sp>
              <p:nvSpPr>
                <p:cNvPr id="98"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99"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0"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01" name="Group 100"/>
            <p:cNvGrpSpPr/>
            <p:nvPr/>
          </p:nvGrpSpPr>
          <p:grpSpPr>
            <a:xfrm>
              <a:off x="4944171" y="5115321"/>
              <a:ext cx="465848" cy="317279"/>
              <a:chOff x="7757741" y="4311787"/>
              <a:chExt cx="2344723" cy="1596941"/>
            </a:xfrm>
            <a:solidFill>
              <a:schemeClr val="bg1"/>
            </a:solidFill>
          </p:grpSpPr>
          <p:sp>
            <p:nvSpPr>
              <p:cNvPr id="102"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03" name="Oval 102"/>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04" name="Group 103"/>
              <p:cNvGrpSpPr/>
              <p:nvPr/>
            </p:nvGrpSpPr>
            <p:grpSpPr>
              <a:xfrm>
                <a:off x="9254350" y="4915054"/>
                <a:ext cx="625577" cy="646886"/>
                <a:chOff x="8134350" y="0"/>
                <a:chExt cx="652463" cy="674688"/>
              </a:xfrm>
              <a:grpFill/>
            </p:grpSpPr>
            <p:sp>
              <p:nvSpPr>
                <p:cNvPr id="105"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6"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7"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08" name="Group 107"/>
            <p:cNvGrpSpPr/>
            <p:nvPr/>
          </p:nvGrpSpPr>
          <p:grpSpPr>
            <a:xfrm>
              <a:off x="3693221" y="5083571"/>
              <a:ext cx="465848" cy="317279"/>
              <a:chOff x="7757741" y="4311787"/>
              <a:chExt cx="2344723" cy="1596941"/>
            </a:xfrm>
            <a:solidFill>
              <a:schemeClr val="bg1"/>
            </a:solidFill>
          </p:grpSpPr>
          <p:sp>
            <p:nvSpPr>
              <p:cNvPr id="109"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10" name="Oval 109"/>
              <p:cNvSpPr/>
              <p:nvPr/>
            </p:nvSpPr>
            <p:spPr>
              <a:xfrm>
                <a:off x="8986639" y="4680585"/>
                <a:ext cx="1115825" cy="1115825"/>
              </a:xfrm>
              <a:prstGeom prst="ellipse">
                <a:avLst/>
              </a:prstGeom>
              <a:solidFill>
                <a:schemeClr val="tx1">
                  <a:lumMod val="60000"/>
                  <a:lumOff val="40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11" name="Group 110"/>
              <p:cNvGrpSpPr/>
              <p:nvPr/>
            </p:nvGrpSpPr>
            <p:grpSpPr>
              <a:xfrm>
                <a:off x="9254350" y="4915054"/>
                <a:ext cx="625577" cy="646886"/>
                <a:chOff x="8134350" y="0"/>
                <a:chExt cx="652463" cy="674688"/>
              </a:xfrm>
              <a:grpFill/>
            </p:grpSpPr>
            <p:sp>
              <p:nvSpPr>
                <p:cNvPr id="112"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3"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4"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15" name="Group 114"/>
            <p:cNvGrpSpPr/>
            <p:nvPr/>
          </p:nvGrpSpPr>
          <p:grpSpPr>
            <a:xfrm>
              <a:off x="2562921" y="5940821"/>
              <a:ext cx="465848" cy="317279"/>
              <a:chOff x="7757741" y="4311787"/>
              <a:chExt cx="2344723" cy="1596941"/>
            </a:xfrm>
            <a:solidFill>
              <a:schemeClr val="bg1"/>
            </a:solidFill>
          </p:grpSpPr>
          <p:sp>
            <p:nvSpPr>
              <p:cNvPr id="116"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17" name="Oval 116"/>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18" name="Group 117"/>
              <p:cNvGrpSpPr/>
              <p:nvPr/>
            </p:nvGrpSpPr>
            <p:grpSpPr>
              <a:xfrm>
                <a:off x="9254350" y="4915054"/>
                <a:ext cx="625577" cy="646886"/>
                <a:chOff x="8134350" y="0"/>
                <a:chExt cx="652463" cy="674688"/>
              </a:xfrm>
              <a:grpFill/>
            </p:grpSpPr>
            <p:sp>
              <p:nvSpPr>
                <p:cNvPr id="119"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0"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1"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22" name="Group 121"/>
            <p:cNvGrpSpPr/>
            <p:nvPr/>
          </p:nvGrpSpPr>
          <p:grpSpPr>
            <a:xfrm>
              <a:off x="1572321" y="4867671"/>
              <a:ext cx="465848" cy="317279"/>
              <a:chOff x="7757741" y="4311787"/>
              <a:chExt cx="2344723" cy="1596941"/>
            </a:xfrm>
            <a:solidFill>
              <a:schemeClr val="bg1"/>
            </a:solidFill>
          </p:grpSpPr>
          <p:sp>
            <p:nvSpPr>
              <p:cNvPr id="123"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24" name="Oval 123"/>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25" name="Group 124"/>
              <p:cNvGrpSpPr/>
              <p:nvPr/>
            </p:nvGrpSpPr>
            <p:grpSpPr>
              <a:xfrm>
                <a:off x="9254350" y="4915054"/>
                <a:ext cx="625577" cy="646886"/>
                <a:chOff x="8134350" y="0"/>
                <a:chExt cx="652463" cy="674688"/>
              </a:xfrm>
              <a:grpFill/>
            </p:grpSpPr>
            <p:sp>
              <p:nvSpPr>
                <p:cNvPr id="126"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7"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8"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29" name="Group 128"/>
            <p:cNvGrpSpPr/>
            <p:nvPr/>
          </p:nvGrpSpPr>
          <p:grpSpPr>
            <a:xfrm>
              <a:off x="346771" y="4461271"/>
              <a:ext cx="465848" cy="317279"/>
              <a:chOff x="7757741" y="4311787"/>
              <a:chExt cx="2344723" cy="1596941"/>
            </a:xfrm>
            <a:solidFill>
              <a:schemeClr val="bg1"/>
            </a:solidFill>
          </p:grpSpPr>
          <p:sp>
            <p:nvSpPr>
              <p:cNvPr id="130"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31" name="Oval 130"/>
              <p:cNvSpPr/>
              <p:nvPr/>
            </p:nvSpPr>
            <p:spPr>
              <a:xfrm>
                <a:off x="8986639" y="4680585"/>
                <a:ext cx="1115825" cy="1115825"/>
              </a:xfrm>
              <a:prstGeom prst="ellipse">
                <a:avLst/>
              </a:prstGeom>
              <a:solidFill>
                <a:srgbClr val="58595B"/>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32" name="Group 131"/>
              <p:cNvGrpSpPr/>
              <p:nvPr/>
            </p:nvGrpSpPr>
            <p:grpSpPr>
              <a:xfrm>
                <a:off x="9254350" y="4915054"/>
                <a:ext cx="625577" cy="646886"/>
                <a:chOff x="8134350" y="0"/>
                <a:chExt cx="652463" cy="674688"/>
              </a:xfrm>
              <a:grpFill/>
            </p:grpSpPr>
            <p:sp>
              <p:nvSpPr>
                <p:cNvPr id="133"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34"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35"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nvGrpSpPr>
            <p:cNvPr id="136" name="Group 135"/>
            <p:cNvGrpSpPr/>
            <p:nvPr/>
          </p:nvGrpSpPr>
          <p:grpSpPr>
            <a:xfrm>
              <a:off x="1235771" y="3477021"/>
              <a:ext cx="465848" cy="317279"/>
              <a:chOff x="7757741" y="4311787"/>
              <a:chExt cx="2344723" cy="1596941"/>
            </a:xfrm>
            <a:solidFill>
              <a:schemeClr val="bg1"/>
            </a:solidFill>
          </p:grpSpPr>
          <p:sp>
            <p:nvSpPr>
              <p:cNvPr id="137" name="Freeform 5"/>
              <p:cNvSpPr>
                <a:spLocks noEditPoints="1"/>
              </p:cNvSpPr>
              <p:nvPr/>
            </p:nvSpPr>
            <p:spPr bwMode="auto">
              <a:xfrm>
                <a:off x="7757741" y="4311787"/>
                <a:ext cx="1730819" cy="1596941"/>
              </a:xfrm>
              <a:custGeom>
                <a:avLst/>
                <a:gdLst>
                  <a:gd name="T0" fmla="*/ 340 w 362"/>
                  <a:gd name="T1" fmla="*/ 0 h 334"/>
                  <a:gd name="T2" fmla="*/ 27 w 362"/>
                  <a:gd name="T3" fmla="*/ 0 h 334"/>
                  <a:gd name="T4" fmla="*/ 27 w 362"/>
                  <a:gd name="T5" fmla="*/ 0 h 334"/>
                  <a:gd name="T6" fmla="*/ 16 w 362"/>
                  <a:gd name="T7" fmla="*/ 0 h 334"/>
                  <a:gd name="T8" fmla="*/ 11 w 362"/>
                  <a:gd name="T9" fmla="*/ 5 h 334"/>
                  <a:gd name="T10" fmla="*/ 5 w 362"/>
                  <a:gd name="T11" fmla="*/ 11 h 334"/>
                  <a:gd name="T12" fmla="*/ 0 w 362"/>
                  <a:gd name="T13" fmla="*/ 22 h 334"/>
                  <a:gd name="T14" fmla="*/ 0 w 362"/>
                  <a:gd name="T15" fmla="*/ 246 h 334"/>
                  <a:gd name="T16" fmla="*/ 0 w 362"/>
                  <a:gd name="T17" fmla="*/ 246 h 334"/>
                  <a:gd name="T18" fmla="*/ 5 w 362"/>
                  <a:gd name="T19" fmla="*/ 257 h 334"/>
                  <a:gd name="T20" fmla="*/ 11 w 362"/>
                  <a:gd name="T21" fmla="*/ 263 h 334"/>
                  <a:gd name="T22" fmla="*/ 16 w 362"/>
                  <a:gd name="T23" fmla="*/ 268 h 334"/>
                  <a:gd name="T24" fmla="*/ 27 w 362"/>
                  <a:gd name="T25" fmla="*/ 268 h 334"/>
                  <a:gd name="T26" fmla="*/ 148 w 362"/>
                  <a:gd name="T27" fmla="*/ 268 h 334"/>
                  <a:gd name="T28" fmla="*/ 148 w 362"/>
                  <a:gd name="T29" fmla="*/ 268 h 334"/>
                  <a:gd name="T30" fmla="*/ 143 w 362"/>
                  <a:gd name="T31" fmla="*/ 279 h 334"/>
                  <a:gd name="T32" fmla="*/ 126 w 362"/>
                  <a:gd name="T33" fmla="*/ 296 h 334"/>
                  <a:gd name="T34" fmla="*/ 104 w 362"/>
                  <a:gd name="T35" fmla="*/ 312 h 334"/>
                  <a:gd name="T36" fmla="*/ 88 w 362"/>
                  <a:gd name="T37" fmla="*/ 318 h 334"/>
                  <a:gd name="T38" fmla="*/ 66 w 362"/>
                  <a:gd name="T39" fmla="*/ 318 h 334"/>
                  <a:gd name="T40" fmla="*/ 66 w 362"/>
                  <a:gd name="T41" fmla="*/ 334 h 334"/>
                  <a:gd name="T42" fmla="*/ 110 w 362"/>
                  <a:gd name="T43" fmla="*/ 334 h 334"/>
                  <a:gd name="T44" fmla="*/ 214 w 362"/>
                  <a:gd name="T45" fmla="*/ 334 h 334"/>
                  <a:gd name="T46" fmla="*/ 291 w 362"/>
                  <a:gd name="T47" fmla="*/ 334 h 334"/>
                  <a:gd name="T48" fmla="*/ 291 w 362"/>
                  <a:gd name="T49" fmla="*/ 318 h 334"/>
                  <a:gd name="T50" fmla="*/ 291 w 362"/>
                  <a:gd name="T51" fmla="*/ 318 h 334"/>
                  <a:gd name="T52" fmla="*/ 274 w 362"/>
                  <a:gd name="T53" fmla="*/ 318 h 334"/>
                  <a:gd name="T54" fmla="*/ 258 w 362"/>
                  <a:gd name="T55" fmla="*/ 312 h 334"/>
                  <a:gd name="T56" fmla="*/ 236 w 362"/>
                  <a:gd name="T57" fmla="*/ 296 h 334"/>
                  <a:gd name="T58" fmla="*/ 225 w 362"/>
                  <a:gd name="T59" fmla="*/ 279 h 334"/>
                  <a:gd name="T60" fmla="*/ 219 w 362"/>
                  <a:gd name="T61" fmla="*/ 268 h 334"/>
                  <a:gd name="T62" fmla="*/ 340 w 362"/>
                  <a:gd name="T63" fmla="*/ 268 h 334"/>
                  <a:gd name="T64" fmla="*/ 340 w 362"/>
                  <a:gd name="T65" fmla="*/ 268 h 334"/>
                  <a:gd name="T66" fmla="*/ 351 w 362"/>
                  <a:gd name="T67" fmla="*/ 268 h 334"/>
                  <a:gd name="T68" fmla="*/ 357 w 362"/>
                  <a:gd name="T69" fmla="*/ 263 h 334"/>
                  <a:gd name="T70" fmla="*/ 362 w 362"/>
                  <a:gd name="T71" fmla="*/ 257 h 334"/>
                  <a:gd name="T72" fmla="*/ 362 w 362"/>
                  <a:gd name="T73" fmla="*/ 246 h 334"/>
                  <a:gd name="T74" fmla="*/ 362 w 362"/>
                  <a:gd name="T75" fmla="*/ 22 h 334"/>
                  <a:gd name="T76" fmla="*/ 362 w 362"/>
                  <a:gd name="T77" fmla="*/ 22 h 334"/>
                  <a:gd name="T78" fmla="*/ 362 w 362"/>
                  <a:gd name="T79" fmla="*/ 11 h 334"/>
                  <a:gd name="T80" fmla="*/ 357 w 362"/>
                  <a:gd name="T81" fmla="*/ 5 h 334"/>
                  <a:gd name="T82" fmla="*/ 351 w 362"/>
                  <a:gd name="T83" fmla="*/ 0 h 334"/>
                  <a:gd name="T84" fmla="*/ 340 w 362"/>
                  <a:gd name="T85" fmla="*/ 0 h 334"/>
                  <a:gd name="T86" fmla="*/ 340 w 362"/>
                  <a:gd name="T87" fmla="*/ 0 h 334"/>
                  <a:gd name="T88" fmla="*/ 340 w 362"/>
                  <a:gd name="T89" fmla="*/ 230 h 334"/>
                  <a:gd name="T90" fmla="*/ 27 w 362"/>
                  <a:gd name="T91" fmla="*/ 230 h 334"/>
                  <a:gd name="T92" fmla="*/ 27 w 362"/>
                  <a:gd name="T93" fmla="*/ 27 h 334"/>
                  <a:gd name="T94" fmla="*/ 340 w 362"/>
                  <a:gd name="T95" fmla="*/ 27 h 334"/>
                  <a:gd name="T96" fmla="*/ 340 w 362"/>
                  <a:gd name="T97"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34">
                    <a:moveTo>
                      <a:pt x="340" y="0"/>
                    </a:moveTo>
                    <a:lnTo>
                      <a:pt x="27" y="0"/>
                    </a:lnTo>
                    <a:lnTo>
                      <a:pt x="27" y="0"/>
                    </a:lnTo>
                    <a:lnTo>
                      <a:pt x="16" y="0"/>
                    </a:lnTo>
                    <a:lnTo>
                      <a:pt x="11" y="5"/>
                    </a:lnTo>
                    <a:lnTo>
                      <a:pt x="5" y="11"/>
                    </a:lnTo>
                    <a:lnTo>
                      <a:pt x="0" y="22"/>
                    </a:lnTo>
                    <a:lnTo>
                      <a:pt x="0" y="246"/>
                    </a:lnTo>
                    <a:lnTo>
                      <a:pt x="0" y="246"/>
                    </a:lnTo>
                    <a:lnTo>
                      <a:pt x="5" y="257"/>
                    </a:lnTo>
                    <a:lnTo>
                      <a:pt x="11" y="263"/>
                    </a:lnTo>
                    <a:lnTo>
                      <a:pt x="16" y="268"/>
                    </a:lnTo>
                    <a:lnTo>
                      <a:pt x="27" y="268"/>
                    </a:lnTo>
                    <a:lnTo>
                      <a:pt x="148" y="268"/>
                    </a:lnTo>
                    <a:lnTo>
                      <a:pt x="148" y="268"/>
                    </a:lnTo>
                    <a:lnTo>
                      <a:pt x="143" y="279"/>
                    </a:lnTo>
                    <a:lnTo>
                      <a:pt x="126" y="296"/>
                    </a:lnTo>
                    <a:lnTo>
                      <a:pt x="104" y="312"/>
                    </a:lnTo>
                    <a:lnTo>
                      <a:pt x="88" y="318"/>
                    </a:lnTo>
                    <a:lnTo>
                      <a:pt x="66" y="318"/>
                    </a:lnTo>
                    <a:lnTo>
                      <a:pt x="66" y="334"/>
                    </a:lnTo>
                    <a:lnTo>
                      <a:pt x="110" y="334"/>
                    </a:lnTo>
                    <a:lnTo>
                      <a:pt x="214" y="334"/>
                    </a:lnTo>
                    <a:lnTo>
                      <a:pt x="291" y="334"/>
                    </a:lnTo>
                    <a:lnTo>
                      <a:pt x="291" y="318"/>
                    </a:lnTo>
                    <a:lnTo>
                      <a:pt x="291" y="318"/>
                    </a:lnTo>
                    <a:lnTo>
                      <a:pt x="274" y="318"/>
                    </a:lnTo>
                    <a:lnTo>
                      <a:pt x="258" y="312"/>
                    </a:lnTo>
                    <a:lnTo>
                      <a:pt x="236" y="296"/>
                    </a:lnTo>
                    <a:lnTo>
                      <a:pt x="225" y="279"/>
                    </a:lnTo>
                    <a:lnTo>
                      <a:pt x="219" y="268"/>
                    </a:lnTo>
                    <a:lnTo>
                      <a:pt x="340" y="268"/>
                    </a:lnTo>
                    <a:lnTo>
                      <a:pt x="340" y="268"/>
                    </a:lnTo>
                    <a:lnTo>
                      <a:pt x="351" y="268"/>
                    </a:lnTo>
                    <a:lnTo>
                      <a:pt x="357" y="263"/>
                    </a:lnTo>
                    <a:lnTo>
                      <a:pt x="362" y="257"/>
                    </a:lnTo>
                    <a:lnTo>
                      <a:pt x="362" y="246"/>
                    </a:lnTo>
                    <a:lnTo>
                      <a:pt x="362" y="22"/>
                    </a:lnTo>
                    <a:lnTo>
                      <a:pt x="362" y="22"/>
                    </a:lnTo>
                    <a:lnTo>
                      <a:pt x="362" y="11"/>
                    </a:lnTo>
                    <a:lnTo>
                      <a:pt x="357" y="5"/>
                    </a:lnTo>
                    <a:lnTo>
                      <a:pt x="351" y="0"/>
                    </a:lnTo>
                    <a:lnTo>
                      <a:pt x="340" y="0"/>
                    </a:lnTo>
                    <a:lnTo>
                      <a:pt x="340" y="0"/>
                    </a:lnTo>
                    <a:close/>
                    <a:moveTo>
                      <a:pt x="340" y="230"/>
                    </a:moveTo>
                    <a:lnTo>
                      <a:pt x="27" y="230"/>
                    </a:lnTo>
                    <a:lnTo>
                      <a:pt x="27" y="27"/>
                    </a:lnTo>
                    <a:lnTo>
                      <a:pt x="340" y="27"/>
                    </a:lnTo>
                    <a:lnTo>
                      <a:pt x="340" y="230"/>
                    </a:lnTo>
                    <a:close/>
                  </a:path>
                </a:pathLst>
              </a:custGeom>
              <a:grpFill/>
              <a:ln>
                <a:noFill/>
              </a:ln>
            </p:spPr>
            <p:txBody>
              <a:bodyPr vert="horz" wrap="square" lIns="68580" tIns="34290" rIns="68580" bIns="34290" numCol="1" anchor="t" anchorCtr="0" compatLnSpc="1">
                <a:prstTxWarp prst="textNoShape">
                  <a:avLst/>
                </a:prstTxWarp>
              </a:bodyPr>
              <a:lstStyle/>
              <a:p>
                <a:endParaRPr lang="en-US"/>
              </a:p>
            </p:txBody>
          </p:sp>
          <p:sp>
            <p:nvSpPr>
              <p:cNvPr id="138" name="Oval 137"/>
              <p:cNvSpPr/>
              <p:nvPr/>
            </p:nvSpPr>
            <p:spPr>
              <a:xfrm>
                <a:off x="8986639" y="4680585"/>
                <a:ext cx="1115825" cy="1115825"/>
              </a:xfrm>
              <a:prstGeom prst="ellipse">
                <a:avLst/>
              </a:prstGeom>
              <a:solidFill>
                <a:schemeClr val="bg1">
                  <a:lumMod val="75000"/>
                </a:schemeClr>
              </a:solidFill>
              <a:ln w="635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39" name="Group 138"/>
              <p:cNvGrpSpPr/>
              <p:nvPr/>
            </p:nvGrpSpPr>
            <p:grpSpPr>
              <a:xfrm>
                <a:off x="9254350" y="4915054"/>
                <a:ext cx="625577" cy="646886"/>
                <a:chOff x="8134350" y="0"/>
                <a:chExt cx="652463" cy="674688"/>
              </a:xfrm>
              <a:grpFill/>
            </p:grpSpPr>
            <p:sp>
              <p:nvSpPr>
                <p:cNvPr id="140" name="Freeform 63"/>
                <p:cNvSpPr>
                  <a:spLocks/>
                </p:cNvSpPr>
                <p:nvPr/>
              </p:nvSpPr>
              <p:spPr bwMode="auto">
                <a:xfrm>
                  <a:off x="8134350" y="477838"/>
                  <a:ext cx="652463" cy="196850"/>
                </a:xfrm>
                <a:custGeom>
                  <a:avLst/>
                  <a:gdLst>
                    <a:gd name="T0" fmla="*/ 412 w 821"/>
                    <a:gd name="T1" fmla="*/ 56 h 247"/>
                    <a:gd name="T2" fmla="*/ 408 w 821"/>
                    <a:gd name="T3" fmla="*/ 56 h 247"/>
                    <a:gd name="T4" fmla="*/ 408 w 821"/>
                    <a:gd name="T5" fmla="*/ 56 h 247"/>
                    <a:gd name="T6" fmla="*/ 324 w 821"/>
                    <a:gd name="T7" fmla="*/ 55 h 247"/>
                    <a:gd name="T8" fmla="*/ 245 w 821"/>
                    <a:gd name="T9" fmla="*/ 51 h 247"/>
                    <a:gd name="T10" fmla="*/ 172 w 821"/>
                    <a:gd name="T11" fmla="*/ 43 h 247"/>
                    <a:gd name="T12" fmla="*/ 107 w 821"/>
                    <a:gd name="T13" fmla="*/ 32 h 247"/>
                    <a:gd name="T14" fmla="*/ 107 w 821"/>
                    <a:gd name="T15" fmla="*/ 32 h 247"/>
                    <a:gd name="T16" fmla="*/ 84 w 821"/>
                    <a:gd name="T17" fmla="*/ 28 h 247"/>
                    <a:gd name="T18" fmla="*/ 58 w 821"/>
                    <a:gd name="T19" fmla="*/ 21 h 247"/>
                    <a:gd name="T20" fmla="*/ 28 w 821"/>
                    <a:gd name="T21" fmla="*/ 13 h 247"/>
                    <a:gd name="T22" fmla="*/ 0 w 821"/>
                    <a:gd name="T23" fmla="*/ 0 h 247"/>
                    <a:gd name="T24" fmla="*/ 0 w 821"/>
                    <a:gd name="T25" fmla="*/ 169 h 247"/>
                    <a:gd name="T26" fmla="*/ 0 w 821"/>
                    <a:gd name="T27" fmla="*/ 169 h 247"/>
                    <a:gd name="T28" fmla="*/ 2 w 821"/>
                    <a:gd name="T29" fmla="*/ 176 h 247"/>
                    <a:gd name="T30" fmla="*/ 9 w 821"/>
                    <a:gd name="T31" fmla="*/ 185 h 247"/>
                    <a:gd name="T32" fmla="*/ 19 w 821"/>
                    <a:gd name="T33" fmla="*/ 193 h 247"/>
                    <a:gd name="T34" fmla="*/ 32 w 821"/>
                    <a:gd name="T35" fmla="*/ 199 h 247"/>
                    <a:gd name="T36" fmla="*/ 49 w 821"/>
                    <a:gd name="T37" fmla="*/ 206 h 247"/>
                    <a:gd name="T38" fmla="*/ 69 w 821"/>
                    <a:gd name="T39" fmla="*/ 214 h 247"/>
                    <a:gd name="T40" fmla="*/ 120 w 821"/>
                    <a:gd name="T41" fmla="*/ 225 h 247"/>
                    <a:gd name="T42" fmla="*/ 180 w 821"/>
                    <a:gd name="T43" fmla="*/ 234 h 247"/>
                    <a:gd name="T44" fmla="*/ 249 w 821"/>
                    <a:gd name="T45" fmla="*/ 242 h 247"/>
                    <a:gd name="T46" fmla="*/ 326 w 821"/>
                    <a:gd name="T47" fmla="*/ 245 h 247"/>
                    <a:gd name="T48" fmla="*/ 408 w 821"/>
                    <a:gd name="T49" fmla="*/ 247 h 247"/>
                    <a:gd name="T50" fmla="*/ 408 w 821"/>
                    <a:gd name="T51" fmla="*/ 247 h 247"/>
                    <a:gd name="T52" fmla="*/ 412 w 821"/>
                    <a:gd name="T53" fmla="*/ 247 h 247"/>
                    <a:gd name="T54" fmla="*/ 412 w 821"/>
                    <a:gd name="T55" fmla="*/ 247 h 247"/>
                    <a:gd name="T56" fmla="*/ 494 w 821"/>
                    <a:gd name="T57" fmla="*/ 245 h 247"/>
                    <a:gd name="T58" fmla="*/ 571 w 821"/>
                    <a:gd name="T59" fmla="*/ 242 h 247"/>
                    <a:gd name="T60" fmla="*/ 640 w 821"/>
                    <a:gd name="T61" fmla="*/ 234 h 247"/>
                    <a:gd name="T62" fmla="*/ 701 w 821"/>
                    <a:gd name="T63" fmla="*/ 223 h 247"/>
                    <a:gd name="T64" fmla="*/ 750 w 821"/>
                    <a:gd name="T65" fmla="*/ 212 h 247"/>
                    <a:gd name="T66" fmla="*/ 771 w 821"/>
                    <a:gd name="T67" fmla="*/ 206 h 247"/>
                    <a:gd name="T68" fmla="*/ 787 w 821"/>
                    <a:gd name="T69" fmla="*/ 199 h 247"/>
                    <a:gd name="T70" fmla="*/ 802 w 821"/>
                    <a:gd name="T71" fmla="*/ 191 h 247"/>
                    <a:gd name="T72" fmla="*/ 812 w 821"/>
                    <a:gd name="T73" fmla="*/ 184 h 247"/>
                    <a:gd name="T74" fmla="*/ 819 w 821"/>
                    <a:gd name="T75" fmla="*/ 176 h 247"/>
                    <a:gd name="T76" fmla="*/ 821 w 821"/>
                    <a:gd name="T77" fmla="*/ 167 h 247"/>
                    <a:gd name="T78" fmla="*/ 819 w 821"/>
                    <a:gd name="T79" fmla="*/ 0 h 247"/>
                    <a:gd name="T80" fmla="*/ 819 w 821"/>
                    <a:gd name="T81" fmla="*/ 0 h 247"/>
                    <a:gd name="T82" fmla="*/ 791 w 821"/>
                    <a:gd name="T83" fmla="*/ 12 h 247"/>
                    <a:gd name="T84" fmla="*/ 763 w 821"/>
                    <a:gd name="T85" fmla="*/ 21 h 247"/>
                    <a:gd name="T86" fmla="*/ 735 w 821"/>
                    <a:gd name="T87" fmla="*/ 28 h 247"/>
                    <a:gd name="T88" fmla="*/ 713 w 821"/>
                    <a:gd name="T89" fmla="*/ 32 h 247"/>
                    <a:gd name="T90" fmla="*/ 713 w 821"/>
                    <a:gd name="T91" fmla="*/ 32 h 247"/>
                    <a:gd name="T92" fmla="*/ 647 w 821"/>
                    <a:gd name="T93" fmla="*/ 43 h 247"/>
                    <a:gd name="T94" fmla="*/ 574 w 821"/>
                    <a:gd name="T95" fmla="*/ 51 h 247"/>
                    <a:gd name="T96" fmla="*/ 494 w 821"/>
                    <a:gd name="T97" fmla="*/ 55 h 247"/>
                    <a:gd name="T98" fmla="*/ 412 w 821"/>
                    <a:gd name="T99" fmla="*/ 56 h 247"/>
                    <a:gd name="T100" fmla="*/ 412 w 821"/>
                    <a:gd name="T101" fmla="*/ 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 h="247">
                      <a:moveTo>
                        <a:pt x="412" y="56"/>
                      </a:moveTo>
                      <a:lnTo>
                        <a:pt x="408" y="56"/>
                      </a:lnTo>
                      <a:lnTo>
                        <a:pt x="408" y="56"/>
                      </a:lnTo>
                      <a:lnTo>
                        <a:pt x="324" y="55"/>
                      </a:lnTo>
                      <a:lnTo>
                        <a:pt x="245" y="51"/>
                      </a:lnTo>
                      <a:lnTo>
                        <a:pt x="172" y="43"/>
                      </a:lnTo>
                      <a:lnTo>
                        <a:pt x="107" y="32"/>
                      </a:lnTo>
                      <a:lnTo>
                        <a:pt x="107" y="32"/>
                      </a:lnTo>
                      <a:lnTo>
                        <a:pt x="84" y="28"/>
                      </a:lnTo>
                      <a:lnTo>
                        <a:pt x="58" y="21"/>
                      </a:lnTo>
                      <a:lnTo>
                        <a:pt x="28" y="13"/>
                      </a:lnTo>
                      <a:lnTo>
                        <a:pt x="0" y="0"/>
                      </a:lnTo>
                      <a:lnTo>
                        <a:pt x="0" y="169"/>
                      </a:lnTo>
                      <a:lnTo>
                        <a:pt x="0" y="169"/>
                      </a:lnTo>
                      <a:lnTo>
                        <a:pt x="2" y="176"/>
                      </a:lnTo>
                      <a:lnTo>
                        <a:pt x="9" y="185"/>
                      </a:lnTo>
                      <a:lnTo>
                        <a:pt x="19" y="193"/>
                      </a:lnTo>
                      <a:lnTo>
                        <a:pt x="32" y="199"/>
                      </a:lnTo>
                      <a:lnTo>
                        <a:pt x="49" y="206"/>
                      </a:lnTo>
                      <a:lnTo>
                        <a:pt x="69" y="214"/>
                      </a:lnTo>
                      <a:lnTo>
                        <a:pt x="120" y="225"/>
                      </a:lnTo>
                      <a:lnTo>
                        <a:pt x="180" y="234"/>
                      </a:lnTo>
                      <a:lnTo>
                        <a:pt x="249" y="242"/>
                      </a:lnTo>
                      <a:lnTo>
                        <a:pt x="326" y="245"/>
                      </a:lnTo>
                      <a:lnTo>
                        <a:pt x="408" y="247"/>
                      </a:lnTo>
                      <a:lnTo>
                        <a:pt x="408" y="247"/>
                      </a:lnTo>
                      <a:lnTo>
                        <a:pt x="412" y="247"/>
                      </a:lnTo>
                      <a:lnTo>
                        <a:pt x="412" y="247"/>
                      </a:lnTo>
                      <a:lnTo>
                        <a:pt x="494" y="245"/>
                      </a:lnTo>
                      <a:lnTo>
                        <a:pt x="571" y="242"/>
                      </a:lnTo>
                      <a:lnTo>
                        <a:pt x="640" y="234"/>
                      </a:lnTo>
                      <a:lnTo>
                        <a:pt x="701" y="223"/>
                      </a:lnTo>
                      <a:lnTo>
                        <a:pt x="750" y="212"/>
                      </a:lnTo>
                      <a:lnTo>
                        <a:pt x="771" y="206"/>
                      </a:lnTo>
                      <a:lnTo>
                        <a:pt x="787" y="199"/>
                      </a:lnTo>
                      <a:lnTo>
                        <a:pt x="802" y="191"/>
                      </a:lnTo>
                      <a:lnTo>
                        <a:pt x="812" y="184"/>
                      </a:lnTo>
                      <a:lnTo>
                        <a:pt x="819" y="176"/>
                      </a:lnTo>
                      <a:lnTo>
                        <a:pt x="821" y="167"/>
                      </a:lnTo>
                      <a:lnTo>
                        <a:pt x="819" y="0"/>
                      </a:lnTo>
                      <a:lnTo>
                        <a:pt x="819" y="0"/>
                      </a:lnTo>
                      <a:lnTo>
                        <a:pt x="791" y="12"/>
                      </a:lnTo>
                      <a:lnTo>
                        <a:pt x="763" y="21"/>
                      </a:lnTo>
                      <a:lnTo>
                        <a:pt x="735" y="28"/>
                      </a:lnTo>
                      <a:lnTo>
                        <a:pt x="713" y="32"/>
                      </a:lnTo>
                      <a:lnTo>
                        <a:pt x="713" y="32"/>
                      </a:lnTo>
                      <a:lnTo>
                        <a:pt x="647" y="43"/>
                      </a:lnTo>
                      <a:lnTo>
                        <a:pt x="574" y="51"/>
                      </a:lnTo>
                      <a:lnTo>
                        <a:pt x="494" y="55"/>
                      </a:lnTo>
                      <a:lnTo>
                        <a:pt x="412" y="56"/>
                      </a:lnTo>
                      <a:lnTo>
                        <a:pt x="412"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41" name="Freeform 64"/>
                <p:cNvSpPr>
                  <a:spLocks/>
                </p:cNvSpPr>
                <p:nvPr/>
              </p:nvSpPr>
              <p:spPr bwMode="auto">
                <a:xfrm>
                  <a:off x="8134350" y="269875"/>
                  <a:ext cx="652463" cy="200025"/>
                </a:xfrm>
                <a:custGeom>
                  <a:avLst/>
                  <a:gdLst>
                    <a:gd name="T0" fmla="*/ 412 w 821"/>
                    <a:gd name="T1" fmla="*/ 57 h 251"/>
                    <a:gd name="T2" fmla="*/ 408 w 821"/>
                    <a:gd name="T3" fmla="*/ 57 h 251"/>
                    <a:gd name="T4" fmla="*/ 408 w 821"/>
                    <a:gd name="T5" fmla="*/ 57 h 251"/>
                    <a:gd name="T6" fmla="*/ 324 w 821"/>
                    <a:gd name="T7" fmla="*/ 55 h 251"/>
                    <a:gd name="T8" fmla="*/ 245 w 821"/>
                    <a:gd name="T9" fmla="*/ 51 h 251"/>
                    <a:gd name="T10" fmla="*/ 172 w 821"/>
                    <a:gd name="T11" fmla="*/ 43 h 251"/>
                    <a:gd name="T12" fmla="*/ 107 w 821"/>
                    <a:gd name="T13" fmla="*/ 32 h 251"/>
                    <a:gd name="T14" fmla="*/ 107 w 821"/>
                    <a:gd name="T15" fmla="*/ 32 h 251"/>
                    <a:gd name="T16" fmla="*/ 84 w 821"/>
                    <a:gd name="T17" fmla="*/ 28 h 251"/>
                    <a:gd name="T18" fmla="*/ 58 w 821"/>
                    <a:gd name="T19" fmla="*/ 21 h 251"/>
                    <a:gd name="T20" fmla="*/ 28 w 821"/>
                    <a:gd name="T21" fmla="*/ 12 h 251"/>
                    <a:gd name="T22" fmla="*/ 0 w 821"/>
                    <a:gd name="T23" fmla="*/ 0 h 251"/>
                    <a:gd name="T24" fmla="*/ 0 w 821"/>
                    <a:gd name="T25" fmla="*/ 0 h 251"/>
                    <a:gd name="T26" fmla="*/ 0 w 821"/>
                    <a:gd name="T27" fmla="*/ 0 h 251"/>
                    <a:gd name="T28" fmla="*/ 0 w 821"/>
                    <a:gd name="T29" fmla="*/ 173 h 251"/>
                    <a:gd name="T30" fmla="*/ 0 w 821"/>
                    <a:gd name="T31" fmla="*/ 173 h 251"/>
                    <a:gd name="T32" fmla="*/ 2 w 821"/>
                    <a:gd name="T33" fmla="*/ 180 h 251"/>
                    <a:gd name="T34" fmla="*/ 9 w 821"/>
                    <a:gd name="T35" fmla="*/ 187 h 251"/>
                    <a:gd name="T36" fmla="*/ 19 w 821"/>
                    <a:gd name="T37" fmla="*/ 195 h 251"/>
                    <a:gd name="T38" fmla="*/ 32 w 821"/>
                    <a:gd name="T39" fmla="*/ 202 h 251"/>
                    <a:gd name="T40" fmla="*/ 49 w 821"/>
                    <a:gd name="T41" fmla="*/ 210 h 251"/>
                    <a:gd name="T42" fmla="*/ 69 w 821"/>
                    <a:gd name="T43" fmla="*/ 216 h 251"/>
                    <a:gd name="T44" fmla="*/ 120 w 821"/>
                    <a:gd name="T45" fmla="*/ 229 h 251"/>
                    <a:gd name="T46" fmla="*/ 180 w 821"/>
                    <a:gd name="T47" fmla="*/ 238 h 251"/>
                    <a:gd name="T48" fmla="*/ 249 w 821"/>
                    <a:gd name="T49" fmla="*/ 245 h 251"/>
                    <a:gd name="T50" fmla="*/ 326 w 821"/>
                    <a:gd name="T51" fmla="*/ 249 h 251"/>
                    <a:gd name="T52" fmla="*/ 408 w 821"/>
                    <a:gd name="T53" fmla="*/ 251 h 251"/>
                    <a:gd name="T54" fmla="*/ 408 w 821"/>
                    <a:gd name="T55" fmla="*/ 251 h 251"/>
                    <a:gd name="T56" fmla="*/ 412 w 821"/>
                    <a:gd name="T57" fmla="*/ 251 h 251"/>
                    <a:gd name="T58" fmla="*/ 412 w 821"/>
                    <a:gd name="T59" fmla="*/ 251 h 251"/>
                    <a:gd name="T60" fmla="*/ 494 w 821"/>
                    <a:gd name="T61" fmla="*/ 249 h 251"/>
                    <a:gd name="T62" fmla="*/ 571 w 821"/>
                    <a:gd name="T63" fmla="*/ 244 h 251"/>
                    <a:gd name="T64" fmla="*/ 640 w 821"/>
                    <a:gd name="T65" fmla="*/ 236 h 251"/>
                    <a:gd name="T66" fmla="*/ 701 w 821"/>
                    <a:gd name="T67" fmla="*/ 227 h 251"/>
                    <a:gd name="T68" fmla="*/ 750 w 821"/>
                    <a:gd name="T69" fmla="*/ 216 h 251"/>
                    <a:gd name="T70" fmla="*/ 771 w 821"/>
                    <a:gd name="T71" fmla="*/ 208 h 251"/>
                    <a:gd name="T72" fmla="*/ 787 w 821"/>
                    <a:gd name="T73" fmla="*/ 202 h 251"/>
                    <a:gd name="T74" fmla="*/ 802 w 821"/>
                    <a:gd name="T75" fmla="*/ 195 h 251"/>
                    <a:gd name="T76" fmla="*/ 812 w 821"/>
                    <a:gd name="T77" fmla="*/ 187 h 251"/>
                    <a:gd name="T78" fmla="*/ 819 w 821"/>
                    <a:gd name="T79" fmla="*/ 180 h 251"/>
                    <a:gd name="T80" fmla="*/ 821 w 821"/>
                    <a:gd name="T81" fmla="*/ 171 h 251"/>
                    <a:gd name="T82" fmla="*/ 819 w 821"/>
                    <a:gd name="T83" fmla="*/ 0 h 251"/>
                    <a:gd name="T84" fmla="*/ 819 w 821"/>
                    <a:gd name="T85" fmla="*/ 0 h 251"/>
                    <a:gd name="T86" fmla="*/ 819 w 821"/>
                    <a:gd name="T87" fmla="*/ 0 h 251"/>
                    <a:gd name="T88" fmla="*/ 819 w 821"/>
                    <a:gd name="T89" fmla="*/ 0 h 251"/>
                    <a:gd name="T90" fmla="*/ 791 w 821"/>
                    <a:gd name="T91" fmla="*/ 12 h 251"/>
                    <a:gd name="T92" fmla="*/ 763 w 821"/>
                    <a:gd name="T93" fmla="*/ 21 h 251"/>
                    <a:gd name="T94" fmla="*/ 735 w 821"/>
                    <a:gd name="T95" fmla="*/ 27 h 251"/>
                    <a:gd name="T96" fmla="*/ 713 w 821"/>
                    <a:gd name="T97" fmla="*/ 32 h 251"/>
                    <a:gd name="T98" fmla="*/ 713 w 821"/>
                    <a:gd name="T99" fmla="*/ 32 h 251"/>
                    <a:gd name="T100" fmla="*/ 647 w 821"/>
                    <a:gd name="T101" fmla="*/ 42 h 251"/>
                    <a:gd name="T102" fmla="*/ 574 w 821"/>
                    <a:gd name="T103" fmla="*/ 49 h 251"/>
                    <a:gd name="T104" fmla="*/ 494 w 821"/>
                    <a:gd name="T105" fmla="*/ 55 h 251"/>
                    <a:gd name="T106" fmla="*/ 412 w 821"/>
                    <a:gd name="T107" fmla="*/ 57 h 251"/>
                    <a:gd name="T108" fmla="*/ 412 w 821"/>
                    <a:gd name="T109" fmla="*/ 5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1" h="251">
                      <a:moveTo>
                        <a:pt x="412" y="57"/>
                      </a:moveTo>
                      <a:lnTo>
                        <a:pt x="408" y="57"/>
                      </a:lnTo>
                      <a:lnTo>
                        <a:pt x="408" y="57"/>
                      </a:lnTo>
                      <a:lnTo>
                        <a:pt x="324" y="55"/>
                      </a:lnTo>
                      <a:lnTo>
                        <a:pt x="245" y="51"/>
                      </a:lnTo>
                      <a:lnTo>
                        <a:pt x="172" y="43"/>
                      </a:lnTo>
                      <a:lnTo>
                        <a:pt x="107" y="32"/>
                      </a:lnTo>
                      <a:lnTo>
                        <a:pt x="107" y="32"/>
                      </a:lnTo>
                      <a:lnTo>
                        <a:pt x="84" y="28"/>
                      </a:lnTo>
                      <a:lnTo>
                        <a:pt x="58" y="21"/>
                      </a:lnTo>
                      <a:lnTo>
                        <a:pt x="28" y="12"/>
                      </a:lnTo>
                      <a:lnTo>
                        <a:pt x="0" y="0"/>
                      </a:lnTo>
                      <a:lnTo>
                        <a:pt x="0" y="0"/>
                      </a:lnTo>
                      <a:lnTo>
                        <a:pt x="0" y="0"/>
                      </a:lnTo>
                      <a:lnTo>
                        <a:pt x="0" y="173"/>
                      </a:lnTo>
                      <a:lnTo>
                        <a:pt x="0" y="173"/>
                      </a:lnTo>
                      <a:lnTo>
                        <a:pt x="2" y="180"/>
                      </a:lnTo>
                      <a:lnTo>
                        <a:pt x="9" y="187"/>
                      </a:lnTo>
                      <a:lnTo>
                        <a:pt x="19" y="195"/>
                      </a:lnTo>
                      <a:lnTo>
                        <a:pt x="32" y="202"/>
                      </a:lnTo>
                      <a:lnTo>
                        <a:pt x="49" y="210"/>
                      </a:lnTo>
                      <a:lnTo>
                        <a:pt x="69" y="216"/>
                      </a:lnTo>
                      <a:lnTo>
                        <a:pt x="120" y="229"/>
                      </a:lnTo>
                      <a:lnTo>
                        <a:pt x="180" y="238"/>
                      </a:lnTo>
                      <a:lnTo>
                        <a:pt x="249" y="245"/>
                      </a:lnTo>
                      <a:lnTo>
                        <a:pt x="326" y="249"/>
                      </a:lnTo>
                      <a:lnTo>
                        <a:pt x="408" y="251"/>
                      </a:lnTo>
                      <a:lnTo>
                        <a:pt x="408" y="251"/>
                      </a:lnTo>
                      <a:lnTo>
                        <a:pt x="412" y="251"/>
                      </a:lnTo>
                      <a:lnTo>
                        <a:pt x="412" y="251"/>
                      </a:lnTo>
                      <a:lnTo>
                        <a:pt x="494" y="249"/>
                      </a:lnTo>
                      <a:lnTo>
                        <a:pt x="571" y="244"/>
                      </a:lnTo>
                      <a:lnTo>
                        <a:pt x="640" y="236"/>
                      </a:lnTo>
                      <a:lnTo>
                        <a:pt x="701" y="227"/>
                      </a:lnTo>
                      <a:lnTo>
                        <a:pt x="750" y="216"/>
                      </a:lnTo>
                      <a:lnTo>
                        <a:pt x="771" y="208"/>
                      </a:lnTo>
                      <a:lnTo>
                        <a:pt x="787" y="202"/>
                      </a:lnTo>
                      <a:lnTo>
                        <a:pt x="802" y="195"/>
                      </a:lnTo>
                      <a:lnTo>
                        <a:pt x="812" y="187"/>
                      </a:lnTo>
                      <a:lnTo>
                        <a:pt x="819" y="180"/>
                      </a:lnTo>
                      <a:lnTo>
                        <a:pt x="821" y="171"/>
                      </a:lnTo>
                      <a:lnTo>
                        <a:pt x="819" y="0"/>
                      </a:lnTo>
                      <a:lnTo>
                        <a:pt x="819" y="0"/>
                      </a:lnTo>
                      <a:lnTo>
                        <a:pt x="819" y="0"/>
                      </a:lnTo>
                      <a:lnTo>
                        <a:pt x="819" y="0"/>
                      </a:lnTo>
                      <a:lnTo>
                        <a:pt x="791" y="12"/>
                      </a:lnTo>
                      <a:lnTo>
                        <a:pt x="763" y="21"/>
                      </a:lnTo>
                      <a:lnTo>
                        <a:pt x="735" y="27"/>
                      </a:lnTo>
                      <a:lnTo>
                        <a:pt x="713" y="32"/>
                      </a:lnTo>
                      <a:lnTo>
                        <a:pt x="713" y="32"/>
                      </a:lnTo>
                      <a:lnTo>
                        <a:pt x="647" y="42"/>
                      </a:lnTo>
                      <a:lnTo>
                        <a:pt x="574" y="49"/>
                      </a:lnTo>
                      <a:lnTo>
                        <a:pt x="494" y="55"/>
                      </a:lnTo>
                      <a:lnTo>
                        <a:pt x="412" y="57"/>
                      </a:lnTo>
                      <a:lnTo>
                        <a:pt x="412"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42" name="Freeform 65"/>
                <p:cNvSpPr>
                  <a:spLocks/>
                </p:cNvSpPr>
                <p:nvPr/>
              </p:nvSpPr>
              <p:spPr bwMode="auto">
                <a:xfrm>
                  <a:off x="8134350" y="0"/>
                  <a:ext cx="652463" cy="261938"/>
                </a:xfrm>
                <a:custGeom>
                  <a:avLst/>
                  <a:gdLst>
                    <a:gd name="T0" fmla="*/ 408 w 821"/>
                    <a:gd name="T1" fmla="*/ 329 h 329"/>
                    <a:gd name="T2" fmla="*/ 408 w 821"/>
                    <a:gd name="T3" fmla="*/ 329 h 329"/>
                    <a:gd name="T4" fmla="*/ 412 w 821"/>
                    <a:gd name="T5" fmla="*/ 329 h 329"/>
                    <a:gd name="T6" fmla="*/ 412 w 821"/>
                    <a:gd name="T7" fmla="*/ 329 h 329"/>
                    <a:gd name="T8" fmla="*/ 494 w 821"/>
                    <a:gd name="T9" fmla="*/ 327 h 329"/>
                    <a:gd name="T10" fmla="*/ 571 w 821"/>
                    <a:gd name="T11" fmla="*/ 322 h 329"/>
                    <a:gd name="T12" fmla="*/ 640 w 821"/>
                    <a:gd name="T13" fmla="*/ 314 h 329"/>
                    <a:gd name="T14" fmla="*/ 701 w 821"/>
                    <a:gd name="T15" fmla="*/ 305 h 329"/>
                    <a:gd name="T16" fmla="*/ 750 w 821"/>
                    <a:gd name="T17" fmla="*/ 294 h 329"/>
                    <a:gd name="T18" fmla="*/ 771 w 821"/>
                    <a:gd name="T19" fmla="*/ 286 h 329"/>
                    <a:gd name="T20" fmla="*/ 787 w 821"/>
                    <a:gd name="T21" fmla="*/ 279 h 329"/>
                    <a:gd name="T22" fmla="*/ 802 w 821"/>
                    <a:gd name="T23" fmla="*/ 273 h 329"/>
                    <a:gd name="T24" fmla="*/ 812 w 821"/>
                    <a:gd name="T25" fmla="*/ 264 h 329"/>
                    <a:gd name="T26" fmla="*/ 819 w 821"/>
                    <a:gd name="T27" fmla="*/ 256 h 329"/>
                    <a:gd name="T28" fmla="*/ 821 w 821"/>
                    <a:gd name="T29" fmla="*/ 249 h 329"/>
                    <a:gd name="T30" fmla="*/ 819 w 821"/>
                    <a:gd name="T31" fmla="*/ 79 h 329"/>
                    <a:gd name="T32" fmla="*/ 819 w 821"/>
                    <a:gd name="T33" fmla="*/ 79 h 329"/>
                    <a:gd name="T34" fmla="*/ 817 w 821"/>
                    <a:gd name="T35" fmla="*/ 69 h 329"/>
                    <a:gd name="T36" fmla="*/ 812 w 821"/>
                    <a:gd name="T37" fmla="*/ 62 h 329"/>
                    <a:gd name="T38" fmla="*/ 802 w 821"/>
                    <a:gd name="T39" fmla="*/ 54 h 329"/>
                    <a:gd name="T40" fmla="*/ 787 w 821"/>
                    <a:gd name="T41" fmla="*/ 47 h 329"/>
                    <a:gd name="T42" fmla="*/ 771 w 821"/>
                    <a:gd name="T43" fmla="*/ 41 h 329"/>
                    <a:gd name="T44" fmla="*/ 750 w 821"/>
                    <a:gd name="T45" fmla="*/ 34 h 329"/>
                    <a:gd name="T46" fmla="*/ 701 w 821"/>
                    <a:gd name="T47" fmla="*/ 22 h 329"/>
                    <a:gd name="T48" fmla="*/ 642 w 821"/>
                    <a:gd name="T49" fmla="*/ 13 h 329"/>
                    <a:gd name="T50" fmla="*/ 572 w 821"/>
                    <a:gd name="T51" fmla="*/ 6 h 329"/>
                    <a:gd name="T52" fmla="*/ 496 w 821"/>
                    <a:gd name="T53" fmla="*/ 0 h 329"/>
                    <a:gd name="T54" fmla="*/ 413 w 821"/>
                    <a:gd name="T55" fmla="*/ 0 h 329"/>
                    <a:gd name="T56" fmla="*/ 413 w 821"/>
                    <a:gd name="T57" fmla="*/ 0 h 329"/>
                    <a:gd name="T58" fmla="*/ 410 w 821"/>
                    <a:gd name="T59" fmla="*/ 0 h 329"/>
                    <a:gd name="T60" fmla="*/ 410 w 821"/>
                    <a:gd name="T61" fmla="*/ 0 h 329"/>
                    <a:gd name="T62" fmla="*/ 327 w 821"/>
                    <a:gd name="T63" fmla="*/ 0 h 329"/>
                    <a:gd name="T64" fmla="*/ 251 w 821"/>
                    <a:gd name="T65" fmla="*/ 6 h 329"/>
                    <a:gd name="T66" fmla="*/ 181 w 821"/>
                    <a:gd name="T67" fmla="*/ 13 h 329"/>
                    <a:gd name="T68" fmla="*/ 120 w 821"/>
                    <a:gd name="T69" fmla="*/ 22 h 329"/>
                    <a:gd name="T70" fmla="*/ 69 w 821"/>
                    <a:gd name="T71" fmla="*/ 34 h 329"/>
                    <a:gd name="T72" fmla="*/ 49 w 821"/>
                    <a:gd name="T73" fmla="*/ 41 h 329"/>
                    <a:gd name="T74" fmla="*/ 32 w 821"/>
                    <a:gd name="T75" fmla="*/ 49 h 329"/>
                    <a:gd name="T76" fmla="*/ 19 w 821"/>
                    <a:gd name="T77" fmla="*/ 56 h 329"/>
                    <a:gd name="T78" fmla="*/ 8 w 821"/>
                    <a:gd name="T79" fmla="*/ 64 h 329"/>
                    <a:gd name="T80" fmla="*/ 2 w 821"/>
                    <a:gd name="T81" fmla="*/ 71 h 329"/>
                    <a:gd name="T82" fmla="*/ 0 w 821"/>
                    <a:gd name="T83" fmla="*/ 79 h 329"/>
                    <a:gd name="T84" fmla="*/ 0 w 821"/>
                    <a:gd name="T85" fmla="*/ 249 h 329"/>
                    <a:gd name="T86" fmla="*/ 0 w 821"/>
                    <a:gd name="T87" fmla="*/ 249 h 329"/>
                    <a:gd name="T88" fmla="*/ 2 w 821"/>
                    <a:gd name="T89" fmla="*/ 258 h 329"/>
                    <a:gd name="T90" fmla="*/ 9 w 821"/>
                    <a:gd name="T91" fmla="*/ 266 h 329"/>
                    <a:gd name="T92" fmla="*/ 19 w 821"/>
                    <a:gd name="T93" fmla="*/ 273 h 329"/>
                    <a:gd name="T94" fmla="*/ 32 w 821"/>
                    <a:gd name="T95" fmla="*/ 281 h 329"/>
                    <a:gd name="T96" fmla="*/ 49 w 821"/>
                    <a:gd name="T97" fmla="*/ 288 h 329"/>
                    <a:gd name="T98" fmla="*/ 69 w 821"/>
                    <a:gd name="T99" fmla="*/ 294 h 329"/>
                    <a:gd name="T100" fmla="*/ 120 w 821"/>
                    <a:gd name="T101" fmla="*/ 305 h 329"/>
                    <a:gd name="T102" fmla="*/ 180 w 821"/>
                    <a:gd name="T103" fmla="*/ 314 h 329"/>
                    <a:gd name="T104" fmla="*/ 249 w 821"/>
                    <a:gd name="T105" fmla="*/ 322 h 329"/>
                    <a:gd name="T106" fmla="*/ 326 w 821"/>
                    <a:gd name="T107" fmla="*/ 327 h 329"/>
                    <a:gd name="T108" fmla="*/ 408 w 821"/>
                    <a:gd name="T109" fmla="*/ 329 h 329"/>
                    <a:gd name="T110" fmla="*/ 408 w 821"/>
                    <a:gd name="T11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1" h="329">
                      <a:moveTo>
                        <a:pt x="408" y="329"/>
                      </a:moveTo>
                      <a:lnTo>
                        <a:pt x="408" y="329"/>
                      </a:lnTo>
                      <a:lnTo>
                        <a:pt x="412" y="329"/>
                      </a:lnTo>
                      <a:lnTo>
                        <a:pt x="412" y="329"/>
                      </a:lnTo>
                      <a:lnTo>
                        <a:pt x="494" y="327"/>
                      </a:lnTo>
                      <a:lnTo>
                        <a:pt x="571" y="322"/>
                      </a:lnTo>
                      <a:lnTo>
                        <a:pt x="640" y="314"/>
                      </a:lnTo>
                      <a:lnTo>
                        <a:pt x="701" y="305"/>
                      </a:lnTo>
                      <a:lnTo>
                        <a:pt x="750" y="294"/>
                      </a:lnTo>
                      <a:lnTo>
                        <a:pt x="771" y="286"/>
                      </a:lnTo>
                      <a:lnTo>
                        <a:pt x="787" y="279"/>
                      </a:lnTo>
                      <a:lnTo>
                        <a:pt x="802" y="273"/>
                      </a:lnTo>
                      <a:lnTo>
                        <a:pt x="812" y="264"/>
                      </a:lnTo>
                      <a:lnTo>
                        <a:pt x="819" y="256"/>
                      </a:lnTo>
                      <a:lnTo>
                        <a:pt x="821" y="249"/>
                      </a:lnTo>
                      <a:lnTo>
                        <a:pt x="819" y="79"/>
                      </a:lnTo>
                      <a:lnTo>
                        <a:pt x="819" y="79"/>
                      </a:lnTo>
                      <a:lnTo>
                        <a:pt x="817" y="69"/>
                      </a:lnTo>
                      <a:lnTo>
                        <a:pt x="812" y="62"/>
                      </a:lnTo>
                      <a:lnTo>
                        <a:pt x="802" y="54"/>
                      </a:lnTo>
                      <a:lnTo>
                        <a:pt x="787" y="47"/>
                      </a:lnTo>
                      <a:lnTo>
                        <a:pt x="771" y="41"/>
                      </a:lnTo>
                      <a:lnTo>
                        <a:pt x="750" y="34"/>
                      </a:lnTo>
                      <a:lnTo>
                        <a:pt x="701" y="22"/>
                      </a:lnTo>
                      <a:lnTo>
                        <a:pt x="642" y="13"/>
                      </a:lnTo>
                      <a:lnTo>
                        <a:pt x="572" y="6"/>
                      </a:lnTo>
                      <a:lnTo>
                        <a:pt x="496" y="0"/>
                      </a:lnTo>
                      <a:lnTo>
                        <a:pt x="413" y="0"/>
                      </a:lnTo>
                      <a:lnTo>
                        <a:pt x="413" y="0"/>
                      </a:lnTo>
                      <a:lnTo>
                        <a:pt x="410" y="0"/>
                      </a:lnTo>
                      <a:lnTo>
                        <a:pt x="410" y="0"/>
                      </a:lnTo>
                      <a:lnTo>
                        <a:pt x="327" y="0"/>
                      </a:lnTo>
                      <a:lnTo>
                        <a:pt x="251" y="6"/>
                      </a:lnTo>
                      <a:lnTo>
                        <a:pt x="181" y="13"/>
                      </a:lnTo>
                      <a:lnTo>
                        <a:pt x="120" y="22"/>
                      </a:lnTo>
                      <a:lnTo>
                        <a:pt x="69" y="34"/>
                      </a:lnTo>
                      <a:lnTo>
                        <a:pt x="49" y="41"/>
                      </a:lnTo>
                      <a:lnTo>
                        <a:pt x="32" y="49"/>
                      </a:lnTo>
                      <a:lnTo>
                        <a:pt x="19" y="56"/>
                      </a:lnTo>
                      <a:lnTo>
                        <a:pt x="8" y="64"/>
                      </a:lnTo>
                      <a:lnTo>
                        <a:pt x="2" y="71"/>
                      </a:lnTo>
                      <a:lnTo>
                        <a:pt x="0" y="79"/>
                      </a:lnTo>
                      <a:lnTo>
                        <a:pt x="0" y="249"/>
                      </a:lnTo>
                      <a:lnTo>
                        <a:pt x="0" y="249"/>
                      </a:lnTo>
                      <a:lnTo>
                        <a:pt x="2" y="258"/>
                      </a:lnTo>
                      <a:lnTo>
                        <a:pt x="9" y="266"/>
                      </a:lnTo>
                      <a:lnTo>
                        <a:pt x="19" y="273"/>
                      </a:lnTo>
                      <a:lnTo>
                        <a:pt x="32" y="281"/>
                      </a:lnTo>
                      <a:lnTo>
                        <a:pt x="49" y="288"/>
                      </a:lnTo>
                      <a:lnTo>
                        <a:pt x="69" y="294"/>
                      </a:lnTo>
                      <a:lnTo>
                        <a:pt x="120" y="305"/>
                      </a:lnTo>
                      <a:lnTo>
                        <a:pt x="180" y="314"/>
                      </a:lnTo>
                      <a:lnTo>
                        <a:pt x="249" y="322"/>
                      </a:lnTo>
                      <a:lnTo>
                        <a:pt x="326" y="327"/>
                      </a:lnTo>
                      <a:lnTo>
                        <a:pt x="408" y="329"/>
                      </a:lnTo>
                      <a:lnTo>
                        <a:pt x="408" y="3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436793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6527" y="2113075"/>
            <a:ext cx="2558816" cy="1759187"/>
            <a:chOff x="2275368" y="2817433"/>
            <a:chExt cx="3411755" cy="2345582"/>
          </a:xfrm>
        </p:grpSpPr>
        <p:sp>
          <p:nvSpPr>
            <p:cNvPr id="4" name="Rectangle 3"/>
            <p:cNvSpPr/>
            <p:nvPr/>
          </p:nvSpPr>
          <p:spPr>
            <a:xfrm>
              <a:off x="3119036" y="2835976"/>
              <a:ext cx="2568087" cy="2308497"/>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5" name="Freeform 4"/>
            <p:cNvSpPr/>
            <p:nvPr/>
          </p:nvSpPr>
          <p:spPr>
            <a:xfrm>
              <a:off x="2275368" y="2817433"/>
              <a:ext cx="843668" cy="2345582"/>
            </a:xfrm>
            <a:custGeom>
              <a:avLst/>
              <a:gdLst>
                <a:gd name="connsiteX0" fmla="*/ 1014761 w 1014761"/>
                <a:gd name="connsiteY0" fmla="*/ 0 h 2821259"/>
                <a:gd name="connsiteX1" fmla="*/ 0 w 1014761"/>
                <a:gd name="connsiteY1" fmla="*/ 1126273 h 2821259"/>
                <a:gd name="connsiteX2" fmla="*/ 0 w 1014761"/>
                <a:gd name="connsiteY2" fmla="*/ 1717288 h 2821259"/>
                <a:gd name="connsiteX3" fmla="*/ 1014761 w 1014761"/>
                <a:gd name="connsiteY3" fmla="*/ 2821259 h 2821259"/>
                <a:gd name="connsiteX4" fmla="*/ 1014761 w 1014761"/>
                <a:gd name="connsiteY4" fmla="*/ 0 h 282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761" h="2821259">
                  <a:moveTo>
                    <a:pt x="1014761" y="0"/>
                  </a:moveTo>
                  <a:lnTo>
                    <a:pt x="0" y="1126273"/>
                  </a:lnTo>
                  <a:lnTo>
                    <a:pt x="0" y="1717288"/>
                  </a:lnTo>
                  <a:lnTo>
                    <a:pt x="1014761" y="2821259"/>
                  </a:lnTo>
                  <a:lnTo>
                    <a:pt x="1014761" y="0"/>
                  </a:lnTo>
                  <a:close/>
                </a:path>
              </a:pathLst>
            </a:cu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0" name="Group 9"/>
            <p:cNvGrpSpPr/>
            <p:nvPr/>
          </p:nvGrpSpPr>
          <p:grpSpPr>
            <a:xfrm>
              <a:off x="4219258" y="3037065"/>
              <a:ext cx="1324248" cy="101392"/>
              <a:chOff x="4765463" y="3037065"/>
              <a:chExt cx="2662730" cy="101392"/>
            </a:xfrm>
            <a:solidFill>
              <a:schemeClr val="bg1">
                <a:lumMod val="65000"/>
              </a:schemeClr>
            </a:solidFill>
          </p:grpSpPr>
          <p:sp>
            <p:nvSpPr>
              <p:cNvPr id="11" name="Rectangle 10"/>
              <p:cNvSpPr/>
              <p:nvPr/>
            </p:nvSpPr>
            <p:spPr>
              <a:xfrm>
                <a:off x="4765463" y="3037065"/>
                <a:ext cx="593867" cy="101392"/>
              </a:xfrm>
              <a:prstGeom prst="rect">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2" name="Rectangle 11"/>
              <p:cNvSpPr/>
              <p:nvPr/>
            </p:nvSpPr>
            <p:spPr>
              <a:xfrm>
                <a:off x="5799895" y="3037065"/>
                <a:ext cx="593867" cy="101392"/>
              </a:xfrm>
              <a:prstGeom prst="rect">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3" name="Rectangle 12"/>
              <p:cNvSpPr/>
              <p:nvPr/>
            </p:nvSpPr>
            <p:spPr>
              <a:xfrm>
                <a:off x="6834326" y="3037065"/>
                <a:ext cx="593867" cy="101392"/>
              </a:xfrm>
              <a:prstGeom prst="rect">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14" name="Freeform 10"/>
            <p:cNvSpPr>
              <a:spLocks/>
            </p:cNvSpPr>
            <p:nvPr/>
          </p:nvSpPr>
          <p:spPr bwMode="auto">
            <a:xfrm>
              <a:off x="4798461" y="3446994"/>
              <a:ext cx="165842" cy="165842"/>
            </a:xfrm>
            <a:custGeom>
              <a:avLst/>
              <a:gdLst>
                <a:gd name="T0" fmla="*/ 559 w 572"/>
                <a:gd name="T1" fmla="*/ 118 h 572"/>
                <a:gd name="T2" fmla="*/ 570 w 572"/>
                <a:gd name="T3" fmla="*/ 104 h 572"/>
                <a:gd name="T4" fmla="*/ 572 w 572"/>
                <a:gd name="T5" fmla="*/ 85 h 572"/>
                <a:gd name="T6" fmla="*/ 570 w 572"/>
                <a:gd name="T7" fmla="*/ 66 h 572"/>
                <a:gd name="T8" fmla="*/ 559 w 572"/>
                <a:gd name="T9" fmla="*/ 52 h 572"/>
                <a:gd name="T10" fmla="*/ 520 w 572"/>
                <a:gd name="T11" fmla="*/ 13 h 572"/>
                <a:gd name="T12" fmla="*/ 506 w 572"/>
                <a:gd name="T13" fmla="*/ 2 h 572"/>
                <a:gd name="T14" fmla="*/ 487 w 572"/>
                <a:gd name="T15" fmla="*/ 0 h 572"/>
                <a:gd name="T16" fmla="*/ 468 w 572"/>
                <a:gd name="T17" fmla="*/ 2 h 572"/>
                <a:gd name="T18" fmla="*/ 454 w 572"/>
                <a:gd name="T19" fmla="*/ 13 h 572"/>
                <a:gd name="T20" fmla="*/ 320 w 572"/>
                <a:gd name="T21" fmla="*/ 146 h 572"/>
                <a:gd name="T22" fmla="*/ 304 w 572"/>
                <a:gd name="T23" fmla="*/ 157 h 572"/>
                <a:gd name="T24" fmla="*/ 287 w 572"/>
                <a:gd name="T25" fmla="*/ 160 h 572"/>
                <a:gd name="T26" fmla="*/ 268 w 572"/>
                <a:gd name="T27" fmla="*/ 157 h 572"/>
                <a:gd name="T28" fmla="*/ 252 w 572"/>
                <a:gd name="T29" fmla="*/ 146 h 572"/>
                <a:gd name="T30" fmla="*/ 120 w 572"/>
                <a:gd name="T31" fmla="*/ 13 h 572"/>
                <a:gd name="T32" fmla="*/ 104 w 572"/>
                <a:gd name="T33" fmla="*/ 2 h 572"/>
                <a:gd name="T34" fmla="*/ 86 w 572"/>
                <a:gd name="T35" fmla="*/ 0 h 572"/>
                <a:gd name="T36" fmla="*/ 68 w 572"/>
                <a:gd name="T37" fmla="*/ 2 h 572"/>
                <a:gd name="T38" fmla="*/ 52 w 572"/>
                <a:gd name="T39" fmla="*/ 13 h 572"/>
                <a:gd name="T40" fmla="*/ 14 w 572"/>
                <a:gd name="T41" fmla="*/ 52 h 572"/>
                <a:gd name="T42" fmla="*/ 4 w 572"/>
                <a:gd name="T43" fmla="*/ 66 h 572"/>
                <a:gd name="T44" fmla="*/ 0 w 572"/>
                <a:gd name="T45" fmla="*/ 85 h 572"/>
                <a:gd name="T46" fmla="*/ 4 w 572"/>
                <a:gd name="T47" fmla="*/ 104 h 572"/>
                <a:gd name="T48" fmla="*/ 14 w 572"/>
                <a:gd name="T49" fmla="*/ 118 h 572"/>
                <a:gd name="T50" fmla="*/ 146 w 572"/>
                <a:gd name="T51" fmla="*/ 252 h 572"/>
                <a:gd name="T52" fmla="*/ 157 w 572"/>
                <a:gd name="T53" fmla="*/ 268 h 572"/>
                <a:gd name="T54" fmla="*/ 161 w 572"/>
                <a:gd name="T55" fmla="*/ 285 h 572"/>
                <a:gd name="T56" fmla="*/ 157 w 572"/>
                <a:gd name="T57" fmla="*/ 304 h 572"/>
                <a:gd name="T58" fmla="*/ 146 w 572"/>
                <a:gd name="T59" fmla="*/ 320 h 572"/>
                <a:gd name="T60" fmla="*/ 14 w 572"/>
                <a:gd name="T61" fmla="*/ 452 h 572"/>
                <a:gd name="T62" fmla="*/ 4 w 572"/>
                <a:gd name="T63" fmla="*/ 468 h 572"/>
                <a:gd name="T64" fmla="*/ 0 w 572"/>
                <a:gd name="T65" fmla="*/ 485 h 572"/>
                <a:gd name="T66" fmla="*/ 4 w 572"/>
                <a:gd name="T67" fmla="*/ 504 h 572"/>
                <a:gd name="T68" fmla="*/ 14 w 572"/>
                <a:gd name="T69" fmla="*/ 520 h 572"/>
                <a:gd name="T70" fmla="*/ 52 w 572"/>
                <a:gd name="T71" fmla="*/ 558 h 572"/>
                <a:gd name="T72" fmla="*/ 68 w 572"/>
                <a:gd name="T73" fmla="*/ 568 h 572"/>
                <a:gd name="T74" fmla="*/ 86 w 572"/>
                <a:gd name="T75" fmla="*/ 572 h 572"/>
                <a:gd name="T76" fmla="*/ 104 w 572"/>
                <a:gd name="T77" fmla="*/ 568 h 572"/>
                <a:gd name="T78" fmla="*/ 120 w 572"/>
                <a:gd name="T79" fmla="*/ 558 h 572"/>
                <a:gd name="T80" fmla="*/ 252 w 572"/>
                <a:gd name="T81" fmla="*/ 425 h 572"/>
                <a:gd name="T82" fmla="*/ 268 w 572"/>
                <a:gd name="T83" fmla="*/ 415 h 572"/>
                <a:gd name="T84" fmla="*/ 287 w 572"/>
                <a:gd name="T85" fmla="*/ 411 h 572"/>
                <a:gd name="T86" fmla="*/ 304 w 572"/>
                <a:gd name="T87" fmla="*/ 415 h 572"/>
                <a:gd name="T88" fmla="*/ 320 w 572"/>
                <a:gd name="T89" fmla="*/ 425 h 572"/>
                <a:gd name="T90" fmla="*/ 454 w 572"/>
                <a:gd name="T91" fmla="*/ 558 h 572"/>
                <a:gd name="T92" fmla="*/ 468 w 572"/>
                <a:gd name="T93" fmla="*/ 568 h 572"/>
                <a:gd name="T94" fmla="*/ 487 w 572"/>
                <a:gd name="T95" fmla="*/ 572 h 572"/>
                <a:gd name="T96" fmla="*/ 506 w 572"/>
                <a:gd name="T97" fmla="*/ 568 h 572"/>
                <a:gd name="T98" fmla="*/ 520 w 572"/>
                <a:gd name="T99" fmla="*/ 558 h 572"/>
                <a:gd name="T100" fmla="*/ 559 w 572"/>
                <a:gd name="T101" fmla="*/ 520 h 572"/>
                <a:gd name="T102" fmla="*/ 570 w 572"/>
                <a:gd name="T103" fmla="*/ 504 h 572"/>
                <a:gd name="T104" fmla="*/ 572 w 572"/>
                <a:gd name="T105" fmla="*/ 485 h 572"/>
                <a:gd name="T106" fmla="*/ 570 w 572"/>
                <a:gd name="T107" fmla="*/ 468 h 572"/>
                <a:gd name="T108" fmla="*/ 559 w 572"/>
                <a:gd name="T109" fmla="*/ 452 h 572"/>
                <a:gd name="T110" fmla="*/ 425 w 572"/>
                <a:gd name="T111" fmla="*/ 320 h 572"/>
                <a:gd name="T112" fmla="*/ 415 w 572"/>
                <a:gd name="T113" fmla="*/ 304 h 572"/>
                <a:gd name="T114" fmla="*/ 412 w 572"/>
                <a:gd name="T115" fmla="*/ 285 h 572"/>
                <a:gd name="T116" fmla="*/ 415 w 572"/>
                <a:gd name="T117" fmla="*/ 268 h 572"/>
                <a:gd name="T118" fmla="*/ 425 w 572"/>
                <a:gd name="T119" fmla="*/ 25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2">
                  <a:moveTo>
                    <a:pt x="559" y="118"/>
                  </a:moveTo>
                  <a:lnTo>
                    <a:pt x="559" y="118"/>
                  </a:lnTo>
                  <a:lnTo>
                    <a:pt x="564" y="112"/>
                  </a:lnTo>
                  <a:lnTo>
                    <a:pt x="570" y="104"/>
                  </a:lnTo>
                  <a:lnTo>
                    <a:pt x="572" y="94"/>
                  </a:lnTo>
                  <a:lnTo>
                    <a:pt x="572" y="85"/>
                  </a:lnTo>
                  <a:lnTo>
                    <a:pt x="572" y="76"/>
                  </a:lnTo>
                  <a:lnTo>
                    <a:pt x="570" y="66"/>
                  </a:lnTo>
                  <a:lnTo>
                    <a:pt x="564" y="58"/>
                  </a:lnTo>
                  <a:lnTo>
                    <a:pt x="559" y="52"/>
                  </a:lnTo>
                  <a:lnTo>
                    <a:pt x="520" y="13"/>
                  </a:lnTo>
                  <a:lnTo>
                    <a:pt x="520" y="13"/>
                  </a:lnTo>
                  <a:lnTo>
                    <a:pt x="514" y="8"/>
                  </a:lnTo>
                  <a:lnTo>
                    <a:pt x="506" y="2"/>
                  </a:lnTo>
                  <a:lnTo>
                    <a:pt x="496" y="0"/>
                  </a:lnTo>
                  <a:lnTo>
                    <a:pt x="487" y="0"/>
                  </a:lnTo>
                  <a:lnTo>
                    <a:pt x="478" y="0"/>
                  </a:lnTo>
                  <a:lnTo>
                    <a:pt x="468" y="2"/>
                  </a:lnTo>
                  <a:lnTo>
                    <a:pt x="460" y="8"/>
                  </a:lnTo>
                  <a:lnTo>
                    <a:pt x="454" y="13"/>
                  </a:lnTo>
                  <a:lnTo>
                    <a:pt x="320" y="146"/>
                  </a:lnTo>
                  <a:lnTo>
                    <a:pt x="320" y="146"/>
                  </a:lnTo>
                  <a:lnTo>
                    <a:pt x="313" y="152"/>
                  </a:lnTo>
                  <a:lnTo>
                    <a:pt x="304" y="157"/>
                  </a:lnTo>
                  <a:lnTo>
                    <a:pt x="296" y="160"/>
                  </a:lnTo>
                  <a:lnTo>
                    <a:pt x="287" y="160"/>
                  </a:lnTo>
                  <a:lnTo>
                    <a:pt x="277" y="160"/>
                  </a:lnTo>
                  <a:lnTo>
                    <a:pt x="268" y="157"/>
                  </a:lnTo>
                  <a:lnTo>
                    <a:pt x="260" y="152"/>
                  </a:lnTo>
                  <a:lnTo>
                    <a:pt x="252" y="146"/>
                  </a:lnTo>
                  <a:lnTo>
                    <a:pt x="120" y="13"/>
                  </a:lnTo>
                  <a:lnTo>
                    <a:pt x="120" y="13"/>
                  </a:lnTo>
                  <a:lnTo>
                    <a:pt x="112" y="8"/>
                  </a:lnTo>
                  <a:lnTo>
                    <a:pt x="104" y="2"/>
                  </a:lnTo>
                  <a:lnTo>
                    <a:pt x="94" y="0"/>
                  </a:lnTo>
                  <a:lnTo>
                    <a:pt x="86" y="0"/>
                  </a:lnTo>
                  <a:lnTo>
                    <a:pt x="77" y="0"/>
                  </a:lnTo>
                  <a:lnTo>
                    <a:pt x="68" y="2"/>
                  </a:lnTo>
                  <a:lnTo>
                    <a:pt x="60" y="8"/>
                  </a:lnTo>
                  <a:lnTo>
                    <a:pt x="52" y="13"/>
                  </a:lnTo>
                  <a:lnTo>
                    <a:pt x="14" y="52"/>
                  </a:lnTo>
                  <a:lnTo>
                    <a:pt x="14" y="52"/>
                  </a:lnTo>
                  <a:lnTo>
                    <a:pt x="8" y="58"/>
                  </a:lnTo>
                  <a:lnTo>
                    <a:pt x="4" y="66"/>
                  </a:lnTo>
                  <a:lnTo>
                    <a:pt x="1" y="76"/>
                  </a:lnTo>
                  <a:lnTo>
                    <a:pt x="0" y="85"/>
                  </a:lnTo>
                  <a:lnTo>
                    <a:pt x="1" y="94"/>
                  </a:lnTo>
                  <a:lnTo>
                    <a:pt x="4" y="104"/>
                  </a:lnTo>
                  <a:lnTo>
                    <a:pt x="8" y="112"/>
                  </a:lnTo>
                  <a:lnTo>
                    <a:pt x="14" y="118"/>
                  </a:lnTo>
                  <a:lnTo>
                    <a:pt x="146" y="252"/>
                  </a:lnTo>
                  <a:lnTo>
                    <a:pt x="146" y="252"/>
                  </a:lnTo>
                  <a:lnTo>
                    <a:pt x="153" y="259"/>
                  </a:lnTo>
                  <a:lnTo>
                    <a:pt x="157" y="268"/>
                  </a:lnTo>
                  <a:lnTo>
                    <a:pt x="160" y="276"/>
                  </a:lnTo>
                  <a:lnTo>
                    <a:pt x="161" y="285"/>
                  </a:lnTo>
                  <a:lnTo>
                    <a:pt x="160" y="295"/>
                  </a:lnTo>
                  <a:lnTo>
                    <a:pt x="157" y="304"/>
                  </a:lnTo>
                  <a:lnTo>
                    <a:pt x="153" y="312"/>
                  </a:lnTo>
                  <a:lnTo>
                    <a:pt x="146" y="320"/>
                  </a:lnTo>
                  <a:lnTo>
                    <a:pt x="14" y="452"/>
                  </a:lnTo>
                  <a:lnTo>
                    <a:pt x="14" y="452"/>
                  </a:lnTo>
                  <a:lnTo>
                    <a:pt x="8" y="460"/>
                  </a:lnTo>
                  <a:lnTo>
                    <a:pt x="4" y="468"/>
                  </a:lnTo>
                  <a:lnTo>
                    <a:pt x="1" y="477"/>
                  </a:lnTo>
                  <a:lnTo>
                    <a:pt x="0" y="485"/>
                  </a:lnTo>
                  <a:lnTo>
                    <a:pt x="1" y="495"/>
                  </a:lnTo>
                  <a:lnTo>
                    <a:pt x="4" y="504"/>
                  </a:lnTo>
                  <a:lnTo>
                    <a:pt x="8" y="512"/>
                  </a:lnTo>
                  <a:lnTo>
                    <a:pt x="14" y="520"/>
                  </a:lnTo>
                  <a:lnTo>
                    <a:pt x="52" y="558"/>
                  </a:lnTo>
                  <a:lnTo>
                    <a:pt x="52" y="558"/>
                  </a:lnTo>
                  <a:lnTo>
                    <a:pt x="60" y="564"/>
                  </a:lnTo>
                  <a:lnTo>
                    <a:pt x="68" y="568"/>
                  </a:lnTo>
                  <a:lnTo>
                    <a:pt x="77" y="571"/>
                  </a:lnTo>
                  <a:lnTo>
                    <a:pt x="86" y="572"/>
                  </a:lnTo>
                  <a:lnTo>
                    <a:pt x="94" y="571"/>
                  </a:lnTo>
                  <a:lnTo>
                    <a:pt x="104" y="568"/>
                  </a:lnTo>
                  <a:lnTo>
                    <a:pt x="112" y="564"/>
                  </a:lnTo>
                  <a:lnTo>
                    <a:pt x="120" y="558"/>
                  </a:lnTo>
                  <a:lnTo>
                    <a:pt x="252" y="425"/>
                  </a:lnTo>
                  <a:lnTo>
                    <a:pt x="252" y="425"/>
                  </a:lnTo>
                  <a:lnTo>
                    <a:pt x="260" y="419"/>
                  </a:lnTo>
                  <a:lnTo>
                    <a:pt x="268" y="415"/>
                  </a:lnTo>
                  <a:lnTo>
                    <a:pt x="277" y="412"/>
                  </a:lnTo>
                  <a:lnTo>
                    <a:pt x="287" y="411"/>
                  </a:lnTo>
                  <a:lnTo>
                    <a:pt x="296" y="412"/>
                  </a:lnTo>
                  <a:lnTo>
                    <a:pt x="304" y="415"/>
                  </a:lnTo>
                  <a:lnTo>
                    <a:pt x="313" y="419"/>
                  </a:lnTo>
                  <a:lnTo>
                    <a:pt x="320" y="425"/>
                  </a:lnTo>
                  <a:lnTo>
                    <a:pt x="454" y="558"/>
                  </a:lnTo>
                  <a:lnTo>
                    <a:pt x="454" y="558"/>
                  </a:lnTo>
                  <a:lnTo>
                    <a:pt x="460" y="564"/>
                  </a:lnTo>
                  <a:lnTo>
                    <a:pt x="468" y="568"/>
                  </a:lnTo>
                  <a:lnTo>
                    <a:pt x="478" y="571"/>
                  </a:lnTo>
                  <a:lnTo>
                    <a:pt x="487" y="572"/>
                  </a:lnTo>
                  <a:lnTo>
                    <a:pt x="496" y="571"/>
                  </a:lnTo>
                  <a:lnTo>
                    <a:pt x="506" y="568"/>
                  </a:lnTo>
                  <a:lnTo>
                    <a:pt x="514" y="564"/>
                  </a:lnTo>
                  <a:lnTo>
                    <a:pt x="520" y="558"/>
                  </a:lnTo>
                  <a:lnTo>
                    <a:pt x="559" y="520"/>
                  </a:lnTo>
                  <a:lnTo>
                    <a:pt x="559" y="520"/>
                  </a:lnTo>
                  <a:lnTo>
                    <a:pt x="564" y="512"/>
                  </a:lnTo>
                  <a:lnTo>
                    <a:pt x="570" y="504"/>
                  </a:lnTo>
                  <a:lnTo>
                    <a:pt x="572" y="495"/>
                  </a:lnTo>
                  <a:lnTo>
                    <a:pt x="572" y="485"/>
                  </a:lnTo>
                  <a:lnTo>
                    <a:pt x="572" y="477"/>
                  </a:lnTo>
                  <a:lnTo>
                    <a:pt x="570" y="468"/>
                  </a:lnTo>
                  <a:lnTo>
                    <a:pt x="564" y="460"/>
                  </a:lnTo>
                  <a:lnTo>
                    <a:pt x="559" y="452"/>
                  </a:lnTo>
                  <a:lnTo>
                    <a:pt x="425" y="320"/>
                  </a:lnTo>
                  <a:lnTo>
                    <a:pt x="425" y="320"/>
                  </a:lnTo>
                  <a:lnTo>
                    <a:pt x="420" y="312"/>
                  </a:lnTo>
                  <a:lnTo>
                    <a:pt x="415" y="304"/>
                  </a:lnTo>
                  <a:lnTo>
                    <a:pt x="413" y="295"/>
                  </a:lnTo>
                  <a:lnTo>
                    <a:pt x="412" y="285"/>
                  </a:lnTo>
                  <a:lnTo>
                    <a:pt x="413" y="276"/>
                  </a:lnTo>
                  <a:lnTo>
                    <a:pt x="415" y="268"/>
                  </a:lnTo>
                  <a:lnTo>
                    <a:pt x="420" y="259"/>
                  </a:lnTo>
                  <a:lnTo>
                    <a:pt x="425" y="252"/>
                  </a:lnTo>
                  <a:lnTo>
                    <a:pt x="559" y="118"/>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Freeform 18"/>
            <p:cNvSpPr>
              <a:spLocks/>
            </p:cNvSpPr>
            <p:nvPr/>
          </p:nvSpPr>
          <p:spPr bwMode="auto">
            <a:xfrm>
              <a:off x="4257378" y="3446994"/>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6" name="Freeform 18"/>
            <p:cNvSpPr>
              <a:spLocks/>
            </p:cNvSpPr>
            <p:nvPr/>
          </p:nvSpPr>
          <p:spPr bwMode="auto">
            <a:xfrm>
              <a:off x="5283393" y="3446994"/>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7" name="Freeform 18"/>
            <p:cNvSpPr>
              <a:spLocks/>
            </p:cNvSpPr>
            <p:nvPr/>
          </p:nvSpPr>
          <p:spPr bwMode="auto">
            <a:xfrm>
              <a:off x="5283393" y="3838392"/>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8" name="Freeform 18"/>
            <p:cNvSpPr>
              <a:spLocks/>
            </p:cNvSpPr>
            <p:nvPr/>
          </p:nvSpPr>
          <p:spPr bwMode="auto">
            <a:xfrm>
              <a:off x="4257378" y="4216248"/>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Freeform 18"/>
            <p:cNvSpPr>
              <a:spLocks/>
            </p:cNvSpPr>
            <p:nvPr/>
          </p:nvSpPr>
          <p:spPr bwMode="auto">
            <a:xfrm>
              <a:off x="5283393" y="4216248"/>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0" name="Freeform 10"/>
            <p:cNvSpPr>
              <a:spLocks/>
            </p:cNvSpPr>
            <p:nvPr/>
          </p:nvSpPr>
          <p:spPr bwMode="auto">
            <a:xfrm>
              <a:off x="4798461" y="4607646"/>
              <a:ext cx="165842" cy="165842"/>
            </a:xfrm>
            <a:custGeom>
              <a:avLst/>
              <a:gdLst>
                <a:gd name="T0" fmla="*/ 559 w 572"/>
                <a:gd name="T1" fmla="*/ 118 h 572"/>
                <a:gd name="T2" fmla="*/ 570 w 572"/>
                <a:gd name="T3" fmla="*/ 104 h 572"/>
                <a:gd name="T4" fmla="*/ 572 w 572"/>
                <a:gd name="T5" fmla="*/ 85 h 572"/>
                <a:gd name="T6" fmla="*/ 570 w 572"/>
                <a:gd name="T7" fmla="*/ 66 h 572"/>
                <a:gd name="T8" fmla="*/ 559 w 572"/>
                <a:gd name="T9" fmla="*/ 52 h 572"/>
                <a:gd name="T10" fmla="*/ 520 w 572"/>
                <a:gd name="T11" fmla="*/ 13 h 572"/>
                <a:gd name="T12" fmla="*/ 506 w 572"/>
                <a:gd name="T13" fmla="*/ 2 h 572"/>
                <a:gd name="T14" fmla="*/ 487 w 572"/>
                <a:gd name="T15" fmla="*/ 0 h 572"/>
                <a:gd name="T16" fmla="*/ 468 w 572"/>
                <a:gd name="T17" fmla="*/ 2 h 572"/>
                <a:gd name="T18" fmla="*/ 454 w 572"/>
                <a:gd name="T19" fmla="*/ 13 h 572"/>
                <a:gd name="T20" fmla="*/ 320 w 572"/>
                <a:gd name="T21" fmla="*/ 146 h 572"/>
                <a:gd name="T22" fmla="*/ 304 w 572"/>
                <a:gd name="T23" fmla="*/ 157 h 572"/>
                <a:gd name="T24" fmla="*/ 287 w 572"/>
                <a:gd name="T25" fmla="*/ 160 h 572"/>
                <a:gd name="T26" fmla="*/ 268 w 572"/>
                <a:gd name="T27" fmla="*/ 157 h 572"/>
                <a:gd name="T28" fmla="*/ 252 w 572"/>
                <a:gd name="T29" fmla="*/ 146 h 572"/>
                <a:gd name="T30" fmla="*/ 120 w 572"/>
                <a:gd name="T31" fmla="*/ 13 h 572"/>
                <a:gd name="T32" fmla="*/ 104 w 572"/>
                <a:gd name="T33" fmla="*/ 2 h 572"/>
                <a:gd name="T34" fmla="*/ 86 w 572"/>
                <a:gd name="T35" fmla="*/ 0 h 572"/>
                <a:gd name="T36" fmla="*/ 68 w 572"/>
                <a:gd name="T37" fmla="*/ 2 h 572"/>
                <a:gd name="T38" fmla="*/ 52 w 572"/>
                <a:gd name="T39" fmla="*/ 13 h 572"/>
                <a:gd name="T40" fmla="*/ 14 w 572"/>
                <a:gd name="T41" fmla="*/ 52 h 572"/>
                <a:gd name="T42" fmla="*/ 4 w 572"/>
                <a:gd name="T43" fmla="*/ 66 h 572"/>
                <a:gd name="T44" fmla="*/ 0 w 572"/>
                <a:gd name="T45" fmla="*/ 85 h 572"/>
                <a:gd name="T46" fmla="*/ 4 w 572"/>
                <a:gd name="T47" fmla="*/ 104 h 572"/>
                <a:gd name="T48" fmla="*/ 14 w 572"/>
                <a:gd name="T49" fmla="*/ 118 h 572"/>
                <a:gd name="T50" fmla="*/ 146 w 572"/>
                <a:gd name="T51" fmla="*/ 252 h 572"/>
                <a:gd name="T52" fmla="*/ 157 w 572"/>
                <a:gd name="T53" fmla="*/ 268 h 572"/>
                <a:gd name="T54" fmla="*/ 161 w 572"/>
                <a:gd name="T55" fmla="*/ 285 h 572"/>
                <a:gd name="T56" fmla="*/ 157 w 572"/>
                <a:gd name="T57" fmla="*/ 304 h 572"/>
                <a:gd name="T58" fmla="*/ 146 w 572"/>
                <a:gd name="T59" fmla="*/ 320 h 572"/>
                <a:gd name="T60" fmla="*/ 14 w 572"/>
                <a:gd name="T61" fmla="*/ 452 h 572"/>
                <a:gd name="T62" fmla="*/ 4 w 572"/>
                <a:gd name="T63" fmla="*/ 468 h 572"/>
                <a:gd name="T64" fmla="*/ 0 w 572"/>
                <a:gd name="T65" fmla="*/ 485 h 572"/>
                <a:gd name="T66" fmla="*/ 4 w 572"/>
                <a:gd name="T67" fmla="*/ 504 h 572"/>
                <a:gd name="T68" fmla="*/ 14 w 572"/>
                <a:gd name="T69" fmla="*/ 520 h 572"/>
                <a:gd name="T70" fmla="*/ 52 w 572"/>
                <a:gd name="T71" fmla="*/ 558 h 572"/>
                <a:gd name="T72" fmla="*/ 68 w 572"/>
                <a:gd name="T73" fmla="*/ 568 h 572"/>
                <a:gd name="T74" fmla="*/ 86 w 572"/>
                <a:gd name="T75" fmla="*/ 572 h 572"/>
                <a:gd name="T76" fmla="*/ 104 w 572"/>
                <a:gd name="T77" fmla="*/ 568 h 572"/>
                <a:gd name="T78" fmla="*/ 120 w 572"/>
                <a:gd name="T79" fmla="*/ 558 h 572"/>
                <a:gd name="T80" fmla="*/ 252 w 572"/>
                <a:gd name="T81" fmla="*/ 425 h 572"/>
                <a:gd name="T82" fmla="*/ 268 w 572"/>
                <a:gd name="T83" fmla="*/ 415 h 572"/>
                <a:gd name="T84" fmla="*/ 287 w 572"/>
                <a:gd name="T85" fmla="*/ 411 h 572"/>
                <a:gd name="T86" fmla="*/ 304 w 572"/>
                <a:gd name="T87" fmla="*/ 415 h 572"/>
                <a:gd name="T88" fmla="*/ 320 w 572"/>
                <a:gd name="T89" fmla="*/ 425 h 572"/>
                <a:gd name="T90" fmla="*/ 454 w 572"/>
                <a:gd name="T91" fmla="*/ 558 h 572"/>
                <a:gd name="T92" fmla="*/ 468 w 572"/>
                <a:gd name="T93" fmla="*/ 568 h 572"/>
                <a:gd name="T94" fmla="*/ 487 w 572"/>
                <a:gd name="T95" fmla="*/ 572 h 572"/>
                <a:gd name="T96" fmla="*/ 506 w 572"/>
                <a:gd name="T97" fmla="*/ 568 h 572"/>
                <a:gd name="T98" fmla="*/ 520 w 572"/>
                <a:gd name="T99" fmla="*/ 558 h 572"/>
                <a:gd name="T100" fmla="*/ 559 w 572"/>
                <a:gd name="T101" fmla="*/ 520 h 572"/>
                <a:gd name="T102" fmla="*/ 570 w 572"/>
                <a:gd name="T103" fmla="*/ 504 h 572"/>
                <a:gd name="T104" fmla="*/ 572 w 572"/>
                <a:gd name="T105" fmla="*/ 485 h 572"/>
                <a:gd name="T106" fmla="*/ 570 w 572"/>
                <a:gd name="T107" fmla="*/ 468 h 572"/>
                <a:gd name="T108" fmla="*/ 559 w 572"/>
                <a:gd name="T109" fmla="*/ 452 h 572"/>
                <a:gd name="T110" fmla="*/ 425 w 572"/>
                <a:gd name="T111" fmla="*/ 320 h 572"/>
                <a:gd name="T112" fmla="*/ 415 w 572"/>
                <a:gd name="T113" fmla="*/ 304 h 572"/>
                <a:gd name="T114" fmla="*/ 412 w 572"/>
                <a:gd name="T115" fmla="*/ 285 h 572"/>
                <a:gd name="T116" fmla="*/ 415 w 572"/>
                <a:gd name="T117" fmla="*/ 268 h 572"/>
                <a:gd name="T118" fmla="*/ 425 w 572"/>
                <a:gd name="T119" fmla="*/ 25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2">
                  <a:moveTo>
                    <a:pt x="559" y="118"/>
                  </a:moveTo>
                  <a:lnTo>
                    <a:pt x="559" y="118"/>
                  </a:lnTo>
                  <a:lnTo>
                    <a:pt x="564" y="112"/>
                  </a:lnTo>
                  <a:lnTo>
                    <a:pt x="570" y="104"/>
                  </a:lnTo>
                  <a:lnTo>
                    <a:pt x="572" y="94"/>
                  </a:lnTo>
                  <a:lnTo>
                    <a:pt x="572" y="85"/>
                  </a:lnTo>
                  <a:lnTo>
                    <a:pt x="572" y="76"/>
                  </a:lnTo>
                  <a:lnTo>
                    <a:pt x="570" y="66"/>
                  </a:lnTo>
                  <a:lnTo>
                    <a:pt x="564" y="58"/>
                  </a:lnTo>
                  <a:lnTo>
                    <a:pt x="559" y="52"/>
                  </a:lnTo>
                  <a:lnTo>
                    <a:pt x="520" y="13"/>
                  </a:lnTo>
                  <a:lnTo>
                    <a:pt x="520" y="13"/>
                  </a:lnTo>
                  <a:lnTo>
                    <a:pt x="514" y="8"/>
                  </a:lnTo>
                  <a:lnTo>
                    <a:pt x="506" y="2"/>
                  </a:lnTo>
                  <a:lnTo>
                    <a:pt x="496" y="0"/>
                  </a:lnTo>
                  <a:lnTo>
                    <a:pt x="487" y="0"/>
                  </a:lnTo>
                  <a:lnTo>
                    <a:pt x="478" y="0"/>
                  </a:lnTo>
                  <a:lnTo>
                    <a:pt x="468" y="2"/>
                  </a:lnTo>
                  <a:lnTo>
                    <a:pt x="460" y="8"/>
                  </a:lnTo>
                  <a:lnTo>
                    <a:pt x="454" y="13"/>
                  </a:lnTo>
                  <a:lnTo>
                    <a:pt x="320" y="146"/>
                  </a:lnTo>
                  <a:lnTo>
                    <a:pt x="320" y="146"/>
                  </a:lnTo>
                  <a:lnTo>
                    <a:pt x="313" y="152"/>
                  </a:lnTo>
                  <a:lnTo>
                    <a:pt x="304" y="157"/>
                  </a:lnTo>
                  <a:lnTo>
                    <a:pt x="296" y="160"/>
                  </a:lnTo>
                  <a:lnTo>
                    <a:pt x="287" y="160"/>
                  </a:lnTo>
                  <a:lnTo>
                    <a:pt x="277" y="160"/>
                  </a:lnTo>
                  <a:lnTo>
                    <a:pt x="268" y="157"/>
                  </a:lnTo>
                  <a:lnTo>
                    <a:pt x="260" y="152"/>
                  </a:lnTo>
                  <a:lnTo>
                    <a:pt x="252" y="146"/>
                  </a:lnTo>
                  <a:lnTo>
                    <a:pt x="120" y="13"/>
                  </a:lnTo>
                  <a:lnTo>
                    <a:pt x="120" y="13"/>
                  </a:lnTo>
                  <a:lnTo>
                    <a:pt x="112" y="8"/>
                  </a:lnTo>
                  <a:lnTo>
                    <a:pt x="104" y="2"/>
                  </a:lnTo>
                  <a:lnTo>
                    <a:pt x="94" y="0"/>
                  </a:lnTo>
                  <a:lnTo>
                    <a:pt x="86" y="0"/>
                  </a:lnTo>
                  <a:lnTo>
                    <a:pt x="77" y="0"/>
                  </a:lnTo>
                  <a:lnTo>
                    <a:pt x="68" y="2"/>
                  </a:lnTo>
                  <a:lnTo>
                    <a:pt x="60" y="8"/>
                  </a:lnTo>
                  <a:lnTo>
                    <a:pt x="52" y="13"/>
                  </a:lnTo>
                  <a:lnTo>
                    <a:pt x="14" y="52"/>
                  </a:lnTo>
                  <a:lnTo>
                    <a:pt x="14" y="52"/>
                  </a:lnTo>
                  <a:lnTo>
                    <a:pt x="8" y="58"/>
                  </a:lnTo>
                  <a:lnTo>
                    <a:pt x="4" y="66"/>
                  </a:lnTo>
                  <a:lnTo>
                    <a:pt x="1" y="76"/>
                  </a:lnTo>
                  <a:lnTo>
                    <a:pt x="0" y="85"/>
                  </a:lnTo>
                  <a:lnTo>
                    <a:pt x="1" y="94"/>
                  </a:lnTo>
                  <a:lnTo>
                    <a:pt x="4" y="104"/>
                  </a:lnTo>
                  <a:lnTo>
                    <a:pt x="8" y="112"/>
                  </a:lnTo>
                  <a:lnTo>
                    <a:pt x="14" y="118"/>
                  </a:lnTo>
                  <a:lnTo>
                    <a:pt x="146" y="252"/>
                  </a:lnTo>
                  <a:lnTo>
                    <a:pt x="146" y="252"/>
                  </a:lnTo>
                  <a:lnTo>
                    <a:pt x="153" y="259"/>
                  </a:lnTo>
                  <a:lnTo>
                    <a:pt x="157" y="268"/>
                  </a:lnTo>
                  <a:lnTo>
                    <a:pt x="160" y="276"/>
                  </a:lnTo>
                  <a:lnTo>
                    <a:pt x="161" y="285"/>
                  </a:lnTo>
                  <a:lnTo>
                    <a:pt x="160" y="295"/>
                  </a:lnTo>
                  <a:lnTo>
                    <a:pt x="157" y="304"/>
                  </a:lnTo>
                  <a:lnTo>
                    <a:pt x="153" y="312"/>
                  </a:lnTo>
                  <a:lnTo>
                    <a:pt x="146" y="320"/>
                  </a:lnTo>
                  <a:lnTo>
                    <a:pt x="14" y="452"/>
                  </a:lnTo>
                  <a:lnTo>
                    <a:pt x="14" y="452"/>
                  </a:lnTo>
                  <a:lnTo>
                    <a:pt x="8" y="460"/>
                  </a:lnTo>
                  <a:lnTo>
                    <a:pt x="4" y="468"/>
                  </a:lnTo>
                  <a:lnTo>
                    <a:pt x="1" y="477"/>
                  </a:lnTo>
                  <a:lnTo>
                    <a:pt x="0" y="485"/>
                  </a:lnTo>
                  <a:lnTo>
                    <a:pt x="1" y="495"/>
                  </a:lnTo>
                  <a:lnTo>
                    <a:pt x="4" y="504"/>
                  </a:lnTo>
                  <a:lnTo>
                    <a:pt x="8" y="512"/>
                  </a:lnTo>
                  <a:lnTo>
                    <a:pt x="14" y="520"/>
                  </a:lnTo>
                  <a:lnTo>
                    <a:pt x="52" y="558"/>
                  </a:lnTo>
                  <a:lnTo>
                    <a:pt x="52" y="558"/>
                  </a:lnTo>
                  <a:lnTo>
                    <a:pt x="60" y="564"/>
                  </a:lnTo>
                  <a:lnTo>
                    <a:pt x="68" y="568"/>
                  </a:lnTo>
                  <a:lnTo>
                    <a:pt x="77" y="571"/>
                  </a:lnTo>
                  <a:lnTo>
                    <a:pt x="86" y="572"/>
                  </a:lnTo>
                  <a:lnTo>
                    <a:pt x="94" y="571"/>
                  </a:lnTo>
                  <a:lnTo>
                    <a:pt x="104" y="568"/>
                  </a:lnTo>
                  <a:lnTo>
                    <a:pt x="112" y="564"/>
                  </a:lnTo>
                  <a:lnTo>
                    <a:pt x="120" y="558"/>
                  </a:lnTo>
                  <a:lnTo>
                    <a:pt x="252" y="425"/>
                  </a:lnTo>
                  <a:lnTo>
                    <a:pt x="252" y="425"/>
                  </a:lnTo>
                  <a:lnTo>
                    <a:pt x="260" y="419"/>
                  </a:lnTo>
                  <a:lnTo>
                    <a:pt x="268" y="415"/>
                  </a:lnTo>
                  <a:lnTo>
                    <a:pt x="277" y="412"/>
                  </a:lnTo>
                  <a:lnTo>
                    <a:pt x="287" y="411"/>
                  </a:lnTo>
                  <a:lnTo>
                    <a:pt x="296" y="412"/>
                  </a:lnTo>
                  <a:lnTo>
                    <a:pt x="304" y="415"/>
                  </a:lnTo>
                  <a:lnTo>
                    <a:pt x="313" y="419"/>
                  </a:lnTo>
                  <a:lnTo>
                    <a:pt x="320" y="425"/>
                  </a:lnTo>
                  <a:lnTo>
                    <a:pt x="454" y="558"/>
                  </a:lnTo>
                  <a:lnTo>
                    <a:pt x="454" y="558"/>
                  </a:lnTo>
                  <a:lnTo>
                    <a:pt x="460" y="564"/>
                  </a:lnTo>
                  <a:lnTo>
                    <a:pt x="468" y="568"/>
                  </a:lnTo>
                  <a:lnTo>
                    <a:pt x="478" y="571"/>
                  </a:lnTo>
                  <a:lnTo>
                    <a:pt x="487" y="572"/>
                  </a:lnTo>
                  <a:lnTo>
                    <a:pt x="496" y="571"/>
                  </a:lnTo>
                  <a:lnTo>
                    <a:pt x="506" y="568"/>
                  </a:lnTo>
                  <a:lnTo>
                    <a:pt x="514" y="564"/>
                  </a:lnTo>
                  <a:lnTo>
                    <a:pt x="520" y="558"/>
                  </a:lnTo>
                  <a:lnTo>
                    <a:pt x="559" y="520"/>
                  </a:lnTo>
                  <a:lnTo>
                    <a:pt x="559" y="520"/>
                  </a:lnTo>
                  <a:lnTo>
                    <a:pt x="564" y="512"/>
                  </a:lnTo>
                  <a:lnTo>
                    <a:pt x="570" y="504"/>
                  </a:lnTo>
                  <a:lnTo>
                    <a:pt x="572" y="495"/>
                  </a:lnTo>
                  <a:lnTo>
                    <a:pt x="572" y="485"/>
                  </a:lnTo>
                  <a:lnTo>
                    <a:pt x="572" y="477"/>
                  </a:lnTo>
                  <a:lnTo>
                    <a:pt x="570" y="468"/>
                  </a:lnTo>
                  <a:lnTo>
                    <a:pt x="564" y="460"/>
                  </a:lnTo>
                  <a:lnTo>
                    <a:pt x="559" y="452"/>
                  </a:lnTo>
                  <a:lnTo>
                    <a:pt x="425" y="320"/>
                  </a:lnTo>
                  <a:lnTo>
                    <a:pt x="425" y="320"/>
                  </a:lnTo>
                  <a:lnTo>
                    <a:pt x="420" y="312"/>
                  </a:lnTo>
                  <a:lnTo>
                    <a:pt x="415" y="304"/>
                  </a:lnTo>
                  <a:lnTo>
                    <a:pt x="413" y="295"/>
                  </a:lnTo>
                  <a:lnTo>
                    <a:pt x="412" y="285"/>
                  </a:lnTo>
                  <a:lnTo>
                    <a:pt x="413" y="276"/>
                  </a:lnTo>
                  <a:lnTo>
                    <a:pt x="415" y="268"/>
                  </a:lnTo>
                  <a:lnTo>
                    <a:pt x="420" y="259"/>
                  </a:lnTo>
                  <a:lnTo>
                    <a:pt x="425" y="252"/>
                  </a:lnTo>
                  <a:lnTo>
                    <a:pt x="559" y="118"/>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1" name="Freeform 18"/>
            <p:cNvSpPr>
              <a:spLocks/>
            </p:cNvSpPr>
            <p:nvPr/>
          </p:nvSpPr>
          <p:spPr bwMode="auto">
            <a:xfrm>
              <a:off x="4257378" y="4607646"/>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2" name="Freeform 18"/>
            <p:cNvSpPr>
              <a:spLocks/>
            </p:cNvSpPr>
            <p:nvPr/>
          </p:nvSpPr>
          <p:spPr bwMode="auto">
            <a:xfrm>
              <a:off x="5283393" y="4607646"/>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3" name="Rectangle 22"/>
            <p:cNvSpPr/>
            <p:nvPr/>
          </p:nvSpPr>
          <p:spPr>
            <a:xfrm>
              <a:off x="3264456" y="3479159"/>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4" name="Rectangle 23"/>
            <p:cNvSpPr/>
            <p:nvPr/>
          </p:nvSpPr>
          <p:spPr>
            <a:xfrm>
              <a:off x="3264456" y="3870557"/>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5" name="Rectangle 24"/>
            <p:cNvSpPr/>
            <p:nvPr/>
          </p:nvSpPr>
          <p:spPr>
            <a:xfrm>
              <a:off x="3264456" y="4248413"/>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6" name="Rectangle 25"/>
            <p:cNvSpPr/>
            <p:nvPr/>
          </p:nvSpPr>
          <p:spPr>
            <a:xfrm>
              <a:off x="3264456" y="4639811"/>
              <a:ext cx="593866" cy="101392"/>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7" name="Freeform 18"/>
            <p:cNvSpPr>
              <a:spLocks/>
            </p:cNvSpPr>
            <p:nvPr/>
          </p:nvSpPr>
          <p:spPr bwMode="auto">
            <a:xfrm>
              <a:off x="4771785" y="4216248"/>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28" name="Freeform 18"/>
            <p:cNvSpPr>
              <a:spLocks/>
            </p:cNvSpPr>
            <p:nvPr/>
          </p:nvSpPr>
          <p:spPr bwMode="auto">
            <a:xfrm>
              <a:off x="4771785" y="3866937"/>
              <a:ext cx="224879" cy="165722"/>
            </a:xfrm>
            <a:custGeom>
              <a:avLst/>
              <a:gdLst>
                <a:gd name="T0" fmla="*/ 7 w 574"/>
                <a:gd name="T1" fmla="*/ 260 h 423"/>
                <a:gd name="T2" fmla="*/ 7 w 574"/>
                <a:gd name="T3" fmla="*/ 260 h 423"/>
                <a:gd name="T4" fmla="*/ 4 w 574"/>
                <a:gd name="T5" fmla="*/ 256 h 423"/>
                <a:gd name="T6" fmla="*/ 1 w 574"/>
                <a:gd name="T7" fmla="*/ 252 h 423"/>
                <a:gd name="T8" fmla="*/ 1 w 574"/>
                <a:gd name="T9" fmla="*/ 248 h 423"/>
                <a:gd name="T10" fmla="*/ 0 w 574"/>
                <a:gd name="T11" fmla="*/ 244 h 423"/>
                <a:gd name="T12" fmla="*/ 1 w 574"/>
                <a:gd name="T13" fmla="*/ 239 h 423"/>
                <a:gd name="T14" fmla="*/ 3 w 574"/>
                <a:gd name="T15" fmla="*/ 235 h 423"/>
                <a:gd name="T16" fmla="*/ 4 w 574"/>
                <a:gd name="T17" fmla="*/ 231 h 423"/>
                <a:gd name="T18" fmla="*/ 7 w 574"/>
                <a:gd name="T19" fmla="*/ 228 h 423"/>
                <a:gd name="T20" fmla="*/ 64 w 574"/>
                <a:gd name="T21" fmla="*/ 171 h 423"/>
                <a:gd name="T22" fmla="*/ 64 w 574"/>
                <a:gd name="T23" fmla="*/ 171 h 423"/>
                <a:gd name="T24" fmla="*/ 68 w 574"/>
                <a:gd name="T25" fmla="*/ 167 h 423"/>
                <a:gd name="T26" fmla="*/ 72 w 574"/>
                <a:gd name="T27" fmla="*/ 165 h 423"/>
                <a:gd name="T28" fmla="*/ 76 w 574"/>
                <a:gd name="T29" fmla="*/ 164 h 423"/>
                <a:gd name="T30" fmla="*/ 80 w 574"/>
                <a:gd name="T31" fmla="*/ 164 h 423"/>
                <a:gd name="T32" fmla="*/ 85 w 574"/>
                <a:gd name="T33" fmla="*/ 164 h 423"/>
                <a:gd name="T34" fmla="*/ 89 w 574"/>
                <a:gd name="T35" fmla="*/ 165 h 423"/>
                <a:gd name="T36" fmla="*/ 93 w 574"/>
                <a:gd name="T37" fmla="*/ 167 h 423"/>
                <a:gd name="T38" fmla="*/ 97 w 574"/>
                <a:gd name="T39" fmla="*/ 171 h 423"/>
                <a:gd name="T40" fmla="*/ 190 w 574"/>
                <a:gd name="T41" fmla="*/ 263 h 423"/>
                <a:gd name="T42" fmla="*/ 190 w 574"/>
                <a:gd name="T43" fmla="*/ 263 h 423"/>
                <a:gd name="T44" fmla="*/ 194 w 574"/>
                <a:gd name="T45" fmla="*/ 265 h 423"/>
                <a:gd name="T46" fmla="*/ 198 w 574"/>
                <a:gd name="T47" fmla="*/ 268 h 423"/>
                <a:gd name="T48" fmla="*/ 202 w 574"/>
                <a:gd name="T49" fmla="*/ 269 h 423"/>
                <a:gd name="T50" fmla="*/ 207 w 574"/>
                <a:gd name="T51" fmla="*/ 269 h 423"/>
                <a:gd name="T52" fmla="*/ 211 w 574"/>
                <a:gd name="T53" fmla="*/ 269 h 423"/>
                <a:gd name="T54" fmla="*/ 215 w 574"/>
                <a:gd name="T55" fmla="*/ 268 h 423"/>
                <a:gd name="T56" fmla="*/ 219 w 574"/>
                <a:gd name="T57" fmla="*/ 265 h 423"/>
                <a:gd name="T58" fmla="*/ 223 w 574"/>
                <a:gd name="T59" fmla="*/ 263 h 423"/>
                <a:gd name="T60" fmla="*/ 478 w 574"/>
                <a:gd name="T61" fmla="*/ 6 h 423"/>
                <a:gd name="T62" fmla="*/ 478 w 574"/>
                <a:gd name="T63" fmla="*/ 6 h 423"/>
                <a:gd name="T64" fmla="*/ 482 w 574"/>
                <a:gd name="T65" fmla="*/ 4 h 423"/>
                <a:gd name="T66" fmla="*/ 486 w 574"/>
                <a:gd name="T67" fmla="*/ 2 h 423"/>
                <a:gd name="T68" fmla="*/ 490 w 574"/>
                <a:gd name="T69" fmla="*/ 1 h 423"/>
                <a:gd name="T70" fmla="*/ 494 w 574"/>
                <a:gd name="T71" fmla="*/ 0 h 423"/>
                <a:gd name="T72" fmla="*/ 498 w 574"/>
                <a:gd name="T73" fmla="*/ 1 h 423"/>
                <a:gd name="T74" fmla="*/ 503 w 574"/>
                <a:gd name="T75" fmla="*/ 2 h 423"/>
                <a:gd name="T76" fmla="*/ 507 w 574"/>
                <a:gd name="T77" fmla="*/ 4 h 423"/>
                <a:gd name="T78" fmla="*/ 510 w 574"/>
                <a:gd name="T79" fmla="*/ 6 h 423"/>
                <a:gd name="T80" fmla="*/ 567 w 574"/>
                <a:gd name="T81" fmla="*/ 64 h 423"/>
                <a:gd name="T82" fmla="*/ 567 w 574"/>
                <a:gd name="T83" fmla="*/ 64 h 423"/>
                <a:gd name="T84" fmla="*/ 570 w 574"/>
                <a:gd name="T85" fmla="*/ 68 h 423"/>
                <a:gd name="T86" fmla="*/ 573 w 574"/>
                <a:gd name="T87" fmla="*/ 72 h 423"/>
                <a:gd name="T88" fmla="*/ 574 w 574"/>
                <a:gd name="T89" fmla="*/ 76 h 423"/>
                <a:gd name="T90" fmla="*/ 574 w 574"/>
                <a:gd name="T91" fmla="*/ 80 h 423"/>
                <a:gd name="T92" fmla="*/ 574 w 574"/>
                <a:gd name="T93" fmla="*/ 84 h 423"/>
                <a:gd name="T94" fmla="*/ 573 w 574"/>
                <a:gd name="T95" fmla="*/ 88 h 423"/>
                <a:gd name="T96" fmla="*/ 570 w 574"/>
                <a:gd name="T97" fmla="*/ 92 h 423"/>
                <a:gd name="T98" fmla="*/ 567 w 574"/>
                <a:gd name="T99" fmla="*/ 96 h 423"/>
                <a:gd name="T100" fmla="*/ 258 w 574"/>
                <a:gd name="T101" fmla="*/ 407 h 423"/>
                <a:gd name="T102" fmla="*/ 258 w 574"/>
                <a:gd name="T103" fmla="*/ 407 h 423"/>
                <a:gd name="T104" fmla="*/ 250 w 574"/>
                <a:gd name="T105" fmla="*/ 412 h 423"/>
                <a:gd name="T106" fmla="*/ 240 w 574"/>
                <a:gd name="T107" fmla="*/ 418 h 423"/>
                <a:gd name="T108" fmla="*/ 228 w 574"/>
                <a:gd name="T109" fmla="*/ 422 h 423"/>
                <a:gd name="T110" fmla="*/ 219 w 574"/>
                <a:gd name="T111" fmla="*/ 423 h 423"/>
                <a:gd name="T112" fmla="*/ 192 w 574"/>
                <a:gd name="T113" fmla="*/ 423 h 423"/>
                <a:gd name="T114" fmla="*/ 192 w 574"/>
                <a:gd name="T115" fmla="*/ 423 h 423"/>
                <a:gd name="T116" fmla="*/ 182 w 574"/>
                <a:gd name="T117" fmla="*/ 422 h 423"/>
                <a:gd name="T118" fmla="*/ 171 w 574"/>
                <a:gd name="T119" fmla="*/ 418 h 423"/>
                <a:gd name="T120" fmla="*/ 162 w 574"/>
                <a:gd name="T121" fmla="*/ 412 h 423"/>
                <a:gd name="T122" fmla="*/ 152 w 574"/>
                <a:gd name="T123" fmla="*/ 407 h 423"/>
                <a:gd name="T124" fmla="*/ 7 w 574"/>
                <a:gd name="T125" fmla="*/ 26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4" h="423">
                  <a:moveTo>
                    <a:pt x="7" y="260"/>
                  </a:moveTo>
                  <a:lnTo>
                    <a:pt x="7" y="260"/>
                  </a:lnTo>
                  <a:lnTo>
                    <a:pt x="4" y="256"/>
                  </a:lnTo>
                  <a:lnTo>
                    <a:pt x="1" y="252"/>
                  </a:lnTo>
                  <a:lnTo>
                    <a:pt x="1" y="248"/>
                  </a:lnTo>
                  <a:lnTo>
                    <a:pt x="0" y="244"/>
                  </a:lnTo>
                  <a:lnTo>
                    <a:pt x="1" y="239"/>
                  </a:lnTo>
                  <a:lnTo>
                    <a:pt x="3" y="235"/>
                  </a:lnTo>
                  <a:lnTo>
                    <a:pt x="4" y="231"/>
                  </a:lnTo>
                  <a:lnTo>
                    <a:pt x="7" y="228"/>
                  </a:lnTo>
                  <a:lnTo>
                    <a:pt x="64" y="171"/>
                  </a:lnTo>
                  <a:lnTo>
                    <a:pt x="64" y="171"/>
                  </a:lnTo>
                  <a:lnTo>
                    <a:pt x="68" y="167"/>
                  </a:lnTo>
                  <a:lnTo>
                    <a:pt x="72" y="165"/>
                  </a:lnTo>
                  <a:lnTo>
                    <a:pt x="76" y="164"/>
                  </a:lnTo>
                  <a:lnTo>
                    <a:pt x="80" y="164"/>
                  </a:lnTo>
                  <a:lnTo>
                    <a:pt x="85" y="164"/>
                  </a:lnTo>
                  <a:lnTo>
                    <a:pt x="89" y="165"/>
                  </a:lnTo>
                  <a:lnTo>
                    <a:pt x="93" y="167"/>
                  </a:lnTo>
                  <a:lnTo>
                    <a:pt x="97" y="171"/>
                  </a:lnTo>
                  <a:lnTo>
                    <a:pt x="190" y="263"/>
                  </a:lnTo>
                  <a:lnTo>
                    <a:pt x="190" y="263"/>
                  </a:lnTo>
                  <a:lnTo>
                    <a:pt x="194" y="265"/>
                  </a:lnTo>
                  <a:lnTo>
                    <a:pt x="198" y="268"/>
                  </a:lnTo>
                  <a:lnTo>
                    <a:pt x="202" y="269"/>
                  </a:lnTo>
                  <a:lnTo>
                    <a:pt x="207" y="269"/>
                  </a:lnTo>
                  <a:lnTo>
                    <a:pt x="211" y="269"/>
                  </a:lnTo>
                  <a:lnTo>
                    <a:pt x="215" y="268"/>
                  </a:lnTo>
                  <a:lnTo>
                    <a:pt x="219" y="265"/>
                  </a:lnTo>
                  <a:lnTo>
                    <a:pt x="223" y="263"/>
                  </a:lnTo>
                  <a:lnTo>
                    <a:pt x="478" y="6"/>
                  </a:lnTo>
                  <a:lnTo>
                    <a:pt x="478" y="6"/>
                  </a:lnTo>
                  <a:lnTo>
                    <a:pt x="482" y="4"/>
                  </a:lnTo>
                  <a:lnTo>
                    <a:pt x="486" y="2"/>
                  </a:lnTo>
                  <a:lnTo>
                    <a:pt x="490" y="1"/>
                  </a:lnTo>
                  <a:lnTo>
                    <a:pt x="494" y="0"/>
                  </a:lnTo>
                  <a:lnTo>
                    <a:pt x="498" y="1"/>
                  </a:lnTo>
                  <a:lnTo>
                    <a:pt x="503" y="2"/>
                  </a:lnTo>
                  <a:lnTo>
                    <a:pt x="507" y="4"/>
                  </a:lnTo>
                  <a:lnTo>
                    <a:pt x="510" y="6"/>
                  </a:lnTo>
                  <a:lnTo>
                    <a:pt x="567" y="64"/>
                  </a:lnTo>
                  <a:lnTo>
                    <a:pt x="567" y="64"/>
                  </a:lnTo>
                  <a:lnTo>
                    <a:pt x="570" y="68"/>
                  </a:lnTo>
                  <a:lnTo>
                    <a:pt x="573" y="72"/>
                  </a:lnTo>
                  <a:lnTo>
                    <a:pt x="574" y="76"/>
                  </a:lnTo>
                  <a:lnTo>
                    <a:pt x="574" y="80"/>
                  </a:lnTo>
                  <a:lnTo>
                    <a:pt x="574" y="84"/>
                  </a:lnTo>
                  <a:lnTo>
                    <a:pt x="573" y="88"/>
                  </a:lnTo>
                  <a:lnTo>
                    <a:pt x="570" y="92"/>
                  </a:lnTo>
                  <a:lnTo>
                    <a:pt x="567" y="96"/>
                  </a:lnTo>
                  <a:lnTo>
                    <a:pt x="258" y="407"/>
                  </a:lnTo>
                  <a:lnTo>
                    <a:pt x="258" y="407"/>
                  </a:lnTo>
                  <a:lnTo>
                    <a:pt x="250" y="412"/>
                  </a:lnTo>
                  <a:lnTo>
                    <a:pt x="240" y="418"/>
                  </a:lnTo>
                  <a:lnTo>
                    <a:pt x="228" y="422"/>
                  </a:lnTo>
                  <a:lnTo>
                    <a:pt x="219" y="423"/>
                  </a:lnTo>
                  <a:lnTo>
                    <a:pt x="192" y="423"/>
                  </a:lnTo>
                  <a:lnTo>
                    <a:pt x="192" y="423"/>
                  </a:lnTo>
                  <a:lnTo>
                    <a:pt x="182" y="422"/>
                  </a:lnTo>
                  <a:lnTo>
                    <a:pt x="171" y="418"/>
                  </a:lnTo>
                  <a:lnTo>
                    <a:pt x="162" y="412"/>
                  </a:lnTo>
                  <a:lnTo>
                    <a:pt x="152" y="407"/>
                  </a:lnTo>
                  <a:lnTo>
                    <a:pt x="7" y="260"/>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2" name="Title 1"/>
          <p:cNvSpPr>
            <a:spLocks noGrp="1"/>
          </p:cNvSpPr>
          <p:nvPr>
            <p:ph type="title"/>
          </p:nvPr>
        </p:nvSpPr>
        <p:spPr>
          <a:xfrm>
            <a:off x="132656" y="167840"/>
            <a:ext cx="9011344" cy="857250"/>
          </a:xfrm>
        </p:spPr>
        <p:txBody>
          <a:bodyPr/>
          <a:lstStyle/>
          <a:p>
            <a:r>
              <a:rPr lang="en-US" sz="4000" dirty="0" smtClean="0">
                <a:latin typeface="Gotham Book" charset="0"/>
                <a:ea typeface="Gotham Book" charset="0"/>
                <a:cs typeface="Gotham Book" charset="0"/>
              </a:rPr>
              <a:t>Demo: Managing </a:t>
            </a:r>
            <a:r>
              <a:rPr lang="en-US" sz="4000" dirty="0">
                <a:latin typeface="Gotham Book" charset="0"/>
                <a:ea typeface="Gotham Book" charset="0"/>
                <a:cs typeface="Gotham Book" charset="0"/>
              </a:rPr>
              <a:t>File System ACLs</a:t>
            </a:r>
          </a:p>
        </p:txBody>
      </p:sp>
      <p:sp>
        <p:nvSpPr>
          <p:cNvPr id="6" name="Freeform 5"/>
          <p:cNvSpPr/>
          <p:nvPr/>
        </p:nvSpPr>
        <p:spPr>
          <a:xfrm>
            <a:off x="677438" y="2353843"/>
            <a:ext cx="844737" cy="1000547"/>
          </a:xfrm>
          <a:custGeom>
            <a:avLst/>
            <a:gdLst>
              <a:gd name="connsiteX0" fmla="*/ 2194685 w 3274745"/>
              <a:gd name="connsiteY0" fmla="*/ 178917 h 3878765"/>
              <a:gd name="connsiteX1" fmla="*/ 2180221 w 3274745"/>
              <a:gd name="connsiteY1" fmla="*/ 225510 h 3878765"/>
              <a:gd name="connsiteX2" fmla="*/ 2174767 w 3274745"/>
              <a:gd name="connsiteY2" fmla="*/ 279615 h 3878765"/>
              <a:gd name="connsiteX3" fmla="*/ 2174767 w 3274745"/>
              <a:gd name="connsiteY3" fmla="*/ 844801 h 3878765"/>
              <a:gd name="connsiteX4" fmla="*/ 2443230 w 3274745"/>
              <a:gd name="connsiteY4" fmla="*/ 1113264 h 3878765"/>
              <a:gd name="connsiteX5" fmla="*/ 3043729 w 3274745"/>
              <a:gd name="connsiteY5" fmla="*/ 1113264 h 3878765"/>
              <a:gd name="connsiteX6" fmla="*/ 3097834 w 3274745"/>
              <a:gd name="connsiteY6" fmla="*/ 1107810 h 3878765"/>
              <a:gd name="connsiteX7" fmla="*/ 3117480 w 3274745"/>
              <a:gd name="connsiteY7" fmla="*/ 1101711 h 3878765"/>
              <a:gd name="connsiteX8" fmla="*/ 278157 w 3274745"/>
              <a:gd name="connsiteY8" fmla="*/ 0 h 3878765"/>
              <a:gd name="connsiteX9" fmla="*/ 2258247 w 3274745"/>
              <a:gd name="connsiteY9" fmla="*/ 0 h 3878765"/>
              <a:gd name="connsiteX10" fmla="*/ 3274745 w 3274745"/>
              <a:gd name="connsiteY10" fmla="*/ 1016498 h 3878765"/>
              <a:gd name="connsiteX11" fmla="*/ 3274745 w 3274745"/>
              <a:gd name="connsiteY11" fmla="*/ 1393165 h 3878765"/>
              <a:gd name="connsiteX12" fmla="*/ 3196463 w 3274745"/>
              <a:gd name="connsiteY12" fmla="*/ 1381217 h 3878765"/>
              <a:gd name="connsiteX13" fmla="*/ 3079598 w 3274745"/>
              <a:gd name="connsiteY13" fmla="*/ 1375316 h 3878765"/>
              <a:gd name="connsiteX14" fmla="*/ 2739705 w 3274745"/>
              <a:gd name="connsiteY14" fmla="*/ 1426703 h 3878765"/>
              <a:gd name="connsiteX15" fmla="*/ 2733352 w 3274745"/>
              <a:gd name="connsiteY15" fmla="*/ 1429028 h 3878765"/>
              <a:gd name="connsiteX16" fmla="*/ 2733352 w 3274745"/>
              <a:gd name="connsiteY16" fmla="*/ 1331175 h 3878765"/>
              <a:gd name="connsiteX17" fmla="*/ 241613 w 3274745"/>
              <a:gd name="connsiteY17" fmla="*/ 1331175 h 3878765"/>
              <a:gd name="connsiteX18" fmla="*/ 241613 w 3274745"/>
              <a:gd name="connsiteY18" fmla="*/ 1628434 h 3878765"/>
              <a:gd name="connsiteX19" fmla="*/ 2370347 w 3274745"/>
              <a:gd name="connsiteY19" fmla="*/ 1628434 h 3878765"/>
              <a:gd name="connsiteX20" fmla="*/ 2271375 w 3274745"/>
              <a:gd name="connsiteY20" fmla="*/ 1710093 h 3878765"/>
              <a:gd name="connsiteX21" fmla="*/ 2131805 w 3274745"/>
              <a:gd name="connsiteY21" fmla="*/ 1879254 h 3878765"/>
              <a:gd name="connsiteX22" fmla="*/ 2086464 w 3274745"/>
              <a:gd name="connsiteY22" fmla="*/ 1953886 h 3878765"/>
              <a:gd name="connsiteX23" fmla="*/ 241613 w 3274745"/>
              <a:gd name="connsiteY23" fmla="*/ 1953886 h 3878765"/>
              <a:gd name="connsiteX24" fmla="*/ 241613 w 3274745"/>
              <a:gd name="connsiteY24" fmla="*/ 2251145 h 3878765"/>
              <a:gd name="connsiteX25" fmla="*/ 1969286 w 3274745"/>
              <a:gd name="connsiteY25" fmla="*/ 2251145 h 3878765"/>
              <a:gd name="connsiteX26" fmla="*/ 1959820 w 3274745"/>
              <a:gd name="connsiteY26" fmla="*/ 2287962 h 3878765"/>
              <a:gd name="connsiteX27" fmla="*/ 1936598 w 3274745"/>
              <a:gd name="connsiteY27" fmla="*/ 2518316 h 3878765"/>
              <a:gd name="connsiteX28" fmla="*/ 1937806 w 3274745"/>
              <a:gd name="connsiteY28" fmla="*/ 2542241 h 3878765"/>
              <a:gd name="connsiteX29" fmla="*/ 241613 w 3274745"/>
              <a:gd name="connsiteY29" fmla="*/ 2542241 h 3878765"/>
              <a:gd name="connsiteX30" fmla="*/ 241613 w 3274745"/>
              <a:gd name="connsiteY30" fmla="*/ 2839500 h 3878765"/>
              <a:gd name="connsiteX31" fmla="*/ 1664905 w 3274745"/>
              <a:gd name="connsiteY31" fmla="*/ 2839500 h 3878765"/>
              <a:gd name="connsiteX32" fmla="*/ 1654232 w 3274745"/>
              <a:gd name="connsiteY32" fmla="*/ 2866588 h 3878765"/>
              <a:gd name="connsiteX33" fmla="*/ 1635515 w 3274745"/>
              <a:gd name="connsiteY33" fmla="*/ 2990387 h 3878765"/>
              <a:gd name="connsiteX34" fmla="*/ 1635515 w 3274745"/>
              <a:gd name="connsiteY34" fmla="*/ 3153574 h 3878765"/>
              <a:gd name="connsiteX35" fmla="*/ 241613 w 3274745"/>
              <a:gd name="connsiteY35" fmla="*/ 3153574 h 3878765"/>
              <a:gd name="connsiteX36" fmla="*/ 241613 w 3274745"/>
              <a:gd name="connsiteY36" fmla="*/ 3450833 h 3878765"/>
              <a:gd name="connsiteX37" fmla="*/ 1635515 w 3274745"/>
              <a:gd name="connsiteY37" fmla="*/ 3450833 h 3878765"/>
              <a:gd name="connsiteX38" fmla="*/ 1635515 w 3274745"/>
              <a:gd name="connsiteY38" fmla="*/ 3878765 h 3878765"/>
              <a:gd name="connsiteX39" fmla="*/ 278157 w 3274745"/>
              <a:gd name="connsiteY39" fmla="*/ 3878765 h 3878765"/>
              <a:gd name="connsiteX40" fmla="*/ 0 w 3274745"/>
              <a:gd name="connsiteY40" fmla="*/ 3600608 h 3878765"/>
              <a:gd name="connsiteX41" fmla="*/ 0 w 3274745"/>
              <a:gd name="connsiteY41" fmla="*/ 278157 h 3878765"/>
              <a:gd name="connsiteX42" fmla="*/ 278157 w 3274745"/>
              <a:gd name="connsiteY42" fmla="*/ 0 h 38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4745" h="3878765">
                <a:moveTo>
                  <a:pt x="2194685" y="178917"/>
                </a:moveTo>
                <a:lnTo>
                  <a:pt x="2180221" y="225510"/>
                </a:lnTo>
                <a:cubicBezTo>
                  <a:pt x="2176645" y="242987"/>
                  <a:pt x="2174767" y="261082"/>
                  <a:pt x="2174767" y="279615"/>
                </a:cubicBezTo>
                <a:lnTo>
                  <a:pt x="2174767" y="844801"/>
                </a:lnTo>
                <a:cubicBezTo>
                  <a:pt x="2174767" y="993069"/>
                  <a:pt x="2294962" y="1113264"/>
                  <a:pt x="2443230" y="1113264"/>
                </a:cubicBezTo>
                <a:lnTo>
                  <a:pt x="3043729" y="1113264"/>
                </a:lnTo>
                <a:cubicBezTo>
                  <a:pt x="3062263" y="1113264"/>
                  <a:pt x="3080358" y="1111386"/>
                  <a:pt x="3097834" y="1107810"/>
                </a:cubicBezTo>
                <a:lnTo>
                  <a:pt x="3117480" y="1101711"/>
                </a:lnTo>
                <a:close/>
                <a:moveTo>
                  <a:pt x="278157" y="0"/>
                </a:moveTo>
                <a:lnTo>
                  <a:pt x="2258247" y="0"/>
                </a:lnTo>
                <a:lnTo>
                  <a:pt x="3274745" y="1016498"/>
                </a:lnTo>
                <a:lnTo>
                  <a:pt x="3274745" y="1393165"/>
                </a:lnTo>
                <a:lnTo>
                  <a:pt x="3196463" y="1381217"/>
                </a:lnTo>
                <a:cubicBezTo>
                  <a:pt x="3158039" y="1377315"/>
                  <a:pt x="3119052" y="1375316"/>
                  <a:pt x="3079598" y="1375316"/>
                </a:cubicBezTo>
                <a:cubicBezTo>
                  <a:pt x="2961237" y="1375316"/>
                  <a:pt x="2847077" y="1393307"/>
                  <a:pt x="2739705" y="1426703"/>
                </a:cubicBezTo>
                <a:lnTo>
                  <a:pt x="2733352" y="1429028"/>
                </a:lnTo>
                <a:lnTo>
                  <a:pt x="2733352" y="1331175"/>
                </a:lnTo>
                <a:lnTo>
                  <a:pt x="241613" y="1331175"/>
                </a:lnTo>
                <a:lnTo>
                  <a:pt x="241613" y="1628434"/>
                </a:lnTo>
                <a:lnTo>
                  <a:pt x="2370347" y="1628434"/>
                </a:lnTo>
                <a:lnTo>
                  <a:pt x="2271375" y="1710093"/>
                </a:lnTo>
                <a:cubicBezTo>
                  <a:pt x="2219665" y="1761804"/>
                  <a:pt x="2172886" y="1818446"/>
                  <a:pt x="2131805" y="1879254"/>
                </a:cubicBezTo>
                <a:lnTo>
                  <a:pt x="2086464" y="1953886"/>
                </a:lnTo>
                <a:lnTo>
                  <a:pt x="241613" y="1953886"/>
                </a:lnTo>
                <a:lnTo>
                  <a:pt x="241613" y="2251145"/>
                </a:lnTo>
                <a:lnTo>
                  <a:pt x="1969286" y="2251145"/>
                </a:lnTo>
                <a:lnTo>
                  <a:pt x="1959820" y="2287962"/>
                </a:lnTo>
                <a:cubicBezTo>
                  <a:pt x="1944594" y="2362369"/>
                  <a:pt x="1936598" y="2439409"/>
                  <a:pt x="1936598" y="2518316"/>
                </a:cubicBezTo>
                <a:lnTo>
                  <a:pt x="1937806" y="2542241"/>
                </a:lnTo>
                <a:lnTo>
                  <a:pt x="241613" y="2542241"/>
                </a:lnTo>
                <a:lnTo>
                  <a:pt x="241613" y="2839500"/>
                </a:lnTo>
                <a:lnTo>
                  <a:pt x="1664905" y="2839500"/>
                </a:lnTo>
                <a:lnTo>
                  <a:pt x="1654232" y="2866588"/>
                </a:lnTo>
                <a:cubicBezTo>
                  <a:pt x="1642068" y="2905696"/>
                  <a:pt x="1635515" y="2947277"/>
                  <a:pt x="1635515" y="2990387"/>
                </a:cubicBezTo>
                <a:lnTo>
                  <a:pt x="1635515" y="3153574"/>
                </a:lnTo>
                <a:lnTo>
                  <a:pt x="241613" y="3153574"/>
                </a:lnTo>
                <a:lnTo>
                  <a:pt x="241613" y="3450833"/>
                </a:lnTo>
                <a:lnTo>
                  <a:pt x="1635515" y="3450833"/>
                </a:lnTo>
                <a:lnTo>
                  <a:pt x="1635515" y="3878765"/>
                </a:lnTo>
                <a:lnTo>
                  <a:pt x="278157" y="3878765"/>
                </a:lnTo>
                <a:cubicBezTo>
                  <a:pt x="124535" y="3878765"/>
                  <a:pt x="0" y="3754230"/>
                  <a:pt x="0" y="3600608"/>
                </a:cubicBezTo>
                <a:lnTo>
                  <a:pt x="0" y="278157"/>
                </a:lnTo>
                <a:cubicBezTo>
                  <a:pt x="0" y="124535"/>
                  <a:pt x="124535" y="0"/>
                  <a:pt x="278157" y="0"/>
                </a:cubicBez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7" name="Group 6"/>
          <p:cNvGrpSpPr/>
          <p:nvPr/>
        </p:nvGrpSpPr>
        <p:grpSpPr>
          <a:xfrm>
            <a:off x="1157037" y="2750323"/>
            <a:ext cx="730275" cy="881170"/>
            <a:chOff x="-7938" y="3381375"/>
            <a:chExt cx="857250" cy="1123950"/>
          </a:xfrm>
          <a:solidFill>
            <a:srgbClr val="66AEBA"/>
          </a:solidFill>
        </p:grpSpPr>
        <p:sp>
          <p:nvSpPr>
            <p:cNvPr id="8" name="Freeform 43"/>
            <p:cNvSpPr>
              <a:spLocks/>
            </p:cNvSpPr>
            <p:nvPr/>
          </p:nvSpPr>
          <p:spPr bwMode="auto">
            <a:xfrm>
              <a:off x="65087" y="3381375"/>
              <a:ext cx="698500" cy="561975"/>
            </a:xfrm>
            <a:custGeom>
              <a:avLst/>
              <a:gdLst>
                <a:gd name="T0" fmla="*/ 0 w 440"/>
                <a:gd name="T1" fmla="*/ 220 h 354"/>
                <a:gd name="T2" fmla="*/ 2 w 440"/>
                <a:gd name="T3" fmla="*/ 198 h 354"/>
                <a:gd name="T4" fmla="*/ 10 w 440"/>
                <a:gd name="T5" fmla="*/ 154 h 354"/>
                <a:gd name="T6" fmla="*/ 28 w 440"/>
                <a:gd name="T7" fmla="*/ 116 h 354"/>
                <a:gd name="T8" fmla="*/ 52 w 440"/>
                <a:gd name="T9" fmla="*/ 80 h 354"/>
                <a:gd name="T10" fmla="*/ 80 w 440"/>
                <a:gd name="T11" fmla="*/ 50 h 354"/>
                <a:gd name="T12" fmla="*/ 116 w 440"/>
                <a:gd name="T13" fmla="*/ 26 h 354"/>
                <a:gd name="T14" fmla="*/ 156 w 440"/>
                <a:gd name="T15" fmla="*/ 10 h 354"/>
                <a:gd name="T16" fmla="*/ 198 w 440"/>
                <a:gd name="T17" fmla="*/ 2 h 354"/>
                <a:gd name="T18" fmla="*/ 220 w 440"/>
                <a:gd name="T19" fmla="*/ 0 h 354"/>
                <a:gd name="T20" fmla="*/ 266 w 440"/>
                <a:gd name="T21" fmla="*/ 4 h 354"/>
                <a:gd name="T22" fmla="*/ 306 w 440"/>
                <a:gd name="T23" fmla="*/ 18 h 354"/>
                <a:gd name="T24" fmla="*/ 344 w 440"/>
                <a:gd name="T25" fmla="*/ 38 h 354"/>
                <a:gd name="T26" fmla="*/ 376 w 440"/>
                <a:gd name="T27" fmla="*/ 64 h 354"/>
                <a:gd name="T28" fmla="*/ 404 w 440"/>
                <a:gd name="T29" fmla="*/ 98 h 354"/>
                <a:gd name="T30" fmla="*/ 424 w 440"/>
                <a:gd name="T31" fmla="*/ 134 h 354"/>
                <a:gd name="T32" fmla="*/ 436 w 440"/>
                <a:gd name="T33" fmla="*/ 176 h 354"/>
                <a:gd name="T34" fmla="*/ 440 w 440"/>
                <a:gd name="T35" fmla="*/ 220 h 354"/>
                <a:gd name="T36" fmla="*/ 440 w 440"/>
                <a:gd name="T37" fmla="*/ 266 h 354"/>
                <a:gd name="T38" fmla="*/ 440 w 440"/>
                <a:gd name="T39" fmla="*/ 274 h 354"/>
                <a:gd name="T40" fmla="*/ 432 w 440"/>
                <a:gd name="T41" fmla="*/ 292 h 354"/>
                <a:gd name="T42" fmla="*/ 414 w 440"/>
                <a:gd name="T43" fmla="*/ 300 h 354"/>
                <a:gd name="T44" fmla="*/ 402 w 440"/>
                <a:gd name="T45" fmla="*/ 300 h 354"/>
                <a:gd name="T46" fmla="*/ 382 w 440"/>
                <a:gd name="T47" fmla="*/ 292 h 354"/>
                <a:gd name="T48" fmla="*/ 374 w 440"/>
                <a:gd name="T49" fmla="*/ 274 h 354"/>
                <a:gd name="T50" fmla="*/ 374 w 440"/>
                <a:gd name="T51" fmla="*/ 268 h 354"/>
                <a:gd name="T52" fmla="*/ 374 w 440"/>
                <a:gd name="T53" fmla="*/ 220 h 354"/>
                <a:gd name="T54" fmla="*/ 372 w 440"/>
                <a:gd name="T55" fmla="*/ 190 h 354"/>
                <a:gd name="T56" fmla="*/ 362 w 440"/>
                <a:gd name="T57" fmla="*/ 160 h 354"/>
                <a:gd name="T58" fmla="*/ 348 w 440"/>
                <a:gd name="T59" fmla="*/ 134 h 354"/>
                <a:gd name="T60" fmla="*/ 330 w 440"/>
                <a:gd name="T61" fmla="*/ 112 h 354"/>
                <a:gd name="T62" fmla="*/ 306 w 440"/>
                <a:gd name="T63" fmla="*/ 92 h 354"/>
                <a:gd name="T64" fmla="*/ 280 w 440"/>
                <a:gd name="T65" fmla="*/ 78 h 354"/>
                <a:gd name="T66" fmla="*/ 252 w 440"/>
                <a:gd name="T67" fmla="*/ 70 h 354"/>
                <a:gd name="T68" fmla="*/ 220 w 440"/>
                <a:gd name="T69" fmla="*/ 66 h 354"/>
                <a:gd name="T70" fmla="*/ 206 w 440"/>
                <a:gd name="T71" fmla="*/ 66 h 354"/>
                <a:gd name="T72" fmla="*/ 176 w 440"/>
                <a:gd name="T73" fmla="*/ 74 h 354"/>
                <a:gd name="T74" fmla="*/ 148 w 440"/>
                <a:gd name="T75" fmla="*/ 84 h 354"/>
                <a:gd name="T76" fmla="*/ 122 w 440"/>
                <a:gd name="T77" fmla="*/ 102 h 354"/>
                <a:gd name="T78" fmla="*/ 102 w 440"/>
                <a:gd name="T79" fmla="*/ 122 h 354"/>
                <a:gd name="T80" fmla="*/ 86 w 440"/>
                <a:gd name="T81" fmla="*/ 146 h 354"/>
                <a:gd name="T82" fmla="*/ 74 w 440"/>
                <a:gd name="T83" fmla="*/ 174 h 354"/>
                <a:gd name="T84" fmla="*/ 68 w 440"/>
                <a:gd name="T85" fmla="*/ 204 h 354"/>
                <a:gd name="T86" fmla="*/ 66 w 440"/>
                <a:gd name="T87" fmla="*/ 344 h 354"/>
                <a:gd name="T88" fmla="*/ 66 w 440"/>
                <a:gd name="T89" fmla="*/ 344 h 354"/>
                <a:gd name="T90" fmla="*/ 66 w 440"/>
                <a:gd name="T91" fmla="*/ 348 h 354"/>
                <a:gd name="T92" fmla="*/ 60 w 440"/>
                <a:gd name="T93" fmla="*/ 352 h 354"/>
                <a:gd name="T94" fmla="*/ 12 w 440"/>
                <a:gd name="T95" fmla="*/ 354 h 354"/>
                <a:gd name="T96" fmla="*/ 8 w 440"/>
                <a:gd name="T97" fmla="*/ 352 h 354"/>
                <a:gd name="T98" fmla="*/ 2 w 440"/>
                <a:gd name="T99" fmla="*/ 348 h 354"/>
                <a:gd name="T100" fmla="*/ 0 w 440"/>
                <a:gd name="T10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0" h="354">
                  <a:moveTo>
                    <a:pt x="0" y="342"/>
                  </a:moveTo>
                  <a:lnTo>
                    <a:pt x="0" y="220"/>
                  </a:lnTo>
                  <a:lnTo>
                    <a:pt x="0" y="220"/>
                  </a:lnTo>
                  <a:lnTo>
                    <a:pt x="2" y="198"/>
                  </a:lnTo>
                  <a:lnTo>
                    <a:pt x="6" y="176"/>
                  </a:lnTo>
                  <a:lnTo>
                    <a:pt x="10" y="154"/>
                  </a:lnTo>
                  <a:lnTo>
                    <a:pt x="18" y="134"/>
                  </a:lnTo>
                  <a:lnTo>
                    <a:pt x="28" y="116"/>
                  </a:lnTo>
                  <a:lnTo>
                    <a:pt x="38" y="98"/>
                  </a:lnTo>
                  <a:lnTo>
                    <a:pt x="52" y="80"/>
                  </a:lnTo>
                  <a:lnTo>
                    <a:pt x="66" y="64"/>
                  </a:lnTo>
                  <a:lnTo>
                    <a:pt x="80" y="50"/>
                  </a:lnTo>
                  <a:lnTo>
                    <a:pt x="98" y="38"/>
                  </a:lnTo>
                  <a:lnTo>
                    <a:pt x="116" y="26"/>
                  </a:lnTo>
                  <a:lnTo>
                    <a:pt x="136" y="18"/>
                  </a:lnTo>
                  <a:lnTo>
                    <a:pt x="156" y="10"/>
                  </a:lnTo>
                  <a:lnTo>
                    <a:pt x="176" y="4"/>
                  </a:lnTo>
                  <a:lnTo>
                    <a:pt x="198" y="2"/>
                  </a:lnTo>
                  <a:lnTo>
                    <a:pt x="220" y="0"/>
                  </a:lnTo>
                  <a:lnTo>
                    <a:pt x="220" y="0"/>
                  </a:lnTo>
                  <a:lnTo>
                    <a:pt x="244" y="2"/>
                  </a:lnTo>
                  <a:lnTo>
                    <a:pt x="266" y="4"/>
                  </a:lnTo>
                  <a:lnTo>
                    <a:pt x="286" y="10"/>
                  </a:lnTo>
                  <a:lnTo>
                    <a:pt x="306" y="18"/>
                  </a:lnTo>
                  <a:lnTo>
                    <a:pt x="326" y="26"/>
                  </a:lnTo>
                  <a:lnTo>
                    <a:pt x="344" y="38"/>
                  </a:lnTo>
                  <a:lnTo>
                    <a:pt x="360" y="50"/>
                  </a:lnTo>
                  <a:lnTo>
                    <a:pt x="376" y="64"/>
                  </a:lnTo>
                  <a:lnTo>
                    <a:pt x="390" y="80"/>
                  </a:lnTo>
                  <a:lnTo>
                    <a:pt x="404" y="98"/>
                  </a:lnTo>
                  <a:lnTo>
                    <a:pt x="414" y="116"/>
                  </a:lnTo>
                  <a:lnTo>
                    <a:pt x="424" y="134"/>
                  </a:lnTo>
                  <a:lnTo>
                    <a:pt x="430" y="154"/>
                  </a:lnTo>
                  <a:lnTo>
                    <a:pt x="436" y="176"/>
                  </a:lnTo>
                  <a:lnTo>
                    <a:pt x="440" y="198"/>
                  </a:lnTo>
                  <a:lnTo>
                    <a:pt x="440" y="220"/>
                  </a:lnTo>
                  <a:lnTo>
                    <a:pt x="440" y="268"/>
                  </a:lnTo>
                  <a:lnTo>
                    <a:pt x="440" y="266"/>
                  </a:lnTo>
                  <a:lnTo>
                    <a:pt x="440" y="274"/>
                  </a:lnTo>
                  <a:lnTo>
                    <a:pt x="440" y="274"/>
                  </a:lnTo>
                  <a:lnTo>
                    <a:pt x="438" y="284"/>
                  </a:lnTo>
                  <a:lnTo>
                    <a:pt x="432" y="292"/>
                  </a:lnTo>
                  <a:lnTo>
                    <a:pt x="424" y="298"/>
                  </a:lnTo>
                  <a:lnTo>
                    <a:pt x="414" y="300"/>
                  </a:lnTo>
                  <a:lnTo>
                    <a:pt x="402" y="300"/>
                  </a:lnTo>
                  <a:lnTo>
                    <a:pt x="402" y="300"/>
                  </a:lnTo>
                  <a:lnTo>
                    <a:pt x="392" y="298"/>
                  </a:lnTo>
                  <a:lnTo>
                    <a:pt x="382" y="292"/>
                  </a:lnTo>
                  <a:lnTo>
                    <a:pt x="376" y="284"/>
                  </a:lnTo>
                  <a:lnTo>
                    <a:pt x="374" y="274"/>
                  </a:lnTo>
                  <a:lnTo>
                    <a:pt x="374" y="266"/>
                  </a:lnTo>
                  <a:lnTo>
                    <a:pt x="374" y="268"/>
                  </a:lnTo>
                  <a:lnTo>
                    <a:pt x="374" y="220"/>
                  </a:lnTo>
                  <a:lnTo>
                    <a:pt x="374" y="220"/>
                  </a:lnTo>
                  <a:lnTo>
                    <a:pt x="374" y="204"/>
                  </a:lnTo>
                  <a:lnTo>
                    <a:pt x="372" y="190"/>
                  </a:lnTo>
                  <a:lnTo>
                    <a:pt x="368" y="174"/>
                  </a:lnTo>
                  <a:lnTo>
                    <a:pt x="362" y="160"/>
                  </a:lnTo>
                  <a:lnTo>
                    <a:pt x="356" y="146"/>
                  </a:lnTo>
                  <a:lnTo>
                    <a:pt x="348" y="134"/>
                  </a:lnTo>
                  <a:lnTo>
                    <a:pt x="340" y="122"/>
                  </a:lnTo>
                  <a:lnTo>
                    <a:pt x="330" y="112"/>
                  </a:lnTo>
                  <a:lnTo>
                    <a:pt x="318" y="102"/>
                  </a:lnTo>
                  <a:lnTo>
                    <a:pt x="306" y="92"/>
                  </a:lnTo>
                  <a:lnTo>
                    <a:pt x="294" y="84"/>
                  </a:lnTo>
                  <a:lnTo>
                    <a:pt x="280" y="78"/>
                  </a:lnTo>
                  <a:lnTo>
                    <a:pt x="266" y="74"/>
                  </a:lnTo>
                  <a:lnTo>
                    <a:pt x="252" y="70"/>
                  </a:lnTo>
                  <a:lnTo>
                    <a:pt x="236" y="66"/>
                  </a:lnTo>
                  <a:lnTo>
                    <a:pt x="220" y="66"/>
                  </a:lnTo>
                  <a:lnTo>
                    <a:pt x="220" y="66"/>
                  </a:lnTo>
                  <a:lnTo>
                    <a:pt x="206" y="66"/>
                  </a:lnTo>
                  <a:lnTo>
                    <a:pt x="190" y="70"/>
                  </a:lnTo>
                  <a:lnTo>
                    <a:pt x="176" y="74"/>
                  </a:lnTo>
                  <a:lnTo>
                    <a:pt x="160" y="78"/>
                  </a:lnTo>
                  <a:lnTo>
                    <a:pt x="148" y="84"/>
                  </a:lnTo>
                  <a:lnTo>
                    <a:pt x="134" y="92"/>
                  </a:lnTo>
                  <a:lnTo>
                    <a:pt x="122" y="102"/>
                  </a:lnTo>
                  <a:lnTo>
                    <a:pt x="112" y="112"/>
                  </a:lnTo>
                  <a:lnTo>
                    <a:pt x="102" y="122"/>
                  </a:lnTo>
                  <a:lnTo>
                    <a:pt x="94" y="134"/>
                  </a:lnTo>
                  <a:lnTo>
                    <a:pt x="86" y="146"/>
                  </a:lnTo>
                  <a:lnTo>
                    <a:pt x="78" y="160"/>
                  </a:lnTo>
                  <a:lnTo>
                    <a:pt x="74" y="174"/>
                  </a:lnTo>
                  <a:lnTo>
                    <a:pt x="70" y="190"/>
                  </a:lnTo>
                  <a:lnTo>
                    <a:pt x="68" y="204"/>
                  </a:lnTo>
                  <a:lnTo>
                    <a:pt x="66" y="220"/>
                  </a:lnTo>
                  <a:lnTo>
                    <a:pt x="66" y="344"/>
                  </a:lnTo>
                  <a:lnTo>
                    <a:pt x="66" y="340"/>
                  </a:lnTo>
                  <a:lnTo>
                    <a:pt x="66" y="344"/>
                  </a:lnTo>
                  <a:lnTo>
                    <a:pt x="66" y="344"/>
                  </a:lnTo>
                  <a:lnTo>
                    <a:pt x="66" y="348"/>
                  </a:lnTo>
                  <a:lnTo>
                    <a:pt x="64" y="350"/>
                  </a:lnTo>
                  <a:lnTo>
                    <a:pt x="60" y="352"/>
                  </a:lnTo>
                  <a:lnTo>
                    <a:pt x="56" y="354"/>
                  </a:lnTo>
                  <a:lnTo>
                    <a:pt x="12" y="354"/>
                  </a:lnTo>
                  <a:lnTo>
                    <a:pt x="12" y="354"/>
                  </a:lnTo>
                  <a:lnTo>
                    <a:pt x="8" y="352"/>
                  </a:lnTo>
                  <a:lnTo>
                    <a:pt x="4" y="350"/>
                  </a:lnTo>
                  <a:lnTo>
                    <a:pt x="2" y="348"/>
                  </a:lnTo>
                  <a:lnTo>
                    <a:pt x="0" y="344"/>
                  </a:lnTo>
                  <a:lnTo>
                    <a:pt x="0" y="326"/>
                  </a:lnTo>
                  <a:lnTo>
                    <a:pt x="0" y="34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9" name="Freeform 44"/>
            <p:cNvSpPr>
              <a:spLocks noEditPoints="1"/>
            </p:cNvSpPr>
            <p:nvPr/>
          </p:nvSpPr>
          <p:spPr bwMode="auto">
            <a:xfrm>
              <a:off x="-7938" y="3816350"/>
              <a:ext cx="857250" cy="688975"/>
            </a:xfrm>
            <a:custGeom>
              <a:avLst/>
              <a:gdLst>
                <a:gd name="T0" fmla="*/ 168 w 540"/>
                <a:gd name="T1" fmla="*/ 26 h 434"/>
                <a:gd name="T2" fmla="*/ 382 w 540"/>
                <a:gd name="T3" fmla="*/ 26 h 434"/>
                <a:gd name="T4" fmla="*/ 386 w 540"/>
                <a:gd name="T5" fmla="*/ 24 h 434"/>
                <a:gd name="T6" fmla="*/ 386 w 540"/>
                <a:gd name="T7" fmla="*/ 22 h 434"/>
                <a:gd name="T8" fmla="*/ 386 w 540"/>
                <a:gd name="T9" fmla="*/ 20 h 434"/>
                <a:gd name="T10" fmla="*/ 386 w 540"/>
                <a:gd name="T11" fmla="*/ 18 h 434"/>
                <a:gd name="T12" fmla="*/ 386 w 540"/>
                <a:gd name="T13" fmla="*/ 16 h 434"/>
                <a:gd name="T14" fmla="*/ 388 w 540"/>
                <a:gd name="T15" fmla="*/ 14 h 434"/>
                <a:gd name="T16" fmla="*/ 390 w 540"/>
                <a:gd name="T17" fmla="*/ 10 h 434"/>
                <a:gd name="T18" fmla="*/ 392 w 540"/>
                <a:gd name="T19" fmla="*/ 8 h 434"/>
                <a:gd name="T20" fmla="*/ 394 w 540"/>
                <a:gd name="T21" fmla="*/ 4 h 434"/>
                <a:gd name="T22" fmla="*/ 398 w 540"/>
                <a:gd name="T23" fmla="*/ 2 h 434"/>
                <a:gd name="T24" fmla="*/ 404 w 540"/>
                <a:gd name="T25" fmla="*/ 0 h 434"/>
                <a:gd name="T26" fmla="*/ 410 w 540"/>
                <a:gd name="T27" fmla="*/ 0 h 434"/>
                <a:gd name="T28" fmla="*/ 520 w 540"/>
                <a:gd name="T29" fmla="*/ 0 h 434"/>
                <a:gd name="T30" fmla="*/ 532 w 540"/>
                <a:gd name="T31" fmla="*/ 4 h 434"/>
                <a:gd name="T32" fmla="*/ 536 w 540"/>
                <a:gd name="T33" fmla="*/ 12 h 434"/>
                <a:gd name="T34" fmla="*/ 540 w 540"/>
                <a:gd name="T35" fmla="*/ 22 h 434"/>
                <a:gd name="T36" fmla="*/ 540 w 540"/>
                <a:gd name="T37" fmla="*/ 376 h 434"/>
                <a:gd name="T38" fmla="*/ 534 w 540"/>
                <a:gd name="T39" fmla="*/ 398 h 434"/>
                <a:gd name="T40" fmla="*/ 522 w 540"/>
                <a:gd name="T41" fmla="*/ 418 h 434"/>
                <a:gd name="T42" fmla="*/ 502 w 540"/>
                <a:gd name="T43" fmla="*/ 430 h 434"/>
                <a:gd name="T44" fmla="*/ 478 w 540"/>
                <a:gd name="T45" fmla="*/ 434 h 434"/>
                <a:gd name="T46" fmla="*/ 62 w 540"/>
                <a:gd name="T47" fmla="*/ 434 h 434"/>
                <a:gd name="T48" fmla="*/ 38 w 540"/>
                <a:gd name="T49" fmla="*/ 430 h 434"/>
                <a:gd name="T50" fmla="*/ 18 w 540"/>
                <a:gd name="T51" fmla="*/ 418 h 434"/>
                <a:gd name="T52" fmla="*/ 4 w 540"/>
                <a:gd name="T53" fmla="*/ 398 h 434"/>
                <a:gd name="T54" fmla="*/ 0 w 540"/>
                <a:gd name="T55" fmla="*/ 376 h 434"/>
                <a:gd name="T56" fmla="*/ 0 w 540"/>
                <a:gd name="T57" fmla="*/ 90 h 434"/>
                <a:gd name="T58" fmla="*/ 0 w 540"/>
                <a:gd name="T59" fmla="*/ 22 h 434"/>
                <a:gd name="T60" fmla="*/ 6 w 540"/>
                <a:gd name="T61" fmla="*/ 6 h 434"/>
                <a:gd name="T62" fmla="*/ 24 w 540"/>
                <a:gd name="T63" fmla="*/ 0 h 434"/>
                <a:gd name="T64" fmla="*/ 130 w 540"/>
                <a:gd name="T65" fmla="*/ 0 h 434"/>
                <a:gd name="T66" fmla="*/ 146 w 540"/>
                <a:gd name="T67" fmla="*/ 6 h 434"/>
                <a:gd name="T68" fmla="*/ 154 w 540"/>
                <a:gd name="T69" fmla="*/ 22 h 434"/>
                <a:gd name="T70" fmla="*/ 300 w 540"/>
                <a:gd name="T71" fmla="*/ 218 h 434"/>
                <a:gd name="T72" fmla="*/ 308 w 540"/>
                <a:gd name="T73" fmla="*/ 212 h 434"/>
                <a:gd name="T74" fmla="*/ 318 w 540"/>
                <a:gd name="T75" fmla="*/ 194 h 434"/>
                <a:gd name="T76" fmla="*/ 318 w 540"/>
                <a:gd name="T77" fmla="*/ 182 h 434"/>
                <a:gd name="T78" fmla="*/ 314 w 540"/>
                <a:gd name="T79" fmla="*/ 164 h 434"/>
                <a:gd name="T80" fmla="*/ 304 w 540"/>
                <a:gd name="T81" fmla="*/ 150 h 434"/>
                <a:gd name="T82" fmla="*/ 288 w 540"/>
                <a:gd name="T83" fmla="*/ 140 h 434"/>
                <a:gd name="T84" fmla="*/ 270 w 540"/>
                <a:gd name="T85" fmla="*/ 136 h 434"/>
                <a:gd name="T86" fmla="*/ 260 w 540"/>
                <a:gd name="T87" fmla="*/ 136 h 434"/>
                <a:gd name="T88" fmla="*/ 242 w 540"/>
                <a:gd name="T89" fmla="*/ 144 h 434"/>
                <a:gd name="T90" fmla="*/ 228 w 540"/>
                <a:gd name="T91" fmla="*/ 156 h 434"/>
                <a:gd name="T92" fmla="*/ 222 w 540"/>
                <a:gd name="T93" fmla="*/ 174 h 434"/>
                <a:gd name="T94" fmla="*/ 220 w 540"/>
                <a:gd name="T95" fmla="*/ 182 h 434"/>
                <a:gd name="T96" fmla="*/ 226 w 540"/>
                <a:gd name="T97" fmla="*/ 204 h 434"/>
                <a:gd name="T98" fmla="*/ 238 w 540"/>
                <a:gd name="T99" fmla="*/ 218 h 434"/>
                <a:gd name="T100" fmla="*/ 238 w 540"/>
                <a:gd name="T101" fmla="*/ 302 h 434"/>
                <a:gd name="T102" fmla="*/ 240 w 540"/>
                <a:gd name="T103" fmla="*/ 312 h 434"/>
                <a:gd name="T104" fmla="*/ 254 w 540"/>
                <a:gd name="T105" fmla="*/ 324 h 434"/>
                <a:gd name="T106" fmla="*/ 276 w 540"/>
                <a:gd name="T107" fmla="*/ 326 h 434"/>
                <a:gd name="T108" fmla="*/ 286 w 540"/>
                <a:gd name="T109" fmla="*/ 324 h 434"/>
                <a:gd name="T110" fmla="*/ 298 w 540"/>
                <a:gd name="T111" fmla="*/ 312 h 434"/>
                <a:gd name="T112" fmla="*/ 292 w 540"/>
                <a:gd name="T113" fmla="*/ 2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34">
                  <a:moveTo>
                    <a:pt x="154" y="26"/>
                  </a:moveTo>
                  <a:lnTo>
                    <a:pt x="168" y="26"/>
                  </a:lnTo>
                  <a:lnTo>
                    <a:pt x="154" y="26"/>
                  </a:lnTo>
                  <a:lnTo>
                    <a:pt x="382" y="26"/>
                  </a:lnTo>
                  <a:lnTo>
                    <a:pt x="386" y="26"/>
                  </a:lnTo>
                  <a:lnTo>
                    <a:pt x="386" y="24"/>
                  </a:lnTo>
                  <a:lnTo>
                    <a:pt x="386" y="22"/>
                  </a:lnTo>
                  <a:lnTo>
                    <a:pt x="386" y="22"/>
                  </a:lnTo>
                  <a:lnTo>
                    <a:pt x="386" y="20"/>
                  </a:lnTo>
                  <a:lnTo>
                    <a:pt x="386" y="20"/>
                  </a:lnTo>
                  <a:lnTo>
                    <a:pt x="386" y="18"/>
                  </a:lnTo>
                  <a:lnTo>
                    <a:pt x="386" y="18"/>
                  </a:lnTo>
                  <a:lnTo>
                    <a:pt x="386" y="16"/>
                  </a:lnTo>
                  <a:lnTo>
                    <a:pt x="386" y="16"/>
                  </a:lnTo>
                  <a:lnTo>
                    <a:pt x="388" y="14"/>
                  </a:lnTo>
                  <a:lnTo>
                    <a:pt x="388" y="14"/>
                  </a:lnTo>
                  <a:lnTo>
                    <a:pt x="388" y="12"/>
                  </a:lnTo>
                  <a:lnTo>
                    <a:pt x="390" y="10"/>
                  </a:lnTo>
                  <a:lnTo>
                    <a:pt x="390" y="10"/>
                  </a:lnTo>
                  <a:lnTo>
                    <a:pt x="392" y="8"/>
                  </a:lnTo>
                  <a:lnTo>
                    <a:pt x="392" y="6"/>
                  </a:lnTo>
                  <a:lnTo>
                    <a:pt x="394" y="4"/>
                  </a:lnTo>
                  <a:lnTo>
                    <a:pt x="396" y="4"/>
                  </a:lnTo>
                  <a:lnTo>
                    <a:pt x="398" y="2"/>
                  </a:lnTo>
                  <a:lnTo>
                    <a:pt x="402" y="0"/>
                  </a:lnTo>
                  <a:lnTo>
                    <a:pt x="404" y="0"/>
                  </a:lnTo>
                  <a:lnTo>
                    <a:pt x="406" y="0"/>
                  </a:lnTo>
                  <a:lnTo>
                    <a:pt x="410" y="0"/>
                  </a:lnTo>
                  <a:lnTo>
                    <a:pt x="520" y="0"/>
                  </a:lnTo>
                  <a:lnTo>
                    <a:pt x="520" y="0"/>
                  </a:lnTo>
                  <a:lnTo>
                    <a:pt x="526" y="2"/>
                  </a:lnTo>
                  <a:lnTo>
                    <a:pt x="532" y="4"/>
                  </a:lnTo>
                  <a:lnTo>
                    <a:pt x="534" y="8"/>
                  </a:lnTo>
                  <a:lnTo>
                    <a:pt x="536" y="12"/>
                  </a:lnTo>
                  <a:lnTo>
                    <a:pt x="540" y="20"/>
                  </a:lnTo>
                  <a:lnTo>
                    <a:pt x="540" y="22"/>
                  </a:lnTo>
                  <a:lnTo>
                    <a:pt x="540" y="376"/>
                  </a:lnTo>
                  <a:lnTo>
                    <a:pt x="540" y="376"/>
                  </a:lnTo>
                  <a:lnTo>
                    <a:pt x="538" y="388"/>
                  </a:lnTo>
                  <a:lnTo>
                    <a:pt x="534" y="398"/>
                  </a:lnTo>
                  <a:lnTo>
                    <a:pt x="528" y="408"/>
                  </a:lnTo>
                  <a:lnTo>
                    <a:pt x="522" y="418"/>
                  </a:lnTo>
                  <a:lnTo>
                    <a:pt x="512" y="424"/>
                  </a:lnTo>
                  <a:lnTo>
                    <a:pt x="502" y="430"/>
                  </a:lnTo>
                  <a:lnTo>
                    <a:pt x="490" y="434"/>
                  </a:lnTo>
                  <a:lnTo>
                    <a:pt x="478" y="434"/>
                  </a:lnTo>
                  <a:lnTo>
                    <a:pt x="62" y="434"/>
                  </a:lnTo>
                  <a:lnTo>
                    <a:pt x="62" y="434"/>
                  </a:lnTo>
                  <a:lnTo>
                    <a:pt x="50" y="434"/>
                  </a:lnTo>
                  <a:lnTo>
                    <a:pt x="38" y="430"/>
                  </a:lnTo>
                  <a:lnTo>
                    <a:pt x="28" y="424"/>
                  </a:lnTo>
                  <a:lnTo>
                    <a:pt x="18" y="418"/>
                  </a:lnTo>
                  <a:lnTo>
                    <a:pt x="10" y="408"/>
                  </a:lnTo>
                  <a:lnTo>
                    <a:pt x="4" y="398"/>
                  </a:lnTo>
                  <a:lnTo>
                    <a:pt x="2" y="388"/>
                  </a:lnTo>
                  <a:lnTo>
                    <a:pt x="0" y="376"/>
                  </a:lnTo>
                  <a:lnTo>
                    <a:pt x="0" y="86"/>
                  </a:lnTo>
                  <a:lnTo>
                    <a:pt x="0" y="90"/>
                  </a:lnTo>
                  <a:lnTo>
                    <a:pt x="0" y="22"/>
                  </a:lnTo>
                  <a:lnTo>
                    <a:pt x="0" y="22"/>
                  </a:lnTo>
                  <a:lnTo>
                    <a:pt x="2" y="14"/>
                  </a:lnTo>
                  <a:lnTo>
                    <a:pt x="6" y="6"/>
                  </a:lnTo>
                  <a:lnTo>
                    <a:pt x="14" y="2"/>
                  </a:lnTo>
                  <a:lnTo>
                    <a:pt x="24" y="0"/>
                  </a:lnTo>
                  <a:lnTo>
                    <a:pt x="130" y="0"/>
                  </a:lnTo>
                  <a:lnTo>
                    <a:pt x="130" y="0"/>
                  </a:lnTo>
                  <a:lnTo>
                    <a:pt x="138" y="2"/>
                  </a:lnTo>
                  <a:lnTo>
                    <a:pt x="146" y="6"/>
                  </a:lnTo>
                  <a:lnTo>
                    <a:pt x="152" y="14"/>
                  </a:lnTo>
                  <a:lnTo>
                    <a:pt x="154" y="22"/>
                  </a:lnTo>
                  <a:lnTo>
                    <a:pt x="154" y="26"/>
                  </a:lnTo>
                  <a:close/>
                  <a:moveTo>
                    <a:pt x="300" y="218"/>
                  </a:moveTo>
                  <a:lnTo>
                    <a:pt x="300" y="218"/>
                  </a:lnTo>
                  <a:lnTo>
                    <a:pt x="308" y="212"/>
                  </a:lnTo>
                  <a:lnTo>
                    <a:pt x="314" y="204"/>
                  </a:lnTo>
                  <a:lnTo>
                    <a:pt x="318" y="194"/>
                  </a:lnTo>
                  <a:lnTo>
                    <a:pt x="318" y="182"/>
                  </a:lnTo>
                  <a:lnTo>
                    <a:pt x="318" y="182"/>
                  </a:lnTo>
                  <a:lnTo>
                    <a:pt x="318" y="174"/>
                  </a:lnTo>
                  <a:lnTo>
                    <a:pt x="314" y="164"/>
                  </a:lnTo>
                  <a:lnTo>
                    <a:pt x="310" y="156"/>
                  </a:lnTo>
                  <a:lnTo>
                    <a:pt x="304" y="150"/>
                  </a:lnTo>
                  <a:lnTo>
                    <a:pt x="298" y="144"/>
                  </a:lnTo>
                  <a:lnTo>
                    <a:pt x="288" y="140"/>
                  </a:lnTo>
                  <a:lnTo>
                    <a:pt x="280" y="136"/>
                  </a:lnTo>
                  <a:lnTo>
                    <a:pt x="270" y="136"/>
                  </a:lnTo>
                  <a:lnTo>
                    <a:pt x="270" y="136"/>
                  </a:lnTo>
                  <a:lnTo>
                    <a:pt x="260" y="136"/>
                  </a:lnTo>
                  <a:lnTo>
                    <a:pt x="250" y="140"/>
                  </a:lnTo>
                  <a:lnTo>
                    <a:pt x="242" y="144"/>
                  </a:lnTo>
                  <a:lnTo>
                    <a:pt x="234" y="150"/>
                  </a:lnTo>
                  <a:lnTo>
                    <a:pt x="228" y="156"/>
                  </a:lnTo>
                  <a:lnTo>
                    <a:pt x="224" y="164"/>
                  </a:lnTo>
                  <a:lnTo>
                    <a:pt x="222" y="174"/>
                  </a:lnTo>
                  <a:lnTo>
                    <a:pt x="220" y="182"/>
                  </a:lnTo>
                  <a:lnTo>
                    <a:pt x="220" y="182"/>
                  </a:lnTo>
                  <a:lnTo>
                    <a:pt x="222" y="194"/>
                  </a:lnTo>
                  <a:lnTo>
                    <a:pt x="226" y="204"/>
                  </a:lnTo>
                  <a:lnTo>
                    <a:pt x="232" y="212"/>
                  </a:lnTo>
                  <a:lnTo>
                    <a:pt x="238" y="218"/>
                  </a:lnTo>
                  <a:lnTo>
                    <a:pt x="248" y="224"/>
                  </a:lnTo>
                  <a:lnTo>
                    <a:pt x="238" y="302"/>
                  </a:lnTo>
                  <a:lnTo>
                    <a:pt x="238" y="302"/>
                  </a:lnTo>
                  <a:lnTo>
                    <a:pt x="240" y="312"/>
                  </a:lnTo>
                  <a:lnTo>
                    <a:pt x="246" y="318"/>
                  </a:lnTo>
                  <a:lnTo>
                    <a:pt x="254" y="324"/>
                  </a:lnTo>
                  <a:lnTo>
                    <a:pt x="262" y="326"/>
                  </a:lnTo>
                  <a:lnTo>
                    <a:pt x="276" y="326"/>
                  </a:lnTo>
                  <a:lnTo>
                    <a:pt x="276" y="326"/>
                  </a:lnTo>
                  <a:lnTo>
                    <a:pt x="286" y="324"/>
                  </a:lnTo>
                  <a:lnTo>
                    <a:pt x="294" y="318"/>
                  </a:lnTo>
                  <a:lnTo>
                    <a:pt x="298" y="312"/>
                  </a:lnTo>
                  <a:lnTo>
                    <a:pt x="300" y="302"/>
                  </a:lnTo>
                  <a:lnTo>
                    <a:pt x="292" y="222"/>
                  </a:lnTo>
                  <a:lnTo>
                    <a:pt x="300" y="218"/>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50" name="Rectangle 49"/>
          <p:cNvSpPr/>
          <p:nvPr/>
        </p:nvSpPr>
        <p:spPr>
          <a:xfrm>
            <a:off x="4540069" y="1834469"/>
            <a:ext cx="4157495" cy="646331"/>
          </a:xfrm>
          <a:prstGeom prst="rect">
            <a:avLst/>
          </a:prstGeom>
        </p:spPr>
        <p:txBody>
          <a:bodyPr wrap="square">
            <a:spAutoFit/>
          </a:bodyPr>
          <a:lstStyle/>
          <a:p>
            <a:r>
              <a:rPr lang="en-US" dirty="0">
                <a:latin typeface="Gotham Light" charset="0"/>
                <a:ea typeface="Gotham Light" charset="0"/>
                <a:cs typeface="Gotham Light" charset="0"/>
              </a:rPr>
              <a:t>Files and folders have </a:t>
            </a:r>
            <a:r>
              <a:rPr lang="en-US">
                <a:latin typeface="Gotham Light" charset="0"/>
                <a:ea typeface="Gotham Light" charset="0"/>
                <a:cs typeface="Gotham Light" charset="0"/>
              </a:rPr>
              <a:t>ACLs (Access Control Lists) </a:t>
            </a:r>
            <a:endParaRPr lang="en-IN" dirty="0">
              <a:latin typeface="Gotham Light" charset="0"/>
              <a:ea typeface="Gotham Light" charset="0"/>
              <a:cs typeface="Gotham Light" charset="0"/>
            </a:endParaRPr>
          </a:p>
        </p:txBody>
      </p:sp>
      <p:sp>
        <p:nvSpPr>
          <p:cNvPr id="51" name="Rectangle 50"/>
          <p:cNvSpPr/>
          <p:nvPr/>
        </p:nvSpPr>
        <p:spPr>
          <a:xfrm>
            <a:off x="4540069" y="2762737"/>
            <a:ext cx="4157495" cy="646331"/>
          </a:xfrm>
          <a:prstGeom prst="rect">
            <a:avLst/>
          </a:prstGeom>
        </p:spPr>
        <p:txBody>
          <a:bodyPr wrap="square">
            <a:spAutoFit/>
          </a:bodyPr>
          <a:lstStyle/>
          <a:p>
            <a:r>
              <a:rPr lang="en-US" dirty="0">
                <a:latin typeface="Gotham Light" charset="0"/>
                <a:ea typeface="Gotham Light" charset="0"/>
                <a:cs typeface="Gotham Light" charset="0"/>
              </a:rPr>
              <a:t>Each ACE has an identity or security principal </a:t>
            </a:r>
            <a:endParaRPr lang="en-IN" dirty="0">
              <a:latin typeface="Gotham Light" charset="0"/>
              <a:ea typeface="Gotham Light" charset="0"/>
              <a:cs typeface="Gotham Light" charset="0"/>
            </a:endParaRPr>
          </a:p>
        </p:txBody>
      </p:sp>
      <p:sp>
        <p:nvSpPr>
          <p:cNvPr id="52" name="Rectangle 51"/>
          <p:cNvSpPr/>
          <p:nvPr/>
        </p:nvSpPr>
        <p:spPr>
          <a:xfrm>
            <a:off x="4535536" y="3767509"/>
            <a:ext cx="4650889" cy="369332"/>
          </a:xfrm>
          <a:prstGeom prst="rect">
            <a:avLst/>
          </a:prstGeom>
        </p:spPr>
        <p:txBody>
          <a:bodyPr wrap="none">
            <a:spAutoFit/>
          </a:bodyPr>
          <a:lstStyle/>
          <a:p>
            <a:r>
              <a:rPr lang="en-US" dirty="0">
                <a:latin typeface="Gotham Light" charset="0"/>
                <a:ea typeface="Gotham Light" charset="0"/>
                <a:cs typeface="Gotham Light" charset="0"/>
              </a:rPr>
              <a:t>ACLs can get pretty complex in a hurry</a:t>
            </a:r>
            <a:endParaRPr lang="en-IN" dirty="0">
              <a:latin typeface="Gotham Light" charset="0"/>
              <a:ea typeface="Gotham Light" charset="0"/>
              <a:cs typeface="Gotham Light" charset="0"/>
            </a:endParaRPr>
          </a:p>
        </p:txBody>
      </p:sp>
    </p:spTree>
    <p:extLst>
      <p:ext uri="{BB962C8B-B14F-4D97-AF65-F5344CB8AC3E}">
        <p14:creationId xmlns:p14="http://schemas.microsoft.com/office/powerpoint/2010/main" val="1495139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Gotham Book" charset="0"/>
                <a:ea typeface="Gotham Book" charset="0"/>
                <a:cs typeface="Gotham Book" charset="0"/>
              </a:rPr>
              <a:t>What is </a:t>
            </a:r>
            <a:r>
              <a:rPr lang="en-US" sz="4000" dirty="0" smtClean="0">
                <a:latin typeface="Gotham Book" charset="0"/>
                <a:ea typeface="Gotham Book" charset="0"/>
                <a:cs typeface="Gotham Book" charset="0"/>
              </a:rPr>
              <a:t>Tool-making</a:t>
            </a:r>
            <a:r>
              <a:rPr lang="en-US" sz="4000" dirty="0">
                <a:latin typeface="Gotham Book" charset="0"/>
                <a:ea typeface="Gotham Book" charset="0"/>
                <a:cs typeface="Gotham Book" charset="0"/>
              </a:rPr>
              <a:t>?</a:t>
            </a:r>
          </a:p>
        </p:txBody>
      </p:sp>
      <p:sp>
        <p:nvSpPr>
          <p:cNvPr id="3" name="Rectangle 2"/>
          <p:cNvSpPr/>
          <p:nvPr/>
        </p:nvSpPr>
        <p:spPr>
          <a:xfrm>
            <a:off x="4576136" y="3752813"/>
            <a:ext cx="3399072" cy="369332"/>
          </a:xfrm>
          <a:prstGeom prst="rect">
            <a:avLst/>
          </a:prstGeom>
        </p:spPr>
        <p:txBody>
          <a:bodyPr wrap="none">
            <a:spAutoFit/>
          </a:bodyPr>
          <a:lstStyle/>
          <a:p>
            <a:r>
              <a:rPr lang="en-IN" dirty="0">
                <a:latin typeface="Gotham Light" charset="0"/>
                <a:ea typeface="Gotham Light" charset="0"/>
                <a:cs typeface="Gotham Light" charset="0"/>
              </a:rPr>
              <a:t>Shared with the community </a:t>
            </a:r>
          </a:p>
        </p:txBody>
      </p:sp>
      <p:sp>
        <p:nvSpPr>
          <p:cNvPr id="4" name="Rectangle 3"/>
          <p:cNvSpPr/>
          <p:nvPr/>
        </p:nvSpPr>
        <p:spPr>
          <a:xfrm>
            <a:off x="4576136" y="1787216"/>
            <a:ext cx="3429465" cy="369332"/>
          </a:xfrm>
          <a:prstGeom prst="rect">
            <a:avLst/>
          </a:prstGeom>
        </p:spPr>
        <p:txBody>
          <a:bodyPr wrap="none">
            <a:spAutoFit/>
          </a:bodyPr>
          <a:lstStyle/>
          <a:p>
            <a:r>
              <a:rPr lang="en-IN" dirty="0">
                <a:latin typeface="Gotham Light" charset="0"/>
                <a:ea typeface="Gotham Light" charset="0"/>
                <a:cs typeface="Gotham Light" charset="0"/>
              </a:rPr>
              <a:t>Solve an immediate problem</a:t>
            </a:r>
          </a:p>
        </p:txBody>
      </p:sp>
      <p:sp>
        <p:nvSpPr>
          <p:cNvPr id="6" name="Rectangle 5"/>
          <p:cNvSpPr/>
          <p:nvPr/>
        </p:nvSpPr>
        <p:spPr>
          <a:xfrm>
            <a:off x="4576136" y="2770015"/>
            <a:ext cx="2516266" cy="369332"/>
          </a:xfrm>
          <a:prstGeom prst="rect">
            <a:avLst/>
          </a:prstGeom>
        </p:spPr>
        <p:txBody>
          <a:bodyPr wrap="none">
            <a:spAutoFit/>
          </a:bodyPr>
          <a:lstStyle/>
          <a:p>
            <a:r>
              <a:rPr lang="en-IN" dirty="0">
                <a:latin typeface="Gotham Light" charset="0"/>
                <a:ea typeface="Gotham Light" charset="0"/>
                <a:cs typeface="Gotham Light" charset="0"/>
              </a:rPr>
              <a:t>Robust and reusable</a:t>
            </a:r>
          </a:p>
        </p:txBody>
      </p:sp>
      <p:sp>
        <p:nvSpPr>
          <p:cNvPr id="42" name="Freeform 41"/>
          <p:cNvSpPr/>
          <p:nvPr/>
        </p:nvSpPr>
        <p:spPr>
          <a:xfrm>
            <a:off x="1920990" y="2294263"/>
            <a:ext cx="450454" cy="461791"/>
          </a:xfrm>
          <a:custGeom>
            <a:avLst/>
            <a:gdLst>
              <a:gd name="connsiteX0" fmla="*/ 0 w 2238382"/>
              <a:gd name="connsiteY0" fmla="*/ 0 h 2294717"/>
              <a:gd name="connsiteX1" fmla="*/ 1072522 w 2238382"/>
              <a:gd name="connsiteY1" fmla="*/ 3483 h 2294717"/>
              <a:gd name="connsiteX2" fmla="*/ 2238382 w 2238382"/>
              <a:gd name="connsiteY2" fmla="*/ 2294717 h 2294717"/>
              <a:gd name="connsiteX3" fmla="*/ 0 w 2238382"/>
              <a:gd name="connsiteY3" fmla="*/ 2294717 h 2294717"/>
            </a:gdLst>
            <a:ahLst/>
            <a:cxnLst>
              <a:cxn ang="0">
                <a:pos x="connsiteX0" y="connsiteY0"/>
              </a:cxn>
              <a:cxn ang="0">
                <a:pos x="connsiteX1" y="connsiteY1"/>
              </a:cxn>
              <a:cxn ang="0">
                <a:pos x="connsiteX2" y="connsiteY2"/>
              </a:cxn>
              <a:cxn ang="0">
                <a:pos x="connsiteX3" y="connsiteY3"/>
              </a:cxn>
            </a:cxnLst>
            <a:rect l="l" t="t" r="r" b="b"/>
            <a:pathLst>
              <a:path w="2238382" h="2294717">
                <a:moveTo>
                  <a:pt x="0" y="0"/>
                </a:moveTo>
                <a:lnTo>
                  <a:pt x="1072522" y="3483"/>
                </a:lnTo>
                <a:cubicBezTo>
                  <a:pt x="1956442" y="1033927"/>
                  <a:pt x="2192662" y="624192"/>
                  <a:pt x="2238382" y="2294717"/>
                </a:cubicBezTo>
                <a:lnTo>
                  <a:pt x="0" y="2294717"/>
                </a:ln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43" name="Freeform 42"/>
          <p:cNvSpPr/>
          <p:nvPr/>
        </p:nvSpPr>
        <p:spPr>
          <a:xfrm flipH="1">
            <a:off x="1468043" y="2292986"/>
            <a:ext cx="452946" cy="464346"/>
          </a:xfrm>
          <a:custGeom>
            <a:avLst/>
            <a:gdLst>
              <a:gd name="connsiteX0" fmla="*/ 0 w 2238382"/>
              <a:gd name="connsiteY0" fmla="*/ 0 h 2294717"/>
              <a:gd name="connsiteX1" fmla="*/ 1072522 w 2238382"/>
              <a:gd name="connsiteY1" fmla="*/ 3483 h 2294717"/>
              <a:gd name="connsiteX2" fmla="*/ 2238382 w 2238382"/>
              <a:gd name="connsiteY2" fmla="*/ 2294717 h 2294717"/>
              <a:gd name="connsiteX3" fmla="*/ 0 w 2238382"/>
              <a:gd name="connsiteY3" fmla="*/ 2294717 h 2294717"/>
            </a:gdLst>
            <a:ahLst/>
            <a:cxnLst>
              <a:cxn ang="0">
                <a:pos x="connsiteX0" y="connsiteY0"/>
              </a:cxn>
              <a:cxn ang="0">
                <a:pos x="connsiteX1" y="connsiteY1"/>
              </a:cxn>
              <a:cxn ang="0">
                <a:pos x="connsiteX2" y="connsiteY2"/>
              </a:cxn>
              <a:cxn ang="0">
                <a:pos x="connsiteX3" y="connsiteY3"/>
              </a:cxn>
            </a:cxnLst>
            <a:rect l="l" t="t" r="r" b="b"/>
            <a:pathLst>
              <a:path w="2238382" h="2294717">
                <a:moveTo>
                  <a:pt x="0" y="0"/>
                </a:moveTo>
                <a:lnTo>
                  <a:pt x="1072522" y="3483"/>
                </a:lnTo>
                <a:cubicBezTo>
                  <a:pt x="1956442" y="1033927"/>
                  <a:pt x="2192662" y="624192"/>
                  <a:pt x="2238382" y="2294717"/>
                </a:cubicBezTo>
                <a:lnTo>
                  <a:pt x="0" y="2294717"/>
                </a:lnTo>
                <a:close/>
              </a:path>
            </a:pathLst>
          </a:cu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7" name="Rounded Rectangle 6"/>
          <p:cNvSpPr/>
          <p:nvPr/>
        </p:nvSpPr>
        <p:spPr>
          <a:xfrm>
            <a:off x="961436" y="2723709"/>
            <a:ext cx="1926371" cy="1400970"/>
          </a:xfrm>
          <a:prstGeom prst="roundRect">
            <a:avLst>
              <a:gd name="adj" fmla="val 3065"/>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 name="Freeform 10"/>
          <p:cNvSpPr/>
          <p:nvPr/>
        </p:nvSpPr>
        <p:spPr>
          <a:xfrm>
            <a:off x="957895" y="3996091"/>
            <a:ext cx="1929912" cy="128588"/>
          </a:xfrm>
          <a:custGeom>
            <a:avLst/>
            <a:gdLst>
              <a:gd name="connsiteX0" fmla="*/ 0 w 2568494"/>
              <a:gd name="connsiteY0" fmla="*/ 0 h 171450"/>
              <a:gd name="connsiteX1" fmla="*/ 2568494 w 2568494"/>
              <a:gd name="connsiteY1" fmla="*/ 0 h 171450"/>
              <a:gd name="connsiteX2" fmla="*/ 2568494 w 2568494"/>
              <a:gd name="connsiteY2" fmla="*/ 114197 h 171450"/>
              <a:gd name="connsiteX3" fmla="*/ 2511241 w 2568494"/>
              <a:gd name="connsiteY3" fmla="*/ 171450 h 171450"/>
              <a:gd name="connsiteX4" fmla="*/ 57253 w 2568494"/>
              <a:gd name="connsiteY4" fmla="*/ 171450 h 171450"/>
              <a:gd name="connsiteX5" fmla="*/ 0 w 2568494"/>
              <a:gd name="connsiteY5" fmla="*/ 11419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8494" h="171450">
                <a:moveTo>
                  <a:pt x="0" y="0"/>
                </a:moveTo>
                <a:lnTo>
                  <a:pt x="2568494" y="0"/>
                </a:lnTo>
                <a:lnTo>
                  <a:pt x="2568494" y="114197"/>
                </a:lnTo>
                <a:cubicBezTo>
                  <a:pt x="2568494" y="145817"/>
                  <a:pt x="2542861" y="171450"/>
                  <a:pt x="2511241" y="171450"/>
                </a:cubicBezTo>
                <a:lnTo>
                  <a:pt x="57253" y="171450"/>
                </a:lnTo>
                <a:cubicBezTo>
                  <a:pt x="25633" y="171450"/>
                  <a:pt x="0" y="145817"/>
                  <a:pt x="0" y="114197"/>
                </a:cubicBez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 name="Rectangle 9"/>
          <p:cNvSpPr/>
          <p:nvPr/>
        </p:nvSpPr>
        <p:spPr>
          <a:xfrm>
            <a:off x="1030790" y="2792242"/>
            <a:ext cx="1780580" cy="1169322"/>
          </a:xfrm>
          <a:prstGeom prst="rect">
            <a:avLst/>
          </a:prstGeom>
          <a:solidFill>
            <a:srgbClr val="F3F3F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2" name="Rectangle 11"/>
          <p:cNvSpPr/>
          <p:nvPr/>
        </p:nvSpPr>
        <p:spPr>
          <a:xfrm>
            <a:off x="1832973" y="4043241"/>
            <a:ext cx="176213" cy="34289"/>
          </a:xfrm>
          <a:prstGeom prst="rect">
            <a:avLst/>
          </a:prstGeom>
          <a:solidFill>
            <a:srgbClr val="F3F3F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3" name="Rectangle 12"/>
          <p:cNvSpPr/>
          <p:nvPr/>
        </p:nvSpPr>
        <p:spPr>
          <a:xfrm>
            <a:off x="1705733" y="4124679"/>
            <a:ext cx="442913" cy="190500"/>
          </a:xfrm>
          <a:custGeom>
            <a:avLst/>
            <a:gdLst>
              <a:gd name="connsiteX0" fmla="*/ 0 w 335757"/>
              <a:gd name="connsiteY0" fmla="*/ 0 h 292100"/>
              <a:gd name="connsiteX1" fmla="*/ 335757 w 335757"/>
              <a:gd name="connsiteY1" fmla="*/ 0 h 292100"/>
              <a:gd name="connsiteX2" fmla="*/ 335757 w 335757"/>
              <a:gd name="connsiteY2" fmla="*/ 292100 h 292100"/>
              <a:gd name="connsiteX3" fmla="*/ 0 w 335757"/>
              <a:gd name="connsiteY3" fmla="*/ 292100 h 292100"/>
              <a:gd name="connsiteX4" fmla="*/ 0 w 335757"/>
              <a:gd name="connsiteY4" fmla="*/ 0 h 292100"/>
              <a:gd name="connsiteX0" fmla="*/ 126206 w 461963"/>
              <a:gd name="connsiteY0" fmla="*/ 0 h 292100"/>
              <a:gd name="connsiteX1" fmla="*/ 461963 w 461963"/>
              <a:gd name="connsiteY1" fmla="*/ 0 h 292100"/>
              <a:gd name="connsiteX2" fmla="*/ 461963 w 461963"/>
              <a:gd name="connsiteY2" fmla="*/ 292100 h 292100"/>
              <a:gd name="connsiteX3" fmla="*/ 0 w 461963"/>
              <a:gd name="connsiteY3" fmla="*/ 254000 h 292100"/>
              <a:gd name="connsiteX4" fmla="*/ 126206 w 461963"/>
              <a:gd name="connsiteY4" fmla="*/ 0 h 292100"/>
              <a:gd name="connsiteX0" fmla="*/ 126206 w 590550"/>
              <a:gd name="connsiteY0" fmla="*/ 0 h 254000"/>
              <a:gd name="connsiteX1" fmla="*/ 461963 w 590550"/>
              <a:gd name="connsiteY1" fmla="*/ 0 h 254000"/>
              <a:gd name="connsiteX2" fmla="*/ 590550 w 590550"/>
              <a:gd name="connsiteY2" fmla="*/ 249237 h 254000"/>
              <a:gd name="connsiteX3" fmla="*/ 0 w 590550"/>
              <a:gd name="connsiteY3" fmla="*/ 254000 h 254000"/>
              <a:gd name="connsiteX4" fmla="*/ 126206 w 590550"/>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254000">
                <a:moveTo>
                  <a:pt x="126206" y="0"/>
                </a:moveTo>
                <a:lnTo>
                  <a:pt x="461963" y="0"/>
                </a:lnTo>
                <a:lnTo>
                  <a:pt x="590550" y="249237"/>
                </a:lnTo>
                <a:lnTo>
                  <a:pt x="0" y="254000"/>
                </a:lnTo>
                <a:lnTo>
                  <a:pt x="126206" y="0"/>
                </a:lnTo>
                <a:close/>
              </a:path>
            </a:pathLst>
          </a:custGeom>
          <a:solidFill>
            <a:srgbClr val="908E9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7" name="Freeform 16"/>
          <p:cNvSpPr/>
          <p:nvPr/>
        </p:nvSpPr>
        <p:spPr>
          <a:xfrm>
            <a:off x="1359402" y="4293749"/>
            <a:ext cx="1123355" cy="53577"/>
          </a:xfrm>
          <a:custGeom>
            <a:avLst/>
            <a:gdLst>
              <a:gd name="connsiteX0" fmla="*/ 71436 w 1497806"/>
              <a:gd name="connsiteY0" fmla="*/ 0 h 71436"/>
              <a:gd name="connsiteX1" fmla="*/ 1426370 w 1497806"/>
              <a:gd name="connsiteY1" fmla="*/ 0 h 71436"/>
              <a:gd name="connsiteX2" fmla="*/ 1497806 w 1497806"/>
              <a:gd name="connsiteY2" fmla="*/ 71436 h 71436"/>
              <a:gd name="connsiteX3" fmla="*/ 0 w 1497806"/>
              <a:gd name="connsiteY3" fmla="*/ 71436 h 71436"/>
              <a:gd name="connsiteX4" fmla="*/ 71436 w 1497806"/>
              <a:gd name="connsiteY4" fmla="*/ 0 h 7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806" h="71436">
                <a:moveTo>
                  <a:pt x="71436" y="0"/>
                </a:moveTo>
                <a:lnTo>
                  <a:pt x="1426370" y="0"/>
                </a:lnTo>
                <a:cubicBezTo>
                  <a:pt x="1465823" y="0"/>
                  <a:pt x="1497806" y="31983"/>
                  <a:pt x="1497806" y="71436"/>
                </a:cubicBezTo>
                <a:lnTo>
                  <a:pt x="0" y="71436"/>
                </a:lnTo>
                <a:cubicBezTo>
                  <a:pt x="0" y="31983"/>
                  <a:pt x="31983" y="0"/>
                  <a:pt x="71436" y="0"/>
                </a:cubicBezTo>
                <a:close/>
              </a:path>
            </a:pathLst>
          </a:custGeom>
          <a:solidFill>
            <a:srgbClr val="908E9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77" name="Freeform 76"/>
          <p:cNvSpPr/>
          <p:nvPr/>
        </p:nvSpPr>
        <p:spPr>
          <a:xfrm flipH="1">
            <a:off x="1595436" y="1501864"/>
            <a:ext cx="650513" cy="944939"/>
          </a:xfrm>
          <a:custGeom>
            <a:avLst/>
            <a:gdLst>
              <a:gd name="connsiteX0" fmla="*/ 433279 w 867351"/>
              <a:gd name="connsiteY0" fmla="*/ 0 h 1259918"/>
              <a:gd name="connsiteX1" fmla="*/ 0 w 867351"/>
              <a:gd name="connsiteY1" fmla="*/ 443473 h 1259918"/>
              <a:gd name="connsiteX2" fmla="*/ 2548 w 867351"/>
              <a:gd name="connsiteY2" fmla="*/ 835974 h 1259918"/>
              <a:gd name="connsiteX3" fmla="*/ 334191 w 867351"/>
              <a:gd name="connsiteY3" fmla="*/ 1247516 h 1259918"/>
              <a:gd name="connsiteX4" fmla="*/ 433278 w 867351"/>
              <a:gd name="connsiteY4" fmla="*/ 1256509 h 1259918"/>
              <a:gd name="connsiteX5" fmla="*/ 433278 w 867351"/>
              <a:gd name="connsiteY5" fmla="*/ 1259685 h 1259918"/>
              <a:gd name="connsiteX6" fmla="*/ 864798 w 867351"/>
              <a:gd name="connsiteY6" fmla="*/ 838380 h 1259918"/>
              <a:gd name="connsiteX7" fmla="*/ 867351 w 867351"/>
              <a:gd name="connsiteY7" fmla="*/ 445162 h 1259918"/>
              <a:gd name="connsiteX8" fmla="*/ 536655 w 867351"/>
              <a:gd name="connsiteY8" fmla="*/ 15883 h 1259918"/>
              <a:gd name="connsiteX9" fmla="*/ 433279 w 867351"/>
              <a:gd name="connsiteY9" fmla="*/ 877 h 125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7351" h="1259918">
                <a:moveTo>
                  <a:pt x="433279" y="0"/>
                </a:moveTo>
                <a:cubicBezTo>
                  <a:pt x="138480" y="12743"/>
                  <a:pt x="1700" y="254870"/>
                  <a:pt x="0" y="443473"/>
                </a:cubicBezTo>
                <a:cubicBezTo>
                  <a:pt x="850" y="582802"/>
                  <a:pt x="-851" y="667335"/>
                  <a:pt x="2548" y="835974"/>
                </a:cubicBezTo>
                <a:cubicBezTo>
                  <a:pt x="3291" y="972382"/>
                  <a:pt x="117538" y="1199203"/>
                  <a:pt x="334191" y="1247516"/>
                </a:cubicBezTo>
                <a:lnTo>
                  <a:pt x="433278" y="1256509"/>
                </a:lnTo>
                <a:lnTo>
                  <a:pt x="433278" y="1259685"/>
                </a:lnTo>
                <a:cubicBezTo>
                  <a:pt x="714575" y="1269047"/>
                  <a:pt x="863948" y="994560"/>
                  <a:pt x="864798" y="838380"/>
                </a:cubicBezTo>
                <a:cubicBezTo>
                  <a:pt x="868204" y="669433"/>
                  <a:pt x="866500" y="584745"/>
                  <a:pt x="867351" y="445162"/>
                </a:cubicBezTo>
                <a:cubicBezTo>
                  <a:pt x="865861" y="279832"/>
                  <a:pt x="760761" y="73448"/>
                  <a:pt x="536655" y="15883"/>
                </a:cubicBezTo>
                <a:lnTo>
                  <a:pt x="433279" y="877"/>
                </a:ln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wrap="square" rtlCol="0" anchor="ctr">
            <a:noAutofit/>
          </a:bodyPr>
          <a:lstStyle/>
          <a:p>
            <a:pPr algn="ctr"/>
            <a:endParaRPr lang="en-US" dirty="0" err="1" smtClean="0">
              <a:solidFill>
                <a:schemeClr val="bg1"/>
              </a:solidFill>
            </a:endParaRPr>
          </a:p>
        </p:txBody>
      </p:sp>
      <p:sp>
        <p:nvSpPr>
          <p:cNvPr id="79" name="Freeform 78"/>
          <p:cNvSpPr/>
          <p:nvPr/>
        </p:nvSpPr>
        <p:spPr>
          <a:xfrm>
            <a:off x="1541291" y="1655172"/>
            <a:ext cx="759149" cy="668669"/>
          </a:xfrm>
          <a:custGeom>
            <a:avLst/>
            <a:gdLst>
              <a:gd name="connsiteX0" fmla="*/ 936369 w 1012199"/>
              <a:gd name="connsiteY0" fmla="*/ 465545 h 891559"/>
              <a:gd name="connsiteX1" fmla="*/ 951318 w 1012199"/>
              <a:gd name="connsiteY1" fmla="*/ 468563 h 891559"/>
              <a:gd name="connsiteX2" fmla="*/ 1012199 w 1012199"/>
              <a:gd name="connsiteY2" fmla="*/ 560412 h 891559"/>
              <a:gd name="connsiteX3" fmla="*/ 951318 w 1012199"/>
              <a:gd name="connsiteY3" fmla="*/ 652260 h 891559"/>
              <a:gd name="connsiteX4" fmla="*/ 936369 w 1012199"/>
              <a:gd name="connsiteY4" fmla="*/ 655278 h 891559"/>
              <a:gd name="connsiteX5" fmla="*/ 75830 w 1012199"/>
              <a:gd name="connsiteY5" fmla="*/ 465545 h 891559"/>
              <a:gd name="connsiteX6" fmla="*/ 75830 w 1012199"/>
              <a:gd name="connsiteY6" fmla="*/ 655278 h 891559"/>
              <a:gd name="connsiteX7" fmla="*/ 60881 w 1012199"/>
              <a:gd name="connsiteY7" fmla="*/ 652260 h 891559"/>
              <a:gd name="connsiteX8" fmla="*/ 0 w 1012199"/>
              <a:gd name="connsiteY8" fmla="*/ 560412 h 891559"/>
              <a:gd name="connsiteX9" fmla="*/ 60881 w 1012199"/>
              <a:gd name="connsiteY9" fmla="*/ 468563 h 891559"/>
              <a:gd name="connsiteX10" fmla="*/ 642539 w 1012199"/>
              <a:gd name="connsiteY10" fmla="*/ 0 h 891559"/>
              <a:gd name="connsiteX11" fmla="*/ 891894 w 1012199"/>
              <a:gd name="connsiteY11" fmla="*/ 223640 h 891559"/>
              <a:gd name="connsiteX12" fmla="*/ 893810 w 1012199"/>
              <a:gd name="connsiteY12" fmla="*/ 582947 h 891559"/>
              <a:gd name="connsiteX13" fmla="*/ 662728 w 1012199"/>
              <a:gd name="connsiteY13" fmla="*/ 875682 h 891559"/>
              <a:gd name="connsiteX14" fmla="*/ 508662 w 1012199"/>
              <a:gd name="connsiteY14" fmla="*/ 733881 h 891559"/>
              <a:gd name="connsiteX15" fmla="*/ 357983 w 1012199"/>
              <a:gd name="connsiteY15" fmla="*/ 891559 h 891559"/>
              <a:gd name="connsiteX16" fmla="*/ 120160 w 1012199"/>
              <a:gd name="connsiteY16" fmla="*/ 444150 h 891559"/>
              <a:gd name="connsiteX17" fmla="*/ 642539 w 1012199"/>
              <a:gd name="connsiteY17" fmla="*/ 0 h 89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2199" h="891559">
                <a:moveTo>
                  <a:pt x="936369" y="465545"/>
                </a:moveTo>
                <a:lnTo>
                  <a:pt x="951318" y="468563"/>
                </a:lnTo>
                <a:cubicBezTo>
                  <a:pt x="987095" y="483696"/>
                  <a:pt x="1012199" y="519122"/>
                  <a:pt x="1012199" y="560412"/>
                </a:cubicBezTo>
                <a:cubicBezTo>
                  <a:pt x="1012199" y="601701"/>
                  <a:pt x="987095" y="637127"/>
                  <a:pt x="951318" y="652260"/>
                </a:cubicBezTo>
                <a:lnTo>
                  <a:pt x="936369" y="655278"/>
                </a:lnTo>
                <a:close/>
                <a:moveTo>
                  <a:pt x="75830" y="465545"/>
                </a:moveTo>
                <a:lnTo>
                  <a:pt x="75830" y="655278"/>
                </a:lnTo>
                <a:lnTo>
                  <a:pt x="60881" y="652260"/>
                </a:lnTo>
                <a:cubicBezTo>
                  <a:pt x="25104" y="637127"/>
                  <a:pt x="0" y="601701"/>
                  <a:pt x="0" y="560412"/>
                </a:cubicBezTo>
                <a:cubicBezTo>
                  <a:pt x="0" y="519122"/>
                  <a:pt x="25104" y="483696"/>
                  <a:pt x="60881" y="468563"/>
                </a:cubicBezTo>
                <a:close/>
                <a:moveTo>
                  <a:pt x="642539" y="0"/>
                </a:moveTo>
                <a:cubicBezTo>
                  <a:pt x="694989" y="80680"/>
                  <a:pt x="780151" y="167496"/>
                  <a:pt x="891894" y="223640"/>
                </a:cubicBezTo>
                <a:cubicBezTo>
                  <a:pt x="892533" y="343409"/>
                  <a:pt x="893171" y="463178"/>
                  <a:pt x="893810" y="582947"/>
                </a:cubicBezTo>
                <a:cubicBezTo>
                  <a:pt x="892432" y="619187"/>
                  <a:pt x="833807" y="816951"/>
                  <a:pt x="662728" y="875682"/>
                </a:cubicBezTo>
                <a:cubicBezTo>
                  <a:pt x="659760" y="782753"/>
                  <a:pt x="622038" y="734803"/>
                  <a:pt x="508662" y="733881"/>
                </a:cubicBezTo>
                <a:cubicBezTo>
                  <a:pt x="395286" y="732959"/>
                  <a:pt x="356412" y="803560"/>
                  <a:pt x="357983" y="891559"/>
                </a:cubicBezTo>
                <a:cubicBezTo>
                  <a:pt x="205103" y="801717"/>
                  <a:pt x="117649" y="701651"/>
                  <a:pt x="120160" y="444150"/>
                </a:cubicBezTo>
                <a:cubicBezTo>
                  <a:pt x="400607" y="410598"/>
                  <a:pt x="601312" y="223701"/>
                  <a:pt x="642539" y="0"/>
                </a:cubicBezTo>
                <a:close/>
              </a:path>
            </a:pathLst>
          </a:custGeom>
          <a:solidFill>
            <a:srgbClr val="EED2B4"/>
          </a:solidFill>
          <a:ln>
            <a:noFill/>
          </a:ln>
          <a:effectLst/>
        </p:spPr>
        <p:style>
          <a:lnRef idx="2">
            <a:schemeClr val="accent1"/>
          </a:lnRef>
          <a:fillRef idx="0">
            <a:schemeClr val="accent1"/>
          </a:fillRef>
          <a:effectRef idx="1">
            <a:schemeClr val="accent1"/>
          </a:effectRef>
          <a:fontRef idx="minor">
            <a:schemeClr val="tx1"/>
          </a:fontRef>
        </p:style>
        <p:txBody>
          <a:bodyPr wrap="square" rtlCol="0" anchor="ctr">
            <a:noAutofit/>
          </a:bodyPr>
          <a:lstStyle/>
          <a:p>
            <a:pPr algn="ctr"/>
            <a:endParaRPr lang="en-US" dirty="0" err="1" smtClean="0">
              <a:solidFill>
                <a:schemeClr val="bg1"/>
              </a:solidFill>
            </a:endParaRPr>
          </a:p>
        </p:txBody>
      </p:sp>
      <p:sp>
        <p:nvSpPr>
          <p:cNvPr id="37" name="Freeform 36"/>
          <p:cNvSpPr/>
          <p:nvPr/>
        </p:nvSpPr>
        <p:spPr>
          <a:xfrm>
            <a:off x="1862609" y="2253146"/>
            <a:ext cx="120407" cy="59717"/>
          </a:xfrm>
          <a:custGeom>
            <a:avLst/>
            <a:gdLst>
              <a:gd name="connsiteX0" fmla="*/ 0 w 581025"/>
              <a:gd name="connsiteY0" fmla="*/ 116681 h 280988"/>
              <a:gd name="connsiteX1" fmla="*/ 292894 w 581025"/>
              <a:gd name="connsiteY1" fmla="*/ 280988 h 280988"/>
              <a:gd name="connsiteX2" fmla="*/ 581025 w 581025"/>
              <a:gd name="connsiteY2" fmla="*/ 147638 h 280988"/>
              <a:gd name="connsiteX3" fmla="*/ 464344 w 581025"/>
              <a:gd name="connsiteY3" fmla="*/ 0 h 280988"/>
              <a:gd name="connsiteX4" fmla="*/ 304800 w 581025"/>
              <a:gd name="connsiteY4" fmla="*/ 88106 h 280988"/>
              <a:gd name="connsiteX5" fmla="*/ 157162 w 581025"/>
              <a:gd name="connsiteY5" fmla="*/ 2381 h 280988"/>
              <a:gd name="connsiteX6" fmla="*/ 0 w 581025"/>
              <a:gd name="connsiteY6" fmla="*/ 116681 h 280988"/>
              <a:gd name="connsiteX0" fmla="*/ 0 w 588364"/>
              <a:gd name="connsiteY0" fmla="*/ 116681 h 280988"/>
              <a:gd name="connsiteX1" fmla="*/ 292894 w 588364"/>
              <a:gd name="connsiteY1" fmla="*/ 280988 h 280988"/>
              <a:gd name="connsiteX2" fmla="*/ 581025 w 588364"/>
              <a:gd name="connsiteY2" fmla="*/ 147638 h 280988"/>
              <a:gd name="connsiteX3" fmla="*/ 464344 w 588364"/>
              <a:gd name="connsiteY3" fmla="*/ 0 h 280988"/>
              <a:gd name="connsiteX4" fmla="*/ 304800 w 588364"/>
              <a:gd name="connsiteY4" fmla="*/ 88106 h 280988"/>
              <a:gd name="connsiteX5" fmla="*/ 157162 w 588364"/>
              <a:gd name="connsiteY5" fmla="*/ 2381 h 280988"/>
              <a:gd name="connsiteX6" fmla="*/ 0 w 588364"/>
              <a:gd name="connsiteY6" fmla="*/ 116681 h 280988"/>
              <a:gd name="connsiteX0" fmla="*/ 0 w 588724"/>
              <a:gd name="connsiteY0" fmla="*/ 123668 h 287975"/>
              <a:gd name="connsiteX1" fmla="*/ 292894 w 588724"/>
              <a:gd name="connsiteY1" fmla="*/ 287975 h 287975"/>
              <a:gd name="connsiteX2" fmla="*/ 581025 w 588724"/>
              <a:gd name="connsiteY2" fmla="*/ 154625 h 287975"/>
              <a:gd name="connsiteX3" fmla="*/ 464344 w 588724"/>
              <a:gd name="connsiteY3" fmla="*/ 6987 h 287975"/>
              <a:gd name="connsiteX4" fmla="*/ 304800 w 588724"/>
              <a:gd name="connsiteY4" fmla="*/ 95093 h 287975"/>
              <a:gd name="connsiteX5" fmla="*/ 157162 w 588724"/>
              <a:gd name="connsiteY5" fmla="*/ 9368 h 287975"/>
              <a:gd name="connsiteX6" fmla="*/ 0 w 588724"/>
              <a:gd name="connsiteY6" fmla="*/ 123668 h 287975"/>
              <a:gd name="connsiteX0" fmla="*/ 0 w 588724"/>
              <a:gd name="connsiteY0" fmla="*/ 123668 h 287975"/>
              <a:gd name="connsiteX1" fmla="*/ 292894 w 588724"/>
              <a:gd name="connsiteY1" fmla="*/ 287975 h 287975"/>
              <a:gd name="connsiteX2" fmla="*/ 581025 w 588724"/>
              <a:gd name="connsiteY2" fmla="*/ 154625 h 287975"/>
              <a:gd name="connsiteX3" fmla="*/ 464344 w 588724"/>
              <a:gd name="connsiteY3" fmla="*/ 6987 h 287975"/>
              <a:gd name="connsiteX4" fmla="*/ 304800 w 588724"/>
              <a:gd name="connsiteY4" fmla="*/ 95093 h 287975"/>
              <a:gd name="connsiteX5" fmla="*/ 157162 w 588724"/>
              <a:gd name="connsiteY5" fmla="*/ 9368 h 287975"/>
              <a:gd name="connsiteX6" fmla="*/ 0 w 588724"/>
              <a:gd name="connsiteY6" fmla="*/ 123668 h 287975"/>
              <a:gd name="connsiteX0" fmla="*/ 0 w 588724"/>
              <a:gd name="connsiteY0" fmla="*/ 123668 h 287975"/>
              <a:gd name="connsiteX1" fmla="*/ 292894 w 588724"/>
              <a:gd name="connsiteY1" fmla="*/ 287975 h 287975"/>
              <a:gd name="connsiteX2" fmla="*/ 581025 w 588724"/>
              <a:gd name="connsiteY2" fmla="*/ 154625 h 287975"/>
              <a:gd name="connsiteX3" fmla="*/ 464344 w 588724"/>
              <a:gd name="connsiteY3" fmla="*/ 6987 h 287975"/>
              <a:gd name="connsiteX4" fmla="*/ 304800 w 588724"/>
              <a:gd name="connsiteY4" fmla="*/ 95093 h 287975"/>
              <a:gd name="connsiteX5" fmla="*/ 157162 w 588724"/>
              <a:gd name="connsiteY5" fmla="*/ 9368 h 287975"/>
              <a:gd name="connsiteX6" fmla="*/ 0 w 588724"/>
              <a:gd name="connsiteY6" fmla="*/ 123668 h 287975"/>
              <a:gd name="connsiteX0" fmla="*/ 9585 w 598309"/>
              <a:gd name="connsiteY0" fmla="*/ 123668 h 287975"/>
              <a:gd name="connsiteX1" fmla="*/ 302479 w 598309"/>
              <a:gd name="connsiteY1" fmla="*/ 287975 h 287975"/>
              <a:gd name="connsiteX2" fmla="*/ 590610 w 598309"/>
              <a:gd name="connsiteY2" fmla="*/ 154625 h 287975"/>
              <a:gd name="connsiteX3" fmla="*/ 473929 w 598309"/>
              <a:gd name="connsiteY3" fmla="*/ 6987 h 287975"/>
              <a:gd name="connsiteX4" fmla="*/ 314385 w 598309"/>
              <a:gd name="connsiteY4" fmla="*/ 95093 h 287975"/>
              <a:gd name="connsiteX5" fmla="*/ 166747 w 598309"/>
              <a:gd name="connsiteY5" fmla="*/ 9368 h 287975"/>
              <a:gd name="connsiteX6" fmla="*/ 9585 w 598309"/>
              <a:gd name="connsiteY6" fmla="*/ 123668 h 287975"/>
              <a:gd name="connsiteX0" fmla="*/ 9585 w 598309"/>
              <a:gd name="connsiteY0" fmla="*/ 123668 h 287975"/>
              <a:gd name="connsiteX1" fmla="*/ 302479 w 598309"/>
              <a:gd name="connsiteY1" fmla="*/ 287975 h 287975"/>
              <a:gd name="connsiteX2" fmla="*/ 590610 w 598309"/>
              <a:gd name="connsiteY2" fmla="*/ 154625 h 287975"/>
              <a:gd name="connsiteX3" fmla="*/ 473929 w 598309"/>
              <a:gd name="connsiteY3" fmla="*/ 6987 h 287975"/>
              <a:gd name="connsiteX4" fmla="*/ 314385 w 598309"/>
              <a:gd name="connsiteY4" fmla="*/ 95093 h 287975"/>
              <a:gd name="connsiteX5" fmla="*/ 166747 w 598309"/>
              <a:gd name="connsiteY5" fmla="*/ 9368 h 287975"/>
              <a:gd name="connsiteX6" fmla="*/ 9585 w 598309"/>
              <a:gd name="connsiteY6" fmla="*/ 123668 h 287975"/>
              <a:gd name="connsiteX0" fmla="*/ 9585 w 598309"/>
              <a:gd name="connsiteY0" fmla="*/ 123668 h 288076"/>
              <a:gd name="connsiteX1" fmla="*/ 302479 w 598309"/>
              <a:gd name="connsiteY1" fmla="*/ 287975 h 288076"/>
              <a:gd name="connsiteX2" fmla="*/ 590610 w 598309"/>
              <a:gd name="connsiteY2" fmla="*/ 154625 h 288076"/>
              <a:gd name="connsiteX3" fmla="*/ 473929 w 598309"/>
              <a:gd name="connsiteY3" fmla="*/ 6987 h 288076"/>
              <a:gd name="connsiteX4" fmla="*/ 314385 w 598309"/>
              <a:gd name="connsiteY4" fmla="*/ 95093 h 288076"/>
              <a:gd name="connsiteX5" fmla="*/ 166747 w 598309"/>
              <a:gd name="connsiteY5" fmla="*/ 9368 h 288076"/>
              <a:gd name="connsiteX6" fmla="*/ 9585 w 598309"/>
              <a:gd name="connsiteY6" fmla="*/ 123668 h 288076"/>
              <a:gd name="connsiteX0" fmla="*/ 9585 w 598309"/>
              <a:gd name="connsiteY0" fmla="*/ 123668 h 288187"/>
              <a:gd name="connsiteX1" fmla="*/ 302479 w 598309"/>
              <a:gd name="connsiteY1" fmla="*/ 287975 h 288187"/>
              <a:gd name="connsiteX2" fmla="*/ 590610 w 598309"/>
              <a:gd name="connsiteY2" fmla="*/ 154625 h 288187"/>
              <a:gd name="connsiteX3" fmla="*/ 473929 w 598309"/>
              <a:gd name="connsiteY3" fmla="*/ 6987 h 288187"/>
              <a:gd name="connsiteX4" fmla="*/ 314385 w 598309"/>
              <a:gd name="connsiteY4" fmla="*/ 95093 h 288187"/>
              <a:gd name="connsiteX5" fmla="*/ 166747 w 598309"/>
              <a:gd name="connsiteY5" fmla="*/ 9368 h 288187"/>
              <a:gd name="connsiteX6" fmla="*/ 9585 w 598309"/>
              <a:gd name="connsiteY6" fmla="*/ 123668 h 288187"/>
              <a:gd name="connsiteX0" fmla="*/ 9585 w 598309"/>
              <a:gd name="connsiteY0" fmla="*/ 123668 h 288187"/>
              <a:gd name="connsiteX1" fmla="*/ 302479 w 598309"/>
              <a:gd name="connsiteY1" fmla="*/ 287975 h 288187"/>
              <a:gd name="connsiteX2" fmla="*/ 590610 w 598309"/>
              <a:gd name="connsiteY2" fmla="*/ 154625 h 288187"/>
              <a:gd name="connsiteX3" fmla="*/ 473929 w 598309"/>
              <a:gd name="connsiteY3" fmla="*/ 6987 h 288187"/>
              <a:gd name="connsiteX4" fmla="*/ 314385 w 598309"/>
              <a:gd name="connsiteY4" fmla="*/ 95093 h 288187"/>
              <a:gd name="connsiteX5" fmla="*/ 166747 w 598309"/>
              <a:gd name="connsiteY5" fmla="*/ 9368 h 288187"/>
              <a:gd name="connsiteX6" fmla="*/ 9585 w 598309"/>
              <a:gd name="connsiteY6" fmla="*/ 123668 h 288187"/>
              <a:gd name="connsiteX0" fmla="*/ 12270 w 600994"/>
              <a:gd name="connsiteY0" fmla="*/ 131848 h 296367"/>
              <a:gd name="connsiteX1" fmla="*/ 305164 w 600994"/>
              <a:gd name="connsiteY1" fmla="*/ 296155 h 296367"/>
              <a:gd name="connsiteX2" fmla="*/ 593295 w 600994"/>
              <a:gd name="connsiteY2" fmla="*/ 162805 h 296367"/>
              <a:gd name="connsiteX3" fmla="*/ 476614 w 600994"/>
              <a:gd name="connsiteY3" fmla="*/ 15167 h 296367"/>
              <a:gd name="connsiteX4" fmla="*/ 317070 w 600994"/>
              <a:gd name="connsiteY4" fmla="*/ 103273 h 296367"/>
              <a:gd name="connsiteX5" fmla="*/ 136094 w 600994"/>
              <a:gd name="connsiteY5" fmla="*/ 8023 h 296367"/>
              <a:gd name="connsiteX6" fmla="*/ 12270 w 600994"/>
              <a:gd name="connsiteY6" fmla="*/ 131848 h 296367"/>
              <a:gd name="connsiteX0" fmla="*/ 12270 w 600994"/>
              <a:gd name="connsiteY0" fmla="*/ 131848 h 296367"/>
              <a:gd name="connsiteX1" fmla="*/ 305164 w 600994"/>
              <a:gd name="connsiteY1" fmla="*/ 296155 h 296367"/>
              <a:gd name="connsiteX2" fmla="*/ 593295 w 600994"/>
              <a:gd name="connsiteY2" fmla="*/ 162805 h 296367"/>
              <a:gd name="connsiteX3" fmla="*/ 476614 w 600994"/>
              <a:gd name="connsiteY3" fmla="*/ 15167 h 296367"/>
              <a:gd name="connsiteX4" fmla="*/ 290877 w 600994"/>
              <a:gd name="connsiteY4" fmla="*/ 100892 h 296367"/>
              <a:gd name="connsiteX5" fmla="*/ 136094 w 600994"/>
              <a:gd name="connsiteY5" fmla="*/ 8023 h 296367"/>
              <a:gd name="connsiteX6" fmla="*/ 12270 w 600994"/>
              <a:gd name="connsiteY6" fmla="*/ 131848 h 296367"/>
              <a:gd name="connsiteX0" fmla="*/ 12270 w 600994"/>
              <a:gd name="connsiteY0" fmla="*/ 131848 h 296367"/>
              <a:gd name="connsiteX1" fmla="*/ 305164 w 600994"/>
              <a:gd name="connsiteY1" fmla="*/ 296155 h 296367"/>
              <a:gd name="connsiteX2" fmla="*/ 593295 w 600994"/>
              <a:gd name="connsiteY2" fmla="*/ 162805 h 296367"/>
              <a:gd name="connsiteX3" fmla="*/ 476614 w 600994"/>
              <a:gd name="connsiteY3" fmla="*/ 15167 h 296367"/>
              <a:gd name="connsiteX4" fmla="*/ 298021 w 600994"/>
              <a:gd name="connsiteY4" fmla="*/ 100892 h 296367"/>
              <a:gd name="connsiteX5" fmla="*/ 136094 w 600994"/>
              <a:gd name="connsiteY5" fmla="*/ 8023 h 296367"/>
              <a:gd name="connsiteX6" fmla="*/ 12270 w 600994"/>
              <a:gd name="connsiteY6" fmla="*/ 131848 h 296367"/>
              <a:gd name="connsiteX0" fmla="*/ 12270 w 600994"/>
              <a:gd name="connsiteY0" fmla="*/ 131848 h 296247"/>
              <a:gd name="connsiteX1" fmla="*/ 305164 w 600994"/>
              <a:gd name="connsiteY1" fmla="*/ 296155 h 296247"/>
              <a:gd name="connsiteX2" fmla="*/ 593295 w 600994"/>
              <a:gd name="connsiteY2" fmla="*/ 162805 h 296247"/>
              <a:gd name="connsiteX3" fmla="*/ 476614 w 600994"/>
              <a:gd name="connsiteY3" fmla="*/ 15167 h 296247"/>
              <a:gd name="connsiteX4" fmla="*/ 298021 w 600994"/>
              <a:gd name="connsiteY4" fmla="*/ 100892 h 296247"/>
              <a:gd name="connsiteX5" fmla="*/ 136094 w 600994"/>
              <a:gd name="connsiteY5" fmla="*/ 8023 h 296247"/>
              <a:gd name="connsiteX6" fmla="*/ 12270 w 600994"/>
              <a:gd name="connsiteY6" fmla="*/ 131848 h 296247"/>
              <a:gd name="connsiteX0" fmla="*/ 9595 w 598319"/>
              <a:gd name="connsiteY0" fmla="*/ 132339 h 296743"/>
              <a:gd name="connsiteX1" fmla="*/ 302489 w 598319"/>
              <a:gd name="connsiteY1" fmla="*/ 296646 h 296743"/>
              <a:gd name="connsiteX2" fmla="*/ 590620 w 598319"/>
              <a:gd name="connsiteY2" fmla="*/ 163296 h 296743"/>
              <a:gd name="connsiteX3" fmla="*/ 473939 w 598319"/>
              <a:gd name="connsiteY3" fmla="*/ 15658 h 296743"/>
              <a:gd name="connsiteX4" fmla="*/ 295346 w 598319"/>
              <a:gd name="connsiteY4" fmla="*/ 101383 h 296743"/>
              <a:gd name="connsiteX5" fmla="*/ 133419 w 598319"/>
              <a:gd name="connsiteY5" fmla="*/ 8514 h 296743"/>
              <a:gd name="connsiteX6" fmla="*/ 9595 w 598319"/>
              <a:gd name="connsiteY6" fmla="*/ 132339 h 296743"/>
              <a:gd name="connsiteX0" fmla="*/ 9595 w 598319"/>
              <a:gd name="connsiteY0" fmla="*/ 132339 h 296743"/>
              <a:gd name="connsiteX1" fmla="*/ 302489 w 598319"/>
              <a:gd name="connsiteY1" fmla="*/ 296646 h 296743"/>
              <a:gd name="connsiteX2" fmla="*/ 590620 w 598319"/>
              <a:gd name="connsiteY2" fmla="*/ 163296 h 296743"/>
              <a:gd name="connsiteX3" fmla="*/ 473939 w 598319"/>
              <a:gd name="connsiteY3" fmla="*/ 15658 h 296743"/>
              <a:gd name="connsiteX4" fmla="*/ 295346 w 598319"/>
              <a:gd name="connsiteY4" fmla="*/ 101383 h 296743"/>
              <a:gd name="connsiteX5" fmla="*/ 133419 w 598319"/>
              <a:gd name="connsiteY5" fmla="*/ 8514 h 296743"/>
              <a:gd name="connsiteX6" fmla="*/ 9595 w 598319"/>
              <a:gd name="connsiteY6" fmla="*/ 132339 h 29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8319" h="296743">
                <a:moveTo>
                  <a:pt x="9595" y="132339"/>
                </a:moveTo>
                <a:cubicBezTo>
                  <a:pt x="45315" y="182345"/>
                  <a:pt x="173107" y="300615"/>
                  <a:pt x="302489" y="296646"/>
                </a:cubicBezTo>
                <a:cubicBezTo>
                  <a:pt x="431871" y="292677"/>
                  <a:pt x="527913" y="229177"/>
                  <a:pt x="590620" y="163296"/>
                </a:cubicBezTo>
                <a:cubicBezTo>
                  <a:pt x="627926" y="40264"/>
                  <a:pt x="519977" y="-11329"/>
                  <a:pt x="473939" y="15658"/>
                </a:cubicBezTo>
                <a:cubicBezTo>
                  <a:pt x="420758" y="45027"/>
                  <a:pt x="352099" y="102574"/>
                  <a:pt x="295346" y="101383"/>
                </a:cubicBezTo>
                <a:cubicBezTo>
                  <a:pt x="238593" y="100192"/>
                  <a:pt x="182632" y="37089"/>
                  <a:pt x="133419" y="8514"/>
                </a:cubicBezTo>
                <a:cubicBezTo>
                  <a:pt x="42932" y="-31968"/>
                  <a:pt x="-26125" y="82333"/>
                  <a:pt x="9595" y="132339"/>
                </a:cubicBezTo>
                <a:close/>
              </a:path>
            </a:pathLst>
          </a:custGeom>
          <a:solidFill>
            <a:schemeClr val="accent6">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50" name="Freeform 49"/>
          <p:cNvSpPr/>
          <p:nvPr/>
        </p:nvSpPr>
        <p:spPr>
          <a:xfrm rot="5400000">
            <a:off x="1338509" y="2607820"/>
            <a:ext cx="241359" cy="299024"/>
          </a:xfrm>
          <a:custGeom>
            <a:avLst/>
            <a:gdLst>
              <a:gd name="connsiteX0" fmla="*/ 0 w 1199354"/>
              <a:gd name="connsiteY0" fmla="*/ 1194514 h 1485900"/>
              <a:gd name="connsiteX1" fmla="*/ 0 w 1199354"/>
              <a:gd name="connsiteY1" fmla="*/ 291386 h 1485900"/>
              <a:gd name="connsiteX2" fmla="*/ 291386 w 1199354"/>
              <a:gd name="connsiteY2" fmla="*/ 0 h 1485900"/>
              <a:gd name="connsiteX3" fmla="*/ 497427 w 1199354"/>
              <a:gd name="connsiteY3" fmla="*/ 85344 h 1485900"/>
              <a:gd name="connsiteX4" fmla="*/ 523936 w 1199354"/>
              <a:gd name="connsiteY4" fmla="*/ 117474 h 1485900"/>
              <a:gd name="connsiteX5" fmla="*/ 1050129 w 1199354"/>
              <a:gd name="connsiteY5" fmla="*/ 117474 h 1485900"/>
              <a:gd name="connsiteX6" fmla="*/ 1199354 w 1199354"/>
              <a:gd name="connsiteY6" fmla="*/ 266700 h 1485900"/>
              <a:gd name="connsiteX7" fmla="*/ 1050129 w 1199354"/>
              <a:gd name="connsiteY7" fmla="*/ 415926 h 1485900"/>
              <a:gd name="connsiteX8" fmla="*/ 582772 w 1199354"/>
              <a:gd name="connsiteY8" fmla="*/ 415926 h 1485900"/>
              <a:gd name="connsiteX9" fmla="*/ 582772 w 1199354"/>
              <a:gd name="connsiteY9" fmla="*/ 474134 h 1485900"/>
              <a:gd name="connsiteX10" fmla="*/ 1050129 w 1199354"/>
              <a:gd name="connsiteY10" fmla="*/ 474134 h 1485900"/>
              <a:gd name="connsiteX11" fmla="*/ 1199354 w 1199354"/>
              <a:gd name="connsiteY11" fmla="*/ 623358 h 1485900"/>
              <a:gd name="connsiteX12" fmla="*/ 1050129 w 1199354"/>
              <a:gd name="connsiteY12" fmla="*/ 772584 h 1485900"/>
              <a:gd name="connsiteX13" fmla="*/ 582772 w 1199354"/>
              <a:gd name="connsiteY13" fmla="*/ 772584 h 1485900"/>
              <a:gd name="connsiteX14" fmla="*/ 582772 w 1199354"/>
              <a:gd name="connsiteY14" fmla="*/ 830792 h 1485900"/>
              <a:gd name="connsiteX15" fmla="*/ 1050129 w 1199354"/>
              <a:gd name="connsiteY15" fmla="*/ 830792 h 1485900"/>
              <a:gd name="connsiteX16" fmla="*/ 1199354 w 1199354"/>
              <a:gd name="connsiteY16" fmla="*/ 980018 h 1485900"/>
              <a:gd name="connsiteX17" fmla="*/ 1050129 w 1199354"/>
              <a:gd name="connsiteY17" fmla="*/ 1129242 h 1485900"/>
              <a:gd name="connsiteX18" fmla="*/ 582772 w 1199354"/>
              <a:gd name="connsiteY18" fmla="*/ 1129242 h 1485900"/>
              <a:gd name="connsiteX19" fmla="*/ 582772 w 1199354"/>
              <a:gd name="connsiteY19" fmla="*/ 1187450 h 1485900"/>
              <a:gd name="connsiteX20" fmla="*/ 910426 w 1199354"/>
              <a:gd name="connsiteY20" fmla="*/ 1187450 h 1485900"/>
              <a:gd name="connsiteX21" fmla="*/ 1059651 w 1199354"/>
              <a:gd name="connsiteY21" fmla="*/ 1336674 h 1485900"/>
              <a:gd name="connsiteX22" fmla="*/ 910426 w 1199354"/>
              <a:gd name="connsiteY22" fmla="*/ 1485900 h 1485900"/>
              <a:gd name="connsiteX23" fmla="*/ 353217 w 1199354"/>
              <a:gd name="connsiteY23" fmla="*/ 1485900 h 1485900"/>
              <a:gd name="connsiteX24" fmla="*/ 332626 w 1199354"/>
              <a:gd name="connsiteY24" fmla="*/ 1481742 h 1485900"/>
              <a:gd name="connsiteX25" fmla="*/ 291386 w 1199354"/>
              <a:gd name="connsiteY25" fmla="*/ 1485900 h 1485900"/>
              <a:gd name="connsiteX26" fmla="*/ 0 w 1199354"/>
              <a:gd name="connsiteY26" fmla="*/ 1194514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99354" h="1485900">
                <a:moveTo>
                  <a:pt x="0" y="1194514"/>
                </a:moveTo>
                <a:lnTo>
                  <a:pt x="0" y="291386"/>
                </a:lnTo>
                <a:cubicBezTo>
                  <a:pt x="0" y="130458"/>
                  <a:pt x="130458" y="0"/>
                  <a:pt x="291386" y="0"/>
                </a:cubicBezTo>
                <a:cubicBezTo>
                  <a:pt x="371850" y="0"/>
                  <a:pt x="444697" y="32614"/>
                  <a:pt x="497427" y="85344"/>
                </a:cubicBezTo>
                <a:lnTo>
                  <a:pt x="523936" y="117474"/>
                </a:lnTo>
                <a:lnTo>
                  <a:pt x="1050129" y="117474"/>
                </a:lnTo>
                <a:cubicBezTo>
                  <a:pt x="1132544" y="117474"/>
                  <a:pt x="1199354" y="184286"/>
                  <a:pt x="1199354" y="266700"/>
                </a:cubicBezTo>
                <a:cubicBezTo>
                  <a:pt x="1199354" y="349114"/>
                  <a:pt x="1132544" y="415926"/>
                  <a:pt x="1050129" y="415926"/>
                </a:cubicBezTo>
                <a:lnTo>
                  <a:pt x="582772" y="415926"/>
                </a:lnTo>
                <a:lnTo>
                  <a:pt x="582772" y="474134"/>
                </a:lnTo>
                <a:lnTo>
                  <a:pt x="1050129" y="474134"/>
                </a:lnTo>
                <a:cubicBezTo>
                  <a:pt x="1132544" y="474134"/>
                  <a:pt x="1199354" y="540944"/>
                  <a:pt x="1199354" y="623358"/>
                </a:cubicBezTo>
                <a:cubicBezTo>
                  <a:pt x="1199354" y="705774"/>
                  <a:pt x="1132544" y="772584"/>
                  <a:pt x="1050129" y="772584"/>
                </a:cubicBezTo>
                <a:lnTo>
                  <a:pt x="582772" y="772584"/>
                </a:lnTo>
                <a:lnTo>
                  <a:pt x="582772" y="830792"/>
                </a:lnTo>
                <a:lnTo>
                  <a:pt x="1050129" y="830792"/>
                </a:lnTo>
                <a:cubicBezTo>
                  <a:pt x="1132544" y="830792"/>
                  <a:pt x="1199354" y="897602"/>
                  <a:pt x="1199354" y="980018"/>
                </a:cubicBezTo>
                <a:cubicBezTo>
                  <a:pt x="1199354" y="1062432"/>
                  <a:pt x="1132544" y="1129242"/>
                  <a:pt x="1050129" y="1129242"/>
                </a:cubicBezTo>
                <a:lnTo>
                  <a:pt x="582772" y="1129242"/>
                </a:lnTo>
                <a:lnTo>
                  <a:pt x="582772" y="1187450"/>
                </a:lnTo>
                <a:lnTo>
                  <a:pt x="910426" y="1187450"/>
                </a:lnTo>
                <a:cubicBezTo>
                  <a:pt x="992841" y="1187450"/>
                  <a:pt x="1059651" y="1254260"/>
                  <a:pt x="1059651" y="1336674"/>
                </a:cubicBezTo>
                <a:cubicBezTo>
                  <a:pt x="1059651" y="1419090"/>
                  <a:pt x="992841" y="1485900"/>
                  <a:pt x="910426" y="1485900"/>
                </a:cubicBezTo>
                <a:lnTo>
                  <a:pt x="353217" y="1485900"/>
                </a:lnTo>
                <a:lnTo>
                  <a:pt x="332626" y="1481742"/>
                </a:lnTo>
                <a:lnTo>
                  <a:pt x="291386" y="1485900"/>
                </a:lnTo>
                <a:cubicBezTo>
                  <a:pt x="130458" y="1485900"/>
                  <a:pt x="0" y="1355442"/>
                  <a:pt x="0" y="1194514"/>
                </a:cubicBezTo>
                <a:close/>
              </a:path>
            </a:pathLst>
          </a:custGeom>
          <a:solidFill>
            <a:srgbClr val="EED2B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51" name="Freeform 50"/>
          <p:cNvSpPr/>
          <p:nvPr/>
        </p:nvSpPr>
        <p:spPr>
          <a:xfrm rot="5400000" flipV="1">
            <a:off x="2274665" y="2607937"/>
            <a:ext cx="240381" cy="297812"/>
          </a:xfrm>
          <a:custGeom>
            <a:avLst/>
            <a:gdLst>
              <a:gd name="connsiteX0" fmla="*/ 0 w 1199354"/>
              <a:gd name="connsiteY0" fmla="*/ 1194514 h 1485900"/>
              <a:gd name="connsiteX1" fmla="*/ 0 w 1199354"/>
              <a:gd name="connsiteY1" fmla="*/ 291386 h 1485900"/>
              <a:gd name="connsiteX2" fmla="*/ 291386 w 1199354"/>
              <a:gd name="connsiteY2" fmla="*/ 0 h 1485900"/>
              <a:gd name="connsiteX3" fmla="*/ 497427 w 1199354"/>
              <a:gd name="connsiteY3" fmla="*/ 85344 h 1485900"/>
              <a:gd name="connsiteX4" fmla="*/ 523936 w 1199354"/>
              <a:gd name="connsiteY4" fmla="*/ 117474 h 1485900"/>
              <a:gd name="connsiteX5" fmla="*/ 1050129 w 1199354"/>
              <a:gd name="connsiteY5" fmla="*/ 117474 h 1485900"/>
              <a:gd name="connsiteX6" fmla="*/ 1199354 w 1199354"/>
              <a:gd name="connsiteY6" fmla="*/ 266700 h 1485900"/>
              <a:gd name="connsiteX7" fmla="*/ 1050129 w 1199354"/>
              <a:gd name="connsiteY7" fmla="*/ 415926 h 1485900"/>
              <a:gd name="connsiteX8" fmla="*/ 582772 w 1199354"/>
              <a:gd name="connsiteY8" fmla="*/ 415926 h 1485900"/>
              <a:gd name="connsiteX9" fmla="*/ 582772 w 1199354"/>
              <a:gd name="connsiteY9" fmla="*/ 474134 h 1485900"/>
              <a:gd name="connsiteX10" fmla="*/ 1050129 w 1199354"/>
              <a:gd name="connsiteY10" fmla="*/ 474134 h 1485900"/>
              <a:gd name="connsiteX11" fmla="*/ 1199354 w 1199354"/>
              <a:gd name="connsiteY11" fmla="*/ 623358 h 1485900"/>
              <a:gd name="connsiteX12" fmla="*/ 1050129 w 1199354"/>
              <a:gd name="connsiteY12" fmla="*/ 772584 h 1485900"/>
              <a:gd name="connsiteX13" fmla="*/ 582772 w 1199354"/>
              <a:gd name="connsiteY13" fmla="*/ 772584 h 1485900"/>
              <a:gd name="connsiteX14" fmla="*/ 582772 w 1199354"/>
              <a:gd name="connsiteY14" fmla="*/ 830792 h 1485900"/>
              <a:gd name="connsiteX15" fmla="*/ 1050129 w 1199354"/>
              <a:gd name="connsiteY15" fmla="*/ 830792 h 1485900"/>
              <a:gd name="connsiteX16" fmla="*/ 1199354 w 1199354"/>
              <a:gd name="connsiteY16" fmla="*/ 980018 h 1485900"/>
              <a:gd name="connsiteX17" fmla="*/ 1050129 w 1199354"/>
              <a:gd name="connsiteY17" fmla="*/ 1129242 h 1485900"/>
              <a:gd name="connsiteX18" fmla="*/ 582772 w 1199354"/>
              <a:gd name="connsiteY18" fmla="*/ 1129242 h 1485900"/>
              <a:gd name="connsiteX19" fmla="*/ 582772 w 1199354"/>
              <a:gd name="connsiteY19" fmla="*/ 1187450 h 1485900"/>
              <a:gd name="connsiteX20" fmla="*/ 910426 w 1199354"/>
              <a:gd name="connsiteY20" fmla="*/ 1187450 h 1485900"/>
              <a:gd name="connsiteX21" fmla="*/ 1059651 w 1199354"/>
              <a:gd name="connsiteY21" fmla="*/ 1336674 h 1485900"/>
              <a:gd name="connsiteX22" fmla="*/ 910426 w 1199354"/>
              <a:gd name="connsiteY22" fmla="*/ 1485900 h 1485900"/>
              <a:gd name="connsiteX23" fmla="*/ 353217 w 1199354"/>
              <a:gd name="connsiteY23" fmla="*/ 1485900 h 1485900"/>
              <a:gd name="connsiteX24" fmla="*/ 332626 w 1199354"/>
              <a:gd name="connsiteY24" fmla="*/ 1481742 h 1485900"/>
              <a:gd name="connsiteX25" fmla="*/ 291386 w 1199354"/>
              <a:gd name="connsiteY25" fmla="*/ 1485900 h 1485900"/>
              <a:gd name="connsiteX26" fmla="*/ 0 w 1199354"/>
              <a:gd name="connsiteY26" fmla="*/ 1194514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99354" h="1485900">
                <a:moveTo>
                  <a:pt x="0" y="1194514"/>
                </a:moveTo>
                <a:lnTo>
                  <a:pt x="0" y="291386"/>
                </a:lnTo>
                <a:cubicBezTo>
                  <a:pt x="0" y="130458"/>
                  <a:pt x="130458" y="0"/>
                  <a:pt x="291386" y="0"/>
                </a:cubicBezTo>
                <a:cubicBezTo>
                  <a:pt x="371850" y="0"/>
                  <a:pt x="444697" y="32614"/>
                  <a:pt x="497427" y="85344"/>
                </a:cubicBezTo>
                <a:lnTo>
                  <a:pt x="523936" y="117474"/>
                </a:lnTo>
                <a:lnTo>
                  <a:pt x="1050129" y="117474"/>
                </a:lnTo>
                <a:cubicBezTo>
                  <a:pt x="1132544" y="117474"/>
                  <a:pt x="1199354" y="184286"/>
                  <a:pt x="1199354" y="266700"/>
                </a:cubicBezTo>
                <a:cubicBezTo>
                  <a:pt x="1199354" y="349114"/>
                  <a:pt x="1132544" y="415926"/>
                  <a:pt x="1050129" y="415926"/>
                </a:cubicBezTo>
                <a:lnTo>
                  <a:pt x="582772" y="415926"/>
                </a:lnTo>
                <a:lnTo>
                  <a:pt x="582772" y="474134"/>
                </a:lnTo>
                <a:lnTo>
                  <a:pt x="1050129" y="474134"/>
                </a:lnTo>
                <a:cubicBezTo>
                  <a:pt x="1132544" y="474134"/>
                  <a:pt x="1199354" y="540944"/>
                  <a:pt x="1199354" y="623358"/>
                </a:cubicBezTo>
                <a:cubicBezTo>
                  <a:pt x="1199354" y="705774"/>
                  <a:pt x="1132544" y="772584"/>
                  <a:pt x="1050129" y="772584"/>
                </a:cubicBezTo>
                <a:lnTo>
                  <a:pt x="582772" y="772584"/>
                </a:lnTo>
                <a:lnTo>
                  <a:pt x="582772" y="830792"/>
                </a:lnTo>
                <a:lnTo>
                  <a:pt x="1050129" y="830792"/>
                </a:lnTo>
                <a:cubicBezTo>
                  <a:pt x="1132544" y="830792"/>
                  <a:pt x="1199354" y="897602"/>
                  <a:pt x="1199354" y="980018"/>
                </a:cubicBezTo>
                <a:cubicBezTo>
                  <a:pt x="1199354" y="1062432"/>
                  <a:pt x="1132544" y="1129242"/>
                  <a:pt x="1050129" y="1129242"/>
                </a:cubicBezTo>
                <a:lnTo>
                  <a:pt x="582772" y="1129242"/>
                </a:lnTo>
                <a:lnTo>
                  <a:pt x="582772" y="1187450"/>
                </a:lnTo>
                <a:lnTo>
                  <a:pt x="910426" y="1187450"/>
                </a:lnTo>
                <a:cubicBezTo>
                  <a:pt x="992841" y="1187450"/>
                  <a:pt x="1059651" y="1254260"/>
                  <a:pt x="1059651" y="1336674"/>
                </a:cubicBezTo>
                <a:cubicBezTo>
                  <a:pt x="1059651" y="1419090"/>
                  <a:pt x="992841" y="1485900"/>
                  <a:pt x="910426" y="1485900"/>
                </a:cubicBezTo>
                <a:lnTo>
                  <a:pt x="353217" y="1485900"/>
                </a:lnTo>
                <a:lnTo>
                  <a:pt x="332626" y="1481742"/>
                </a:lnTo>
                <a:lnTo>
                  <a:pt x="291386" y="1485900"/>
                </a:lnTo>
                <a:cubicBezTo>
                  <a:pt x="130458" y="1485900"/>
                  <a:pt x="0" y="1355442"/>
                  <a:pt x="0" y="1194514"/>
                </a:cubicBezTo>
                <a:close/>
              </a:path>
            </a:pathLst>
          </a:custGeom>
          <a:solidFill>
            <a:srgbClr val="EED2B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62" name="Rectangle 61"/>
          <p:cNvSpPr/>
          <p:nvPr/>
        </p:nvSpPr>
        <p:spPr>
          <a:xfrm>
            <a:off x="1110738" y="2869966"/>
            <a:ext cx="1610891" cy="65639"/>
          </a:xfrm>
          <a:prstGeom prst="rect">
            <a:avLst/>
          </a:prstGeom>
          <a:solidFill>
            <a:srgbClr val="ED662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4" name="Oval 1023"/>
          <p:cNvSpPr/>
          <p:nvPr/>
        </p:nvSpPr>
        <p:spPr>
          <a:xfrm>
            <a:off x="1140940" y="2883896"/>
            <a:ext cx="37779" cy="37779"/>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ln w="0"/>
              <a:solidFill>
                <a:schemeClr val="accent1"/>
              </a:solidFill>
              <a:effectLst>
                <a:outerShdw blurRad="38100" dist="25400" dir="5400000" algn="ctr" rotWithShape="0">
                  <a:srgbClr val="6E747A">
                    <a:alpha val="43000"/>
                  </a:srgbClr>
                </a:outerShdw>
              </a:effectLst>
            </a:endParaRPr>
          </a:p>
        </p:txBody>
      </p:sp>
      <p:sp>
        <p:nvSpPr>
          <p:cNvPr id="66" name="Oval 65"/>
          <p:cNvSpPr/>
          <p:nvPr/>
        </p:nvSpPr>
        <p:spPr>
          <a:xfrm>
            <a:off x="1199876" y="2883896"/>
            <a:ext cx="37779" cy="37779"/>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ln w="0"/>
              <a:solidFill>
                <a:schemeClr val="accent1"/>
              </a:solidFill>
              <a:effectLst>
                <a:outerShdw blurRad="38100" dist="25400" dir="5400000" algn="ctr" rotWithShape="0">
                  <a:srgbClr val="6E747A">
                    <a:alpha val="43000"/>
                  </a:srgbClr>
                </a:outerShdw>
              </a:effectLst>
            </a:endParaRPr>
          </a:p>
        </p:txBody>
      </p:sp>
      <p:sp>
        <p:nvSpPr>
          <p:cNvPr id="67" name="Oval 66"/>
          <p:cNvSpPr/>
          <p:nvPr/>
        </p:nvSpPr>
        <p:spPr>
          <a:xfrm>
            <a:off x="1258812" y="2883896"/>
            <a:ext cx="37779" cy="37779"/>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ln w="0"/>
              <a:solidFill>
                <a:schemeClr val="accent1"/>
              </a:solidFill>
              <a:effectLst>
                <a:outerShdw blurRad="38100" dist="25400" dir="5400000" algn="ctr" rotWithShape="0">
                  <a:srgbClr val="6E747A">
                    <a:alpha val="43000"/>
                  </a:srgbClr>
                </a:outerShdw>
              </a:effectLst>
            </a:endParaRPr>
          </a:p>
        </p:txBody>
      </p:sp>
      <p:sp>
        <p:nvSpPr>
          <p:cNvPr id="83" name="Rectangle 82"/>
          <p:cNvSpPr/>
          <p:nvPr/>
        </p:nvSpPr>
        <p:spPr>
          <a:xfrm>
            <a:off x="1224357" y="2983229"/>
            <a:ext cx="280035" cy="34289"/>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4" name="Rectangle 83"/>
          <p:cNvSpPr/>
          <p:nvPr/>
        </p:nvSpPr>
        <p:spPr>
          <a:xfrm>
            <a:off x="1340086" y="3086814"/>
            <a:ext cx="164306" cy="34289"/>
          </a:xfrm>
          <a:prstGeom prst="rect">
            <a:avLst/>
          </a:prstGeom>
          <a:solidFill>
            <a:srgbClr val="6F707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5" name="Rectangle 84"/>
          <p:cNvSpPr/>
          <p:nvPr/>
        </p:nvSpPr>
        <p:spPr>
          <a:xfrm>
            <a:off x="1422238" y="3183370"/>
            <a:ext cx="550070" cy="34289"/>
          </a:xfrm>
          <a:prstGeom prst="rect">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6" name="Rectangle 85"/>
          <p:cNvSpPr/>
          <p:nvPr/>
        </p:nvSpPr>
        <p:spPr>
          <a:xfrm>
            <a:off x="2011041" y="3183370"/>
            <a:ext cx="550070"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7" name="Rectangle 86"/>
          <p:cNvSpPr/>
          <p:nvPr/>
        </p:nvSpPr>
        <p:spPr>
          <a:xfrm>
            <a:off x="1422238" y="3269810"/>
            <a:ext cx="292895"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88" name="Rectangle 87"/>
          <p:cNvSpPr/>
          <p:nvPr/>
        </p:nvSpPr>
        <p:spPr>
          <a:xfrm>
            <a:off x="1782302" y="3269810"/>
            <a:ext cx="279303"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89" name="Rectangle 88"/>
          <p:cNvSpPr/>
          <p:nvPr/>
        </p:nvSpPr>
        <p:spPr>
          <a:xfrm>
            <a:off x="1422238" y="3366367"/>
            <a:ext cx="160736"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0" name="Rectangle 89"/>
          <p:cNvSpPr/>
          <p:nvPr/>
        </p:nvSpPr>
        <p:spPr>
          <a:xfrm>
            <a:off x="1552749" y="3455464"/>
            <a:ext cx="308830"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91" name="Rectangle 90"/>
          <p:cNvSpPr/>
          <p:nvPr/>
        </p:nvSpPr>
        <p:spPr>
          <a:xfrm>
            <a:off x="1921954" y="3463803"/>
            <a:ext cx="308830"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2" name="Rectangle 91"/>
          <p:cNvSpPr/>
          <p:nvPr/>
        </p:nvSpPr>
        <p:spPr>
          <a:xfrm>
            <a:off x="2264157" y="3463803"/>
            <a:ext cx="308830"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93" name="Rectangle 92"/>
          <p:cNvSpPr/>
          <p:nvPr/>
        </p:nvSpPr>
        <p:spPr>
          <a:xfrm>
            <a:off x="1552749" y="3554512"/>
            <a:ext cx="551718" cy="34289"/>
          </a:xfrm>
          <a:prstGeom prst="rect">
            <a:avLst/>
          </a:pr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94" name="Rectangle 93"/>
          <p:cNvSpPr/>
          <p:nvPr/>
        </p:nvSpPr>
        <p:spPr>
          <a:xfrm>
            <a:off x="2154876" y="3554512"/>
            <a:ext cx="351767"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5" name="Rectangle 94"/>
          <p:cNvSpPr/>
          <p:nvPr/>
        </p:nvSpPr>
        <p:spPr>
          <a:xfrm>
            <a:off x="1422238" y="3642470"/>
            <a:ext cx="160736" cy="34289"/>
          </a:xfrm>
          <a:prstGeom prst="rect">
            <a:avLst/>
          </a:prstGeom>
          <a:solidFill>
            <a:srgbClr val="9CCB4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6" name="Rectangle 95"/>
          <p:cNvSpPr/>
          <p:nvPr/>
        </p:nvSpPr>
        <p:spPr>
          <a:xfrm>
            <a:off x="1340086" y="3750345"/>
            <a:ext cx="164306" cy="34289"/>
          </a:xfrm>
          <a:prstGeom prst="rect">
            <a:avLst/>
          </a:prstGeom>
          <a:solidFill>
            <a:srgbClr val="6F707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97" name="Rectangle 96"/>
          <p:cNvSpPr/>
          <p:nvPr/>
        </p:nvSpPr>
        <p:spPr>
          <a:xfrm>
            <a:off x="1224357" y="3828216"/>
            <a:ext cx="280035" cy="34289"/>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7" name="Rectangle 1026"/>
          <p:cNvSpPr/>
          <p:nvPr/>
        </p:nvSpPr>
        <p:spPr>
          <a:xfrm>
            <a:off x="1110739" y="3885589"/>
            <a:ext cx="1625591" cy="40994"/>
          </a:xfrm>
          <a:prstGeom prst="rect">
            <a:avLst/>
          </a:pr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8" name="Rectangle 1027"/>
          <p:cNvSpPr/>
          <p:nvPr/>
        </p:nvSpPr>
        <p:spPr>
          <a:xfrm>
            <a:off x="1249211"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0" name="Rectangle 99"/>
          <p:cNvSpPr/>
          <p:nvPr/>
        </p:nvSpPr>
        <p:spPr>
          <a:xfrm>
            <a:off x="1571241"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1" name="Rectangle 100"/>
          <p:cNvSpPr/>
          <p:nvPr/>
        </p:nvSpPr>
        <p:spPr>
          <a:xfrm>
            <a:off x="1889698"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2" name="Rectangle 101"/>
          <p:cNvSpPr/>
          <p:nvPr/>
        </p:nvSpPr>
        <p:spPr>
          <a:xfrm>
            <a:off x="2209034"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03" name="Rectangle 102"/>
          <p:cNvSpPr/>
          <p:nvPr/>
        </p:nvSpPr>
        <p:spPr>
          <a:xfrm>
            <a:off x="2531064" y="3885589"/>
            <a:ext cx="40349" cy="40349"/>
          </a:xfrm>
          <a:prstGeom prst="rect">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nvGrpSpPr>
          <p:cNvPr id="1031" name="Group 1030"/>
          <p:cNvGrpSpPr/>
          <p:nvPr/>
        </p:nvGrpSpPr>
        <p:grpSpPr>
          <a:xfrm>
            <a:off x="3544843" y="1533468"/>
            <a:ext cx="792755" cy="930332"/>
            <a:chOff x="4773359" y="2783755"/>
            <a:chExt cx="382167" cy="448489"/>
          </a:xfrm>
          <a:solidFill>
            <a:srgbClr val="66AEBA"/>
          </a:solidFill>
        </p:grpSpPr>
        <p:grpSp>
          <p:nvGrpSpPr>
            <p:cNvPr id="107" name="Group 106"/>
            <p:cNvGrpSpPr/>
            <p:nvPr/>
          </p:nvGrpSpPr>
          <p:grpSpPr>
            <a:xfrm>
              <a:off x="4861246" y="2885790"/>
              <a:ext cx="204278" cy="346454"/>
              <a:chOff x="6411913" y="5032375"/>
              <a:chExt cx="396875" cy="673101"/>
            </a:xfrm>
            <a:grpFill/>
          </p:grpSpPr>
          <p:sp>
            <p:nvSpPr>
              <p:cNvPr id="108" name="Freeform 38"/>
              <p:cNvSpPr>
                <a:spLocks noEditPoints="1"/>
              </p:cNvSpPr>
              <p:nvPr/>
            </p:nvSpPr>
            <p:spPr bwMode="auto">
              <a:xfrm>
                <a:off x="6411913" y="5032375"/>
                <a:ext cx="396875" cy="539750"/>
              </a:xfrm>
              <a:custGeom>
                <a:avLst/>
                <a:gdLst>
                  <a:gd name="T0" fmla="*/ 251 w 500"/>
                  <a:gd name="T1" fmla="*/ 0 h 681"/>
                  <a:gd name="T2" fmla="*/ 247 w 500"/>
                  <a:gd name="T3" fmla="*/ 0 h 681"/>
                  <a:gd name="T4" fmla="*/ 178 w 500"/>
                  <a:gd name="T5" fmla="*/ 11 h 681"/>
                  <a:gd name="T6" fmla="*/ 113 w 500"/>
                  <a:gd name="T7" fmla="*/ 40 h 681"/>
                  <a:gd name="T8" fmla="*/ 51 w 500"/>
                  <a:gd name="T9" fmla="*/ 98 h 681"/>
                  <a:gd name="T10" fmla="*/ 27 w 500"/>
                  <a:gd name="T11" fmla="*/ 139 h 681"/>
                  <a:gd name="T12" fmla="*/ 10 w 500"/>
                  <a:gd name="T13" fmla="*/ 193 h 681"/>
                  <a:gd name="T14" fmla="*/ 0 w 500"/>
                  <a:gd name="T15" fmla="*/ 258 h 681"/>
                  <a:gd name="T16" fmla="*/ 2 w 500"/>
                  <a:gd name="T17" fmla="*/ 307 h 681"/>
                  <a:gd name="T18" fmla="*/ 23 w 500"/>
                  <a:gd name="T19" fmla="*/ 387 h 681"/>
                  <a:gd name="T20" fmla="*/ 73 w 500"/>
                  <a:gd name="T21" fmla="*/ 505 h 681"/>
                  <a:gd name="T22" fmla="*/ 141 w 500"/>
                  <a:gd name="T23" fmla="*/ 651 h 681"/>
                  <a:gd name="T24" fmla="*/ 356 w 500"/>
                  <a:gd name="T25" fmla="*/ 681 h 681"/>
                  <a:gd name="T26" fmla="*/ 361 w 500"/>
                  <a:gd name="T27" fmla="*/ 651 h 681"/>
                  <a:gd name="T28" fmla="*/ 429 w 500"/>
                  <a:gd name="T29" fmla="*/ 505 h 681"/>
                  <a:gd name="T30" fmla="*/ 487 w 500"/>
                  <a:gd name="T31" fmla="*/ 359 h 681"/>
                  <a:gd name="T32" fmla="*/ 500 w 500"/>
                  <a:gd name="T33" fmla="*/ 283 h 681"/>
                  <a:gd name="T34" fmla="*/ 498 w 500"/>
                  <a:gd name="T35" fmla="*/ 234 h 681"/>
                  <a:gd name="T36" fmla="*/ 487 w 500"/>
                  <a:gd name="T37" fmla="*/ 174 h 681"/>
                  <a:gd name="T38" fmla="*/ 466 w 500"/>
                  <a:gd name="T39" fmla="*/ 124 h 681"/>
                  <a:gd name="T40" fmla="*/ 431 w 500"/>
                  <a:gd name="T41" fmla="*/ 73 h 681"/>
                  <a:gd name="T42" fmla="*/ 365 w 500"/>
                  <a:gd name="T43" fmla="*/ 28 h 681"/>
                  <a:gd name="T44" fmla="*/ 303 w 500"/>
                  <a:gd name="T45" fmla="*/ 6 h 681"/>
                  <a:gd name="T46" fmla="*/ 253 w 500"/>
                  <a:gd name="T47" fmla="*/ 0 h 681"/>
                  <a:gd name="T48" fmla="*/ 287 w 500"/>
                  <a:gd name="T49" fmla="*/ 470 h 681"/>
                  <a:gd name="T50" fmla="*/ 193 w 500"/>
                  <a:gd name="T51" fmla="*/ 621 h 681"/>
                  <a:gd name="T52" fmla="*/ 146 w 500"/>
                  <a:gd name="T53" fmla="*/ 518 h 681"/>
                  <a:gd name="T54" fmla="*/ 88 w 500"/>
                  <a:gd name="T55" fmla="*/ 395 h 681"/>
                  <a:gd name="T56" fmla="*/ 62 w 500"/>
                  <a:gd name="T57" fmla="*/ 307 h 681"/>
                  <a:gd name="T58" fmla="*/ 60 w 500"/>
                  <a:gd name="T59" fmla="*/ 249 h 681"/>
                  <a:gd name="T60" fmla="*/ 81 w 500"/>
                  <a:gd name="T61" fmla="*/ 165 h 681"/>
                  <a:gd name="T62" fmla="*/ 124 w 500"/>
                  <a:gd name="T63" fmla="*/ 105 h 681"/>
                  <a:gd name="T64" fmla="*/ 161 w 500"/>
                  <a:gd name="T65" fmla="*/ 81 h 681"/>
                  <a:gd name="T66" fmla="*/ 212 w 500"/>
                  <a:gd name="T67" fmla="*/ 64 h 681"/>
                  <a:gd name="T68" fmla="*/ 247 w 500"/>
                  <a:gd name="T69" fmla="*/ 60 h 681"/>
                  <a:gd name="T70" fmla="*/ 253 w 500"/>
                  <a:gd name="T71" fmla="*/ 60 h 681"/>
                  <a:gd name="T72" fmla="*/ 290 w 500"/>
                  <a:gd name="T73" fmla="*/ 64 h 681"/>
                  <a:gd name="T74" fmla="*/ 339 w 500"/>
                  <a:gd name="T75" fmla="*/ 81 h 681"/>
                  <a:gd name="T76" fmla="*/ 376 w 500"/>
                  <a:gd name="T77" fmla="*/ 105 h 681"/>
                  <a:gd name="T78" fmla="*/ 421 w 500"/>
                  <a:gd name="T79" fmla="*/ 165 h 681"/>
                  <a:gd name="T80" fmla="*/ 440 w 500"/>
                  <a:gd name="T81" fmla="*/ 249 h 681"/>
                  <a:gd name="T82" fmla="*/ 440 w 500"/>
                  <a:gd name="T83" fmla="*/ 307 h 681"/>
                  <a:gd name="T84" fmla="*/ 412 w 500"/>
                  <a:gd name="T85" fmla="*/ 395 h 681"/>
                  <a:gd name="T86" fmla="*/ 356 w 500"/>
                  <a:gd name="T87" fmla="*/ 520 h 681"/>
                  <a:gd name="T88" fmla="*/ 309 w 500"/>
                  <a:gd name="T89" fmla="*/ 621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0" h="681">
                    <a:moveTo>
                      <a:pt x="253" y="0"/>
                    </a:moveTo>
                    <a:lnTo>
                      <a:pt x="253" y="0"/>
                    </a:lnTo>
                    <a:lnTo>
                      <a:pt x="251" y="0"/>
                    </a:lnTo>
                    <a:lnTo>
                      <a:pt x="251" y="0"/>
                    </a:lnTo>
                    <a:lnTo>
                      <a:pt x="247" y="0"/>
                    </a:lnTo>
                    <a:lnTo>
                      <a:pt x="247" y="0"/>
                    </a:lnTo>
                    <a:lnTo>
                      <a:pt x="229" y="2"/>
                    </a:lnTo>
                    <a:lnTo>
                      <a:pt x="197" y="6"/>
                    </a:lnTo>
                    <a:lnTo>
                      <a:pt x="178" y="11"/>
                    </a:lnTo>
                    <a:lnTo>
                      <a:pt x="158" y="19"/>
                    </a:lnTo>
                    <a:lnTo>
                      <a:pt x="135" y="28"/>
                    </a:lnTo>
                    <a:lnTo>
                      <a:pt x="113" y="40"/>
                    </a:lnTo>
                    <a:lnTo>
                      <a:pt x="92" y="54"/>
                    </a:lnTo>
                    <a:lnTo>
                      <a:pt x="71" y="73"/>
                    </a:lnTo>
                    <a:lnTo>
                      <a:pt x="51" y="98"/>
                    </a:lnTo>
                    <a:lnTo>
                      <a:pt x="43" y="111"/>
                    </a:lnTo>
                    <a:lnTo>
                      <a:pt x="34" y="124"/>
                    </a:lnTo>
                    <a:lnTo>
                      <a:pt x="27" y="139"/>
                    </a:lnTo>
                    <a:lnTo>
                      <a:pt x="21" y="155"/>
                    </a:lnTo>
                    <a:lnTo>
                      <a:pt x="15" y="174"/>
                    </a:lnTo>
                    <a:lnTo>
                      <a:pt x="10" y="193"/>
                    </a:lnTo>
                    <a:lnTo>
                      <a:pt x="6" y="213"/>
                    </a:lnTo>
                    <a:lnTo>
                      <a:pt x="2" y="234"/>
                    </a:lnTo>
                    <a:lnTo>
                      <a:pt x="0" y="258"/>
                    </a:lnTo>
                    <a:lnTo>
                      <a:pt x="0" y="283"/>
                    </a:lnTo>
                    <a:lnTo>
                      <a:pt x="0" y="283"/>
                    </a:lnTo>
                    <a:lnTo>
                      <a:pt x="2" y="307"/>
                    </a:lnTo>
                    <a:lnTo>
                      <a:pt x="6" y="331"/>
                    </a:lnTo>
                    <a:lnTo>
                      <a:pt x="13" y="359"/>
                    </a:lnTo>
                    <a:lnTo>
                      <a:pt x="23" y="387"/>
                    </a:lnTo>
                    <a:lnTo>
                      <a:pt x="34" y="417"/>
                    </a:lnTo>
                    <a:lnTo>
                      <a:pt x="47" y="445"/>
                    </a:lnTo>
                    <a:lnTo>
                      <a:pt x="73" y="505"/>
                    </a:lnTo>
                    <a:lnTo>
                      <a:pt x="100" y="561"/>
                    </a:lnTo>
                    <a:lnTo>
                      <a:pt x="124" y="610"/>
                    </a:lnTo>
                    <a:lnTo>
                      <a:pt x="141" y="651"/>
                    </a:lnTo>
                    <a:lnTo>
                      <a:pt x="144" y="668"/>
                    </a:lnTo>
                    <a:lnTo>
                      <a:pt x="146" y="681"/>
                    </a:lnTo>
                    <a:lnTo>
                      <a:pt x="356" y="681"/>
                    </a:lnTo>
                    <a:lnTo>
                      <a:pt x="356" y="681"/>
                    </a:lnTo>
                    <a:lnTo>
                      <a:pt x="358" y="668"/>
                    </a:lnTo>
                    <a:lnTo>
                      <a:pt x="361" y="651"/>
                    </a:lnTo>
                    <a:lnTo>
                      <a:pt x="378" y="610"/>
                    </a:lnTo>
                    <a:lnTo>
                      <a:pt x="401" y="561"/>
                    </a:lnTo>
                    <a:lnTo>
                      <a:pt x="429" y="505"/>
                    </a:lnTo>
                    <a:lnTo>
                      <a:pt x="455" y="445"/>
                    </a:lnTo>
                    <a:lnTo>
                      <a:pt x="477" y="387"/>
                    </a:lnTo>
                    <a:lnTo>
                      <a:pt x="487" y="359"/>
                    </a:lnTo>
                    <a:lnTo>
                      <a:pt x="494" y="331"/>
                    </a:lnTo>
                    <a:lnTo>
                      <a:pt x="500" y="307"/>
                    </a:lnTo>
                    <a:lnTo>
                      <a:pt x="500" y="283"/>
                    </a:lnTo>
                    <a:lnTo>
                      <a:pt x="500" y="283"/>
                    </a:lnTo>
                    <a:lnTo>
                      <a:pt x="500" y="258"/>
                    </a:lnTo>
                    <a:lnTo>
                      <a:pt x="498" y="234"/>
                    </a:lnTo>
                    <a:lnTo>
                      <a:pt x="496" y="213"/>
                    </a:lnTo>
                    <a:lnTo>
                      <a:pt x="490" y="193"/>
                    </a:lnTo>
                    <a:lnTo>
                      <a:pt x="487" y="174"/>
                    </a:lnTo>
                    <a:lnTo>
                      <a:pt x="481" y="155"/>
                    </a:lnTo>
                    <a:lnTo>
                      <a:pt x="474" y="139"/>
                    </a:lnTo>
                    <a:lnTo>
                      <a:pt x="466" y="124"/>
                    </a:lnTo>
                    <a:lnTo>
                      <a:pt x="459" y="111"/>
                    </a:lnTo>
                    <a:lnTo>
                      <a:pt x="449" y="98"/>
                    </a:lnTo>
                    <a:lnTo>
                      <a:pt x="431" y="73"/>
                    </a:lnTo>
                    <a:lnTo>
                      <a:pt x="410" y="54"/>
                    </a:lnTo>
                    <a:lnTo>
                      <a:pt x="388" y="40"/>
                    </a:lnTo>
                    <a:lnTo>
                      <a:pt x="365" y="28"/>
                    </a:lnTo>
                    <a:lnTo>
                      <a:pt x="345" y="19"/>
                    </a:lnTo>
                    <a:lnTo>
                      <a:pt x="324" y="11"/>
                    </a:lnTo>
                    <a:lnTo>
                      <a:pt x="303" y="6"/>
                    </a:lnTo>
                    <a:lnTo>
                      <a:pt x="272" y="2"/>
                    </a:lnTo>
                    <a:lnTo>
                      <a:pt x="253" y="0"/>
                    </a:lnTo>
                    <a:lnTo>
                      <a:pt x="253" y="0"/>
                    </a:lnTo>
                    <a:close/>
                    <a:moveTo>
                      <a:pt x="309" y="621"/>
                    </a:moveTo>
                    <a:lnTo>
                      <a:pt x="287" y="621"/>
                    </a:lnTo>
                    <a:lnTo>
                      <a:pt x="287" y="470"/>
                    </a:lnTo>
                    <a:lnTo>
                      <a:pt x="215" y="470"/>
                    </a:lnTo>
                    <a:lnTo>
                      <a:pt x="215" y="621"/>
                    </a:lnTo>
                    <a:lnTo>
                      <a:pt x="193" y="621"/>
                    </a:lnTo>
                    <a:lnTo>
                      <a:pt x="193" y="621"/>
                    </a:lnTo>
                    <a:lnTo>
                      <a:pt x="172" y="576"/>
                    </a:lnTo>
                    <a:lnTo>
                      <a:pt x="146" y="518"/>
                    </a:lnTo>
                    <a:lnTo>
                      <a:pt x="146" y="518"/>
                    </a:lnTo>
                    <a:lnTo>
                      <a:pt x="116" y="459"/>
                    </a:lnTo>
                    <a:lnTo>
                      <a:pt x="88" y="395"/>
                    </a:lnTo>
                    <a:lnTo>
                      <a:pt x="77" y="363"/>
                    </a:lnTo>
                    <a:lnTo>
                      <a:pt x="68" y="333"/>
                    </a:lnTo>
                    <a:lnTo>
                      <a:pt x="62" y="307"/>
                    </a:lnTo>
                    <a:lnTo>
                      <a:pt x="58" y="283"/>
                    </a:lnTo>
                    <a:lnTo>
                      <a:pt x="58" y="283"/>
                    </a:lnTo>
                    <a:lnTo>
                      <a:pt x="60" y="249"/>
                    </a:lnTo>
                    <a:lnTo>
                      <a:pt x="64" y="219"/>
                    </a:lnTo>
                    <a:lnTo>
                      <a:pt x="71" y="191"/>
                    </a:lnTo>
                    <a:lnTo>
                      <a:pt x="81" y="165"/>
                    </a:lnTo>
                    <a:lnTo>
                      <a:pt x="92" y="142"/>
                    </a:lnTo>
                    <a:lnTo>
                      <a:pt x="107" y="122"/>
                    </a:lnTo>
                    <a:lnTo>
                      <a:pt x="124" y="105"/>
                    </a:lnTo>
                    <a:lnTo>
                      <a:pt x="144" y="90"/>
                    </a:lnTo>
                    <a:lnTo>
                      <a:pt x="144" y="90"/>
                    </a:lnTo>
                    <a:lnTo>
                      <a:pt x="161" y="81"/>
                    </a:lnTo>
                    <a:lnTo>
                      <a:pt x="180" y="73"/>
                    </a:lnTo>
                    <a:lnTo>
                      <a:pt x="195" y="68"/>
                    </a:lnTo>
                    <a:lnTo>
                      <a:pt x="212" y="64"/>
                    </a:lnTo>
                    <a:lnTo>
                      <a:pt x="236" y="60"/>
                    </a:lnTo>
                    <a:lnTo>
                      <a:pt x="247" y="60"/>
                    </a:lnTo>
                    <a:lnTo>
                      <a:pt x="247" y="60"/>
                    </a:lnTo>
                    <a:lnTo>
                      <a:pt x="249" y="60"/>
                    </a:lnTo>
                    <a:lnTo>
                      <a:pt x="253" y="60"/>
                    </a:lnTo>
                    <a:lnTo>
                      <a:pt x="253" y="60"/>
                    </a:lnTo>
                    <a:lnTo>
                      <a:pt x="253" y="60"/>
                    </a:lnTo>
                    <a:lnTo>
                      <a:pt x="266" y="60"/>
                    </a:lnTo>
                    <a:lnTo>
                      <a:pt x="290" y="64"/>
                    </a:lnTo>
                    <a:lnTo>
                      <a:pt x="305" y="68"/>
                    </a:lnTo>
                    <a:lnTo>
                      <a:pt x="322" y="73"/>
                    </a:lnTo>
                    <a:lnTo>
                      <a:pt x="339" y="81"/>
                    </a:lnTo>
                    <a:lnTo>
                      <a:pt x="356" y="90"/>
                    </a:lnTo>
                    <a:lnTo>
                      <a:pt x="356" y="90"/>
                    </a:lnTo>
                    <a:lnTo>
                      <a:pt x="376" y="105"/>
                    </a:lnTo>
                    <a:lnTo>
                      <a:pt x="393" y="122"/>
                    </a:lnTo>
                    <a:lnTo>
                      <a:pt x="408" y="142"/>
                    </a:lnTo>
                    <a:lnTo>
                      <a:pt x="421" y="165"/>
                    </a:lnTo>
                    <a:lnTo>
                      <a:pt x="431" y="191"/>
                    </a:lnTo>
                    <a:lnTo>
                      <a:pt x="436" y="219"/>
                    </a:lnTo>
                    <a:lnTo>
                      <a:pt x="440" y="249"/>
                    </a:lnTo>
                    <a:lnTo>
                      <a:pt x="442" y="283"/>
                    </a:lnTo>
                    <a:lnTo>
                      <a:pt x="442" y="283"/>
                    </a:lnTo>
                    <a:lnTo>
                      <a:pt x="440" y="307"/>
                    </a:lnTo>
                    <a:lnTo>
                      <a:pt x="434" y="333"/>
                    </a:lnTo>
                    <a:lnTo>
                      <a:pt x="425" y="363"/>
                    </a:lnTo>
                    <a:lnTo>
                      <a:pt x="412" y="395"/>
                    </a:lnTo>
                    <a:lnTo>
                      <a:pt x="384" y="459"/>
                    </a:lnTo>
                    <a:lnTo>
                      <a:pt x="356" y="520"/>
                    </a:lnTo>
                    <a:lnTo>
                      <a:pt x="356" y="520"/>
                    </a:lnTo>
                    <a:lnTo>
                      <a:pt x="330" y="576"/>
                    </a:lnTo>
                    <a:lnTo>
                      <a:pt x="309" y="621"/>
                    </a:lnTo>
                    <a:lnTo>
                      <a:pt x="309" y="6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09" name="Rectangle 39"/>
              <p:cNvSpPr>
                <a:spLocks noChangeArrowheads="1"/>
              </p:cNvSpPr>
              <p:nvPr/>
            </p:nvSpPr>
            <p:spPr bwMode="auto">
              <a:xfrm>
                <a:off x="6527800" y="5595938"/>
                <a:ext cx="16668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0" name="Rectangle 40"/>
              <p:cNvSpPr>
                <a:spLocks noChangeArrowheads="1"/>
              </p:cNvSpPr>
              <p:nvPr/>
            </p:nvSpPr>
            <p:spPr bwMode="auto">
              <a:xfrm>
                <a:off x="6569075" y="5662613"/>
                <a:ext cx="8413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sp>
          <p:nvSpPr>
            <p:cNvPr id="1030" name="Rounded Rectangle 1029"/>
            <p:cNvSpPr/>
            <p:nvPr/>
          </p:nvSpPr>
          <p:spPr>
            <a:xfrm rot="1335120">
              <a:off x="4783573" y="2873906"/>
              <a:ext cx="82525" cy="30914"/>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2" name="Rounded Rectangle 111"/>
            <p:cNvSpPr/>
            <p:nvPr/>
          </p:nvSpPr>
          <p:spPr>
            <a:xfrm rot="3994160">
              <a:off x="4865327" y="2811095"/>
              <a:ext cx="82525" cy="27845"/>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3" name="Rounded Rectangle 112"/>
            <p:cNvSpPr/>
            <p:nvPr/>
          </p:nvSpPr>
          <p:spPr>
            <a:xfrm rot="6282763">
              <a:off x="4967553" y="2811795"/>
              <a:ext cx="82525" cy="26650"/>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4" name="Rounded Rectangle 113"/>
            <p:cNvSpPr/>
            <p:nvPr/>
          </p:nvSpPr>
          <p:spPr>
            <a:xfrm rot="8496747">
              <a:off x="5053634" y="2874153"/>
              <a:ext cx="82525" cy="26818"/>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5" name="Rounded Rectangle 114"/>
            <p:cNvSpPr/>
            <p:nvPr/>
          </p:nvSpPr>
          <p:spPr>
            <a:xfrm rot="21426617">
              <a:off x="4773359" y="2977947"/>
              <a:ext cx="82525" cy="29171"/>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sp>
          <p:nvSpPr>
            <p:cNvPr id="116" name="Rounded Rectangle 115"/>
            <p:cNvSpPr/>
            <p:nvPr/>
          </p:nvSpPr>
          <p:spPr>
            <a:xfrm rot="11112654">
              <a:off x="5073001" y="2991257"/>
              <a:ext cx="82525" cy="30427"/>
            </a:xfrm>
            <a:prstGeom prst="roundRect">
              <a:avLst>
                <a:gd name="adj" fmla="val 50000"/>
              </a:avLst>
            </a:pr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117" name="Group 116"/>
          <p:cNvGrpSpPr/>
          <p:nvPr/>
        </p:nvGrpSpPr>
        <p:grpSpPr>
          <a:xfrm rot="5400000" flipH="1">
            <a:off x="3640410" y="2688798"/>
            <a:ext cx="687961" cy="681046"/>
            <a:chOff x="3960813" y="3175"/>
            <a:chExt cx="885224" cy="911922"/>
          </a:xfrm>
          <a:solidFill>
            <a:srgbClr val="66AEBA"/>
          </a:solidFill>
        </p:grpSpPr>
        <p:sp>
          <p:nvSpPr>
            <p:cNvPr id="118" name="Freeform 47"/>
            <p:cNvSpPr>
              <a:spLocks noEditPoints="1"/>
            </p:cNvSpPr>
            <p:nvPr/>
          </p:nvSpPr>
          <p:spPr bwMode="auto">
            <a:xfrm>
              <a:off x="4449162" y="526159"/>
              <a:ext cx="396875" cy="388938"/>
            </a:xfrm>
            <a:custGeom>
              <a:avLst/>
              <a:gdLst>
                <a:gd name="T0" fmla="*/ 110 w 501"/>
                <a:gd name="T1" fmla="*/ 3 h 488"/>
                <a:gd name="T2" fmla="*/ 126 w 501"/>
                <a:gd name="T3" fmla="*/ 35 h 488"/>
                <a:gd name="T4" fmla="*/ 94 w 501"/>
                <a:gd name="T5" fmla="*/ 67 h 488"/>
                <a:gd name="T6" fmla="*/ 62 w 501"/>
                <a:gd name="T7" fmla="*/ 97 h 488"/>
                <a:gd name="T8" fmla="*/ 62 w 501"/>
                <a:gd name="T9" fmla="*/ 97 h 488"/>
                <a:gd name="T10" fmla="*/ 48 w 501"/>
                <a:gd name="T11" fmla="*/ 109 h 488"/>
                <a:gd name="T12" fmla="*/ 33 w 501"/>
                <a:gd name="T13" fmla="*/ 122 h 488"/>
                <a:gd name="T14" fmla="*/ 18 w 501"/>
                <a:gd name="T15" fmla="*/ 131 h 488"/>
                <a:gd name="T16" fmla="*/ 0 w 501"/>
                <a:gd name="T17" fmla="*/ 138 h 488"/>
                <a:gd name="T18" fmla="*/ 207 w 501"/>
                <a:gd name="T19" fmla="*/ 345 h 488"/>
                <a:gd name="T20" fmla="*/ 304 w 501"/>
                <a:gd name="T21" fmla="*/ 476 h 488"/>
                <a:gd name="T22" fmla="*/ 356 w 501"/>
                <a:gd name="T23" fmla="*/ 488 h 488"/>
                <a:gd name="T24" fmla="*/ 501 w 501"/>
                <a:gd name="T25" fmla="*/ 345 h 488"/>
                <a:gd name="T26" fmla="*/ 487 w 501"/>
                <a:gd name="T27" fmla="*/ 292 h 488"/>
                <a:gd name="T28" fmla="*/ 356 w 501"/>
                <a:gd name="T29" fmla="*/ 194 h 488"/>
                <a:gd name="T30" fmla="*/ 161 w 501"/>
                <a:gd name="T31" fmla="*/ 0 h 488"/>
                <a:gd name="T32" fmla="*/ 141 w 501"/>
                <a:gd name="T33" fmla="*/ 19 h 488"/>
                <a:gd name="T34" fmla="*/ 110 w 501"/>
                <a:gd name="T35" fmla="*/ 3 h 488"/>
                <a:gd name="T36" fmla="*/ 342 w 501"/>
                <a:gd name="T37" fmla="*/ 269 h 488"/>
                <a:gd name="T38" fmla="*/ 342 w 501"/>
                <a:gd name="T39" fmla="*/ 269 h 488"/>
                <a:gd name="T40" fmla="*/ 354 w 501"/>
                <a:gd name="T41" fmla="*/ 269 h 488"/>
                <a:gd name="T42" fmla="*/ 366 w 501"/>
                <a:gd name="T43" fmla="*/ 272 h 488"/>
                <a:gd name="T44" fmla="*/ 377 w 501"/>
                <a:gd name="T45" fmla="*/ 279 h 488"/>
                <a:gd name="T46" fmla="*/ 386 w 501"/>
                <a:gd name="T47" fmla="*/ 287 h 488"/>
                <a:gd name="T48" fmla="*/ 393 w 501"/>
                <a:gd name="T49" fmla="*/ 295 h 488"/>
                <a:gd name="T50" fmla="*/ 398 w 501"/>
                <a:gd name="T51" fmla="*/ 306 h 488"/>
                <a:gd name="T52" fmla="*/ 402 w 501"/>
                <a:gd name="T53" fmla="*/ 317 h 488"/>
                <a:gd name="T54" fmla="*/ 404 w 501"/>
                <a:gd name="T55" fmla="*/ 329 h 488"/>
                <a:gd name="T56" fmla="*/ 404 w 501"/>
                <a:gd name="T57" fmla="*/ 329 h 488"/>
                <a:gd name="T58" fmla="*/ 402 w 501"/>
                <a:gd name="T59" fmla="*/ 341 h 488"/>
                <a:gd name="T60" fmla="*/ 398 w 501"/>
                <a:gd name="T61" fmla="*/ 354 h 488"/>
                <a:gd name="T62" fmla="*/ 393 w 501"/>
                <a:gd name="T63" fmla="*/ 363 h 488"/>
                <a:gd name="T64" fmla="*/ 386 w 501"/>
                <a:gd name="T65" fmla="*/ 372 h 488"/>
                <a:gd name="T66" fmla="*/ 377 w 501"/>
                <a:gd name="T67" fmla="*/ 380 h 488"/>
                <a:gd name="T68" fmla="*/ 366 w 501"/>
                <a:gd name="T69" fmla="*/ 386 h 488"/>
                <a:gd name="T70" fmla="*/ 354 w 501"/>
                <a:gd name="T71" fmla="*/ 389 h 488"/>
                <a:gd name="T72" fmla="*/ 342 w 501"/>
                <a:gd name="T73" fmla="*/ 391 h 488"/>
                <a:gd name="T74" fmla="*/ 342 w 501"/>
                <a:gd name="T75" fmla="*/ 391 h 488"/>
                <a:gd name="T76" fmla="*/ 329 w 501"/>
                <a:gd name="T77" fmla="*/ 389 h 488"/>
                <a:gd name="T78" fmla="*/ 319 w 501"/>
                <a:gd name="T79" fmla="*/ 386 h 488"/>
                <a:gd name="T80" fmla="*/ 308 w 501"/>
                <a:gd name="T81" fmla="*/ 380 h 488"/>
                <a:gd name="T82" fmla="*/ 299 w 501"/>
                <a:gd name="T83" fmla="*/ 372 h 488"/>
                <a:gd name="T84" fmla="*/ 292 w 501"/>
                <a:gd name="T85" fmla="*/ 363 h 488"/>
                <a:gd name="T86" fmla="*/ 287 w 501"/>
                <a:gd name="T87" fmla="*/ 354 h 488"/>
                <a:gd name="T88" fmla="*/ 283 w 501"/>
                <a:gd name="T89" fmla="*/ 341 h 488"/>
                <a:gd name="T90" fmla="*/ 281 w 501"/>
                <a:gd name="T91" fmla="*/ 329 h 488"/>
                <a:gd name="T92" fmla="*/ 281 w 501"/>
                <a:gd name="T93" fmla="*/ 329 h 488"/>
                <a:gd name="T94" fmla="*/ 283 w 501"/>
                <a:gd name="T95" fmla="*/ 317 h 488"/>
                <a:gd name="T96" fmla="*/ 287 w 501"/>
                <a:gd name="T97" fmla="*/ 306 h 488"/>
                <a:gd name="T98" fmla="*/ 292 w 501"/>
                <a:gd name="T99" fmla="*/ 295 h 488"/>
                <a:gd name="T100" fmla="*/ 299 w 501"/>
                <a:gd name="T101" fmla="*/ 287 h 488"/>
                <a:gd name="T102" fmla="*/ 308 w 501"/>
                <a:gd name="T103" fmla="*/ 279 h 488"/>
                <a:gd name="T104" fmla="*/ 319 w 501"/>
                <a:gd name="T105" fmla="*/ 272 h 488"/>
                <a:gd name="T106" fmla="*/ 329 w 501"/>
                <a:gd name="T107" fmla="*/ 269 h 488"/>
                <a:gd name="T108" fmla="*/ 342 w 501"/>
                <a:gd name="T109" fmla="*/ 269 h 488"/>
                <a:gd name="T110" fmla="*/ 342 w 501"/>
                <a:gd name="T111" fmla="*/ 26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1" h="488">
                  <a:moveTo>
                    <a:pt x="110" y="3"/>
                  </a:moveTo>
                  <a:lnTo>
                    <a:pt x="126" y="35"/>
                  </a:lnTo>
                  <a:lnTo>
                    <a:pt x="94" y="67"/>
                  </a:lnTo>
                  <a:lnTo>
                    <a:pt x="62" y="97"/>
                  </a:lnTo>
                  <a:lnTo>
                    <a:pt x="62" y="97"/>
                  </a:lnTo>
                  <a:lnTo>
                    <a:pt x="48" y="109"/>
                  </a:lnTo>
                  <a:lnTo>
                    <a:pt x="33" y="122"/>
                  </a:lnTo>
                  <a:lnTo>
                    <a:pt x="18" y="131"/>
                  </a:lnTo>
                  <a:lnTo>
                    <a:pt x="0" y="138"/>
                  </a:lnTo>
                  <a:lnTo>
                    <a:pt x="207" y="345"/>
                  </a:lnTo>
                  <a:lnTo>
                    <a:pt x="304" y="476"/>
                  </a:lnTo>
                  <a:lnTo>
                    <a:pt x="356" y="488"/>
                  </a:lnTo>
                  <a:lnTo>
                    <a:pt x="501" y="345"/>
                  </a:lnTo>
                  <a:lnTo>
                    <a:pt x="487" y="292"/>
                  </a:lnTo>
                  <a:lnTo>
                    <a:pt x="356" y="194"/>
                  </a:lnTo>
                  <a:lnTo>
                    <a:pt x="161" y="0"/>
                  </a:lnTo>
                  <a:lnTo>
                    <a:pt x="141" y="19"/>
                  </a:lnTo>
                  <a:lnTo>
                    <a:pt x="110" y="3"/>
                  </a:lnTo>
                  <a:close/>
                  <a:moveTo>
                    <a:pt x="342" y="269"/>
                  </a:moveTo>
                  <a:lnTo>
                    <a:pt x="342" y="269"/>
                  </a:lnTo>
                  <a:lnTo>
                    <a:pt x="354" y="269"/>
                  </a:lnTo>
                  <a:lnTo>
                    <a:pt x="366" y="272"/>
                  </a:lnTo>
                  <a:lnTo>
                    <a:pt x="377" y="279"/>
                  </a:lnTo>
                  <a:lnTo>
                    <a:pt x="386" y="287"/>
                  </a:lnTo>
                  <a:lnTo>
                    <a:pt x="393" y="295"/>
                  </a:lnTo>
                  <a:lnTo>
                    <a:pt x="398" y="306"/>
                  </a:lnTo>
                  <a:lnTo>
                    <a:pt x="402" y="317"/>
                  </a:lnTo>
                  <a:lnTo>
                    <a:pt x="404" y="329"/>
                  </a:lnTo>
                  <a:lnTo>
                    <a:pt x="404" y="329"/>
                  </a:lnTo>
                  <a:lnTo>
                    <a:pt x="402" y="341"/>
                  </a:lnTo>
                  <a:lnTo>
                    <a:pt x="398" y="354"/>
                  </a:lnTo>
                  <a:lnTo>
                    <a:pt x="393" y="363"/>
                  </a:lnTo>
                  <a:lnTo>
                    <a:pt x="386" y="372"/>
                  </a:lnTo>
                  <a:lnTo>
                    <a:pt x="377" y="380"/>
                  </a:lnTo>
                  <a:lnTo>
                    <a:pt x="366" y="386"/>
                  </a:lnTo>
                  <a:lnTo>
                    <a:pt x="354" y="389"/>
                  </a:lnTo>
                  <a:lnTo>
                    <a:pt x="342" y="391"/>
                  </a:lnTo>
                  <a:lnTo>
                    <a:pt x="342" y="391"/>
                  </a:lnTo>
                  <a:lnTo>
                    <a:pt x="329" y="389"/>
                  </a:lnTo>
                  <a:lnTo>
                    <a:pt x="319" y="386"/>
                  </a:lnTo>
                  <a:lnTo>
                    <a:pt x="308" y="380"/>
                  </a:lnTo>
                  <a:lnTo>
                    <a:pt x="299" y="372"/>
                  </a:lnTo>
                  <a:lnTo>
                    <a:pt x="292" y="363"/>
                  </a:lnTo>
                  <a:lnTo>
                    <a:pt x="287" y="354"/>
                  </a:lnTo>
                  <a:lnTo>
                    <a:pt x="283" y="341"/>
                  </a:lnTo>
                  <a:lnTo>
                    <a:pt x="281" y="329"/>
                  </a:lnTo>
                  <a:lnTo>
                    <a:pt x="281" y="329"/>
                  </a:lnTo>
                  <a:lnTo>
                    <a:pt x="283" y="317"/>
                  </a:lnTo>
                  <a:lnTo>
                    <a:pt x="287" y="306"/>
                  </a:lnTo>
                  <a:lnTo>
                    <a:pt x="292" y="295"/>
                  </a:lnTo>
                  <a:lnTo>
                    <a:pt x="299" y="287"/>
                  </a:lnTo>
                  <a:lnTo>
                    <a:pt x="308" y="279"/>
                  </a:lnTo>
                  <a:lnTo>
                    <a:pt x="319" y="272"/>
                  </a:lnTo>
                  <a:lnTo>
                    <a:pt x="329" y="269"/>
                  </a:lnTo>
                  <a:lnTo>
                    <a:pt x="342" y="269"/>
                  </a:lnTo>
                  <a:lnTo>
                    <a:pt x="342" y="2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19" name="Freeform 48"/>
            <p:cNvSpPr>
              <a:spLocks/>
            </p:cNvSpPr>
            <p:nvPr/>
          </p:nvSpPr>
          <p:spPr bwMode="auto">
            <a:xfrm>
              <a:off x="3960813" y="3175"/>
              <a:ext cx="412750" cy="412750"/>
            </a:xfrm>
            <a:custGeom>
              <a:avLst/>
              <a:gdLst>
                <a:gd name="T0" fmla="*/ 459 w 521"/>
                <a:gd name="T1" fmla="*/ 377 h 520"/>
                <a:gd name="T2" fmla="*/ 473 w 521"/>
                <a:gd name="T3" fmla="*/ 363 h 520"/>
                <a:gd name="T4" fmla="*/ 510 w 521"/>
                <a:gd name="T5" fmla="*/ 325 h 520"/>
                <a:gd name="T6" fmla="*/ 514 w 521"/>
                <a:gd name="T7" fmla="*/ 311 h 520"/>
                <a:gd name="T8" fmla="*/ 521 w 521"/>
                <a:gd name="T9" fmla="*/ 283 h 520"/>
                <a:gd name="T10" fmla="*/ 521 w 521"/>
                <a:gd name="T11" fmla="*/ 270 h 520"/>
                <a:gd name="T12" fmla="*/ 515 w 521"/>
                <a:gd name="T13" fmla="*/ 219 h 520"/>
                <a:gd name="T14" fmla="*/ 498 w 521"/>
                <a:gd name="T15" fmla="*/ 170 h 520"/>
                <a:gd name="T16" fmla="*/ 471 w 521"/>
                <a:gd name="T17" fmla="*/ 124 h 520"/>
                <a:gd name="T18" fmla="*/ 437 w 521"/>
                <a:gd name="T19" fmla="*/ 83 h 520"/>
                <a:gd name="T20" fmla="*/ 397 w 521"/>
                <a:gd name="T21" fmla="*/ 47 h 520"/>
                <a:gd name="T22" fmla="*/ 351 w 521"/>
                <a:gd name="T23" fmla="*/ 21 h 520"/>
                <a:gd name="T24" fmla="*/ 301 w 521"/>
                <a:gd name="T25" fmla="*/ 5 h 520"/>
                <a:gd name="T26" fmla="*/ 250 w 521"/>
                <a:gd name="T27" fmla="*/ 0 h 520"/>
                <a:gd name="T28" fmla="*/ 227 w 521"/>
                <a:gd name="T29" fmla="*/ 24 h 520"/>
                <a:gd name="T30" fmla="*/ 289 w 521"/>
                <a:gd name="T31" fmla="*/ 86 h 520"/>
                <a:gd name="T32" fmla="*/ 319 w 521"/>
                <a:gd name="T33" fmla="*/ 120 h 520"/>
                <a:gd name="T34" fmla="*/ 328 w 521"/>
                <a:gd name="T35" fmla="*/ 147 h 520"/>
                <a:gd name="T36" fmla="*/ 328 w 521"/>
                <a:gd name="T37" fmla="*/ 184 h 520"/>
                <a:gd name="T38" fmla="*/ 326 w 521"/>
                <a:gd name="T39" fmla="*/ 194 h 520"/>
                <a:gd name="T40" fmla="*/ 319 w 521"/>
                <a:gd name="T41" fmla="*/ 217 h 520"/>
                <a:gd name="T42" fmla="*/ 298 w 521"/>
                <a:gd name="T43" fmla="*/ 253 h 520"/>
                <a:gd name="T44" fmla="*/ 253 w 521"/>
                <a:gd name="T45" fmla="*/ 295 h 520"/>
                <a:gd name="T46" fmla="*/ 218 w 521"/>
                <a:gd name="T47" fmla="*/ 318 h 520"/>
                <a:gd name="T48" fmla="*/ 197 w 521"/>
                <a:gd name="T49" fmla="*/ 325 h 520"/>
                <a:gd name="T50" fmla="*/ 186 w 521"/>
                <a:gd name="T51" fmla="*/ 327 h 520"/>
                <a:gd name="T52" fmla="*/ 133 w 521"/>
                <a:gd name="T53" fmla="*/ 324 h 520"/>
                <a:gd name="T54" fmla="*/ 106 w 521"/>
                <a:gd name="T55" fmla="*/ 308 h 520"/>
                <a:gd name="T56" fmla="*/ 25 w 521"/>
                <a:gd name="T57" fmla="*/ 224 h 520"/>
                <a:gd name="T58" fmla="*/ 0 w 521"/>
                <a:gd name="T59" fmla="*/ 249 h 520"/>
                <a:gd name="T60" fmla="*/ 2 w 521"/>
                <a:gd name="T61" fmla="*/ 276 h 520"/>
                <a:gd name="T62" fmla="*/ 14 w 521"/>
                <a:gd name="T63" fmla="*/ 325 h 520"/>
                <a:gd name="T64" fmla="*/ 35 w 521"/>
                <a:gd name="T65" fmla="*/ 373 h 520"/>
                <a:gd name="T66" fmla="*/ 66 w 521"/>
                <a:gd name="T67" fmla="*/ 417 h 520"/>
                <a:gd name="T68" fmla="*/ 104 w 521"/>
                <a:gd name="T69" fmla="*/ 455 h 520"/>
                <a:gd name="T70" fmla="*/ 147 w 521"/>
                <a:gd name="T71" fmla="*/ 485 h 520"/>
                <a:gd name="T72" fmla="*/ 195 w 521"/>
                <a:gd name="T73" fmla="*/ 508 h 520"/>
                <a:gd name="T74" fmla="*/ 244 w 521"/>
                <a:gd name="T75" fmla="*/ 518 h 520"/>
                <a:gd name="T76" fmla="*/ 271 w 521"/>
                <a:gd name="T77" fmla="*/ 520 h 520"/>
                <a:gd name="T78" fmla="*/ 310 w 521"/>
                <a:gd name="T79" fmla="*/ 515 h 520"/>
                <a:gd name="T80" fmla="*/ 349 w 521"/>
                <a:gd name="T81" fmla="*/ 499 h 520"/>
                <a:gd name="T82" fmla="*/ 354 w 521"/>
                <a:gd name="T83" fmla="*/ 504 h 520"/>
                <a:gd name="T84" fmla="*/ 370 w 521"/>
                <a:gd name="T85" fmla="*/ 471 h 520"/>
                <a:gd name="T86" fmla="*/ 393 w 521"/>
                <a:gd name="T87" fmla="*/ 44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1" h="520">
                  <a:moveTo>
                    <a:pt x="425" y="410"/>
                  </a:moveTo>
                  <a:lnTo>
                    <a:pt x="459" y="377"/>
                  </a:lnTo>
                  <a:lnTo>
                    <a:pt x="489" y="393"/>
                  </a:lnTo>
                  <a:lnTo>
                    <a:pt x="473" y="363"/>
                  </a:lnTo>
                  <a:lnTo>
                    <a:pt x="506" y="329"/>
                  </a:lnTo>
                  <a:lnTo>
                    <a:pt x="510" y="325"/>
                  </a:lnTo>
                  <a:lnTo>
                    <a:pt x="510" y="325"/>
                  </a:lnTo>
                  <a:lnTo>
                    <a:pt x="514" y="311"/>
                  </a:lnTo>
                  <a:lnTo>
                    <a:pt x="517" y="297"/>
                  </a:lnTo>
                  <a:lnTo>
                    <a:pt x="521" y="283"/>
                  </a:lnTo>
                  <a:lnTo>
                    <a:pt x="521" y="270"/>
                  </a:lnTo>
                  <a:lnTo>
                    <a:pt x="521" y="270"/>
                  </a:lnTo>
                  <a:lnTo>
                    <a:pt x="519" y="244"/>
                  </a:lnTo>
                  <a:lnTo>
                    <a:pt x="515" y="219"/>
                  </a:lnTo>
                  <a:lnTo>
                    <a:pt x="508" y="193"/>
                  </a:lnTo>
                  <a:lnTo>
                    <a:pt x="498" y="170"/>
                  </a:lnTo>
                  <a:lnTo>
                    <a:pt x="487" y="145"/>
                  </a:lnTo>
                  <a:lnTo>
                    <a:pt x="471" y="124"/>
                  </a:lnTo>
                  <a:lnTo>
                    <a:pt x="455" y="102"/>
                  </a:lnTo>
                  <a:lnTo>
                    <a:pt x="437" y="83"/>
                  </a:lnTo>
                  <a:lnTo>
                    <a:pt x="418" y="63"/>
                  </a:lnTo>
                  <a:lnTo>
                    <a:pt x="397" y="47"/>
                  </a:lnTo>
                  <a:lnTo>
                    <a:pt x="374" y="33"/>
                  </a:lnTo>
                  <a:lnTo>
                    <a:pt x="351" y="21"/>
                  </a:lnTo>
                  <a:lnTo>
                    <a:pt x="328" y="12"/>
                  </a:lnTo>
                  <a:lnTo>
                    <a:pt x="301" y="5"/>
                  </a:lnTo>
                  <a:lnTo>
                    <a:pt x="276" y="1"/>
                  </a:lnTo>
                  <a:lnTo>
                    <a:pt x="250" y="0"/>
                  </a:lnTo>
                  <a:lnTo>
                    <a:pt x="250" y="0"/>
                  </a:lnTo>
                  <a:lnTo>
                    <a:pt x="227" y="24"/>
                  </a:lnTo>
                  <a:lnTo>
                    <a:pt x="227" y="24"/>
                  </a:lnTo>
                  <a:lnTo>
                    <a:pt x="289" y="86"/>
                  </a:lnTo>
                  <a:lnTo>
                    <a:pt x="306" y="106"/>
                  </a:lnTo>
                  <a:lnTo>
                    <a:pt x="319" y="120"/>
                  </a:lnTo>
                  <a:lnTo>
                    <a:pt x="324" y="132"/>
                  </a:lnTo>
                  <a:lnTo>
                    <a:pt x="328" y="147"/>
                  </a:lnTo>
                  <a:lnTo>
                    <a:pt x="328" y="162"/>
                  </a:lnTo>
                  <a:lnTo>
                    <a:pt x="328" y="184"/>
                  </a:lnTo>
                  <a:lnTo>
                    <a:pt x="328" y="184"/>
                  </a:lnTo>
                  <a:lnTo>
                    <a:pt x="326" y="194"/>
                  </a:lnTo>
                  <a:lnTo>
                    <a:pt x="324" y="207"/>
                  </a:lnTo>
                  <a:lnTo>
                    <a:pt x="319" y="217"/>
                  </a:lnTo>
                  <a:lnTo>
                    <a:pt x="313" y="230"/>
                  </a:lnTo>
                  <a:lnTo>
                    <a:pt x="298" y="253"/>
                  </a:lnTo>
                  <a:lnTo>
                    <a:pt x="276" y="276"/>
                  </a:lnTo>
                  <a:lnTo>
                    <a:pt x="253" y="295"/>
                  </a:lnTo>
                  <a:lnTo>
                    <a:pt x="230" y="311"/>
                  </a:lnTo>
                  <a:lnTo>
                    <a:pt x="218" y="318"/>
                  </a:lnTo>
                  <a:lnTo>
                    <a:pt x="207" y="322"/>
                  </a:lnTo>
                  <a:lnTo>
                    <a:pt x="197" y="325"/>
                  </a:lnTo>
                  <a:lnTo>
                    <a:pt x="186" y="327"/>
                  </a:lnTo>
                  <a:lnTo>
                    <a:pt x="186" y="327"/>
                  </a:lnTo>
                  <a:lnTo>
                    <a:pt x="147" y="327"/>
                  </a:lnTo>
                  <a:lnTo>
                    <a:pt x="133" y="324"/>
                  </a:lnTo>
                  <a:lnTo>
                    <a:pt x="120" y="318"/>
                  </a:lnTo>
                  <a:lnTo>
                    <a:pt x="106" y="308"/>
                  </a:lnTo>
                  <a:lnTo>
                    <a:pt x="87" y="288"/>
                  </a:lnTo>
                  <a:lnTo>
                    <a:pt x="25" y="224"/>
                  </a:lnTo>
                  <a:lnTo>
                    <a:pt x="25" y="224"/>
                  </a:lnTo>
                  <a:lnTo>
                    <a:pt x="0" y="249"/>
                  </a:lnTo>
                  <a:lnTo>
                    <a:pt x="0" y="249"/>
                  </a:lnTo>
                  <a:lnTo>
                    <a:pt x="2" y="276"/>
                  </a:lnTo>
                  <a:lnTo>
                    <a:pt x="7" y="301"/>
                  </a:lnTo>
                  <a:lnTo>
                    <a:pt x="14" y="325"/>
                  </a:lnTo>
                  <a:lnTo>
                    <a:pt x="23" y="350"/>
                  </a:lnTo>
                  <a:lnTo>
                    <a:pt x="35" y="373"/>
                  </a:lnTo>
                  <a:lnTo>
                    <a:pt x="50" y="396"/>
                  </a:lnTo>
                  <a:lnTo>
                    <a:pt x="66" y="417"/>
                  </a:lnTo>
                  <a:lnTo>
                    <a:pt x="85" y="437"/>
                  </a:lnTo>
                  <a:lnTo>
                    <a:pt x="104" y="455"/>
                  </a:lnTo>
                  <a:lnTo>
                    <a:pt x="124" y="471"/>
                  </a:lnTo>
                  <a:lnTo>
                    <a:pt x="147" y="485"/>
                  </a:lnTo>
                  <a:lnTo>
                    <a:pt x="170" y="497"/>
                  </a:lnTo>
                  <a:lnTo>
                    <a:pt x="195" y="508"/>
                  </a:lnTo>
                  <a:lnTo>
                    <a:pt x="220" y="515"/>
                  </a:lnTo>
                  <a:lnTo>
                    <a:pt x="244" y="518"/>
                  </a:lnTo>
                  <a:lnTo>
                    <a:pt x="271" y="520"/>
                  </a:lnTo>
                  <a:lnTo>
                    <a:pt x="271" y="520"/>
                  </a:lnTo>
                  <a:lnTo>
                    <a:pt x="290" y="518"/>
                  </a:lnTo>
                  <a:lnTo>
                    <a:pt x="310" y="515"/>
                  </a:lnTo>
                  <a:lnTo>
                    <a:pt x="329" y="508"/>
                  </a:lnTo>
                  <a:lnTo>
                    <a:pt x="349" y="499"/>
                  </a:lnTo>
                  <a:lnTo>
                    <a:pt x="354" y="504"/>
                  </a:lnTo>
                  <a:lnTo>
                    <a:pt x="354" y="504"/>
                  </a:lnTo>
                  <a:lnTo>
                    <a:pt x="361" y="487"/>
                  </a:lnTo>
                  <a:lnTo>
                    <a:pt x="370" y="471"/>
                  </a:lnTo>
                  <a:lnTo>
                    <a:pt x="381" y="455"/>
                  </a:lnTo>
                  <a:lnTo>
                    <a:pt x="393" y="440"/>
                  </a:lnTo>
                  <a:lnTo>
                    <a:pt x="425"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121" name="Group 120"/>
          <p:cNvGrpSpPr/>
          <p:nvPr/>
        </p:nvGrpSpPr>
        <p:grpSpPr>
          <a:xfrm>
            <a:off x="3651624" y="3588800"/>
            <a:ext cx="613935" cy="635108"/>
            <a:chOff x="2682876" y="4572000"/>
            <a:chExt cx="736600" cy="762000"/>
          </a:xfrm>
          <a:solidFill>
            <a:srgbClr val="66AEBA"/>
          </a:solidFill>
        </p:grpSpPr>
        <p:sp>
          <p:nvSpPr>
            <p:cNvPr id="122" name="Freeform 28"/>
            <p:cNvSpPr>
              <a:spLocks/>
            </p:cNvSpPr>
            <p:nvPr/>
          </p:nvSpPr>
          <p:spPr bwMode="auto">
            <a:xfrm>
              <a:off x="2868613" y="4572000"/>
              <a:ext cx="241300" cy="242888"/>
            </a:xfrm>
            <a:custGeom>
              <a:avLst/>
              <a:gdLst>
                <a:gd name="T0" fmla="*/ 76 w 152"/>
                <a:gd name="T1" fmla="*/ 153 h 153"/>
                <a:gd name="T2" fmla="*/ 94 w 152"/>
                <a:gd name="T3" fmla="*/ 150 h 153"/>
                <a:gd name="T4" fmla="*/ 69 w 152"/>
                <a:gd name="T5" fmla="*/ 129 h 153"/>
                <a:gd name="T6" fmla="*/ 58 w 152"/>
                <a:gd name="T7" fmla="*/ 116 h 153"/>
                <a:gd name="T8" fmla="*/ 52 w 152"/>
                <a:gd name="T9" fmla="*/ 99 h 153"/>
                <a:gd name="T10" fmla="*/ 52 w 152"/>
                <a:gd name="T11" fmla="*/ 91 h 153"/>
                <a:gd name="T12" fmla="*/ 57 w 152"/>
                <a:gd name="T13" fmla="*/ 74 h 153"/>
                <a:gd name="T14" fmla="*/ 63 w 152"/>
                <a:gd name="T15" fmla="*/ 67 h 153"/>
                <a:gd name="T16" fmla="*/ 77 w 152"/>
                <a:gd name="T17" fmla="*/ 55 h 153"/>
                <a:gd name="T18" fmla="*/ 96 w 152"/>
                <a:gd name="T19" fmla="*/ 51 h 153"/>
                <a:gd name="T20" fmla="*/ 103 w 152"/>
                <a:gd name="T21" fmla="*/ 51 h 153"/>
                <a:gd name="T22" fmla="*/ 118 w 152"/>
                <a:gd name="T23" fmla="*/ 56 h 153"/>
                <a:gd name="T24" fmla="*/ 151 w 152"/>
                <a:gd name="T25" fmla="*/ 83 h 153"/>
                <a:gd name="T26" fmla="*/ 152 w 152"/>
                <a:gd name="T27" fmla="*/ 76 h 153"/>
                <a:gd name="T28" fmla="*/ 151 w 152"/>
                <a:gd name="T29" fmla="*/ 68 h 153"/>
                <a:gd name="T30" fmla="*/ 149 w 152"/>
                <a:gd name="T31" fmla="*/ 54 h 153"/>
                <a:gd name="T32" fmla="*/ 143 w 152"/>
                <a:gd name="T33" fmla="*/ 39 h 153"/>
                <a:gd name="T34" fmla="*/ 130 w 152"/>
                <a:gd name="T35" fmla="*/ 23 h 153"/>
                <a:gd name="T36" fmla="*/ 112 w 152"/>
                <a:gd name="T37" fmla="*/ 10 h 153"/>
                <a:gd name="T38" fmla="*/ 99 w 152"/>
                <a:gd name="T39" fmla="*/ 4 h 153"/>
                <a:gd name="T40" fmla="*/ 83 w 152"/>
                <a:gd name="T41" fmla="*/ 0 h 153"/>
                <a:gd name="T42" fmla="*/ 76 w 152"/>
                <a:gd name="T43" fmla="*/ 0 h 153"/>
                <a:gd name="T44" fmla="*/ 60 w 152"/>
                <a:gd name="T45" fmla="*/ 1 h 153"/>
                <a:gd name="T46" fmla="*/ 46 w 152"/>
                <a:gd name="T47" fmla="*/ 6 h 153"/>
                <a:gd name="T48" fmla="*/ 33 w 152"/>
                <a:gd name="T49" fmla="*/ 13 h 153"/>
                <a:gd name="T50" fmla="*/ 13 w 152"/>
                <a:gd name="T51" fmla="*/ 33 h 153"/>
                <a:gd name="T52" fmla="*/ 6 w 152"/>
                <a:gd name="T53" fmla="*/ 46 h 153"/>
                <a:gd name="T54" fmla="*/ 1 w 152"/>
                <a:gd name="T55" fmla="*/ 61 h 153"/>
                <a:gd name="T56" fmla="*/ 0 w 152"/>
                <a:gd name="T57" fmla="*/ 76 h 153"/>
                <a:gd name="T58" fmla="*/ 0 w 152"/>
                <a:gd name="T59" fmla="*/ 83 h 153"/>
                <a:gd name="T60" fmla="*/ 3 w 152"/>
                <a:gd name="T61" fmla="*/ 99 h 153"/>
                <a:gd name="T62" fmla="*/ 9 w 152"/>
                <a:gd name="T63" fmla="*/ 112 h 153"/>
                <a:gd name="T64" fmla="*/ 22 w 152"/>
                <a:gd name="T65" fmla="*/ 130 h 153"/>
                <a:gd name="T66" fmla="*/ 40 w 152"/>
                <a:gd name="T67" fmla="*/ 143 h 153"/>
                <a:gd name="T68" fmla="*/ 53 w 152"/>
                <a:gd name="T69" fmla="*/ 149 h 153"/>
                <a:gd name="T70" fmla="*/ 68 w 152"/>
                <a:gd name="T71" fmla="*/ 151 h 153"/>
                <a:gd name="T72" fmla="*/ 76 w 152"/>
                <a:gd name="T7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153">
                  <a:moveTo>
                    <a:pt x="76" y="153"/>
                  </a:moveTo>
                  <a:lnTo>
                    <a:pt x="76" y="153"/>
                  </a:lnTo>
                  <a:lnTo>
                    <a:pt x="85" y="151"/>
                  </a:lnTo>
                  <a:lnTo>
                    <a:pt x="94" y="150"/>
                  </a:lnTo>
                  <a:lnTo>
                    <a:pt x="69" y="129"/>
                  </a:lnTo>
                  <a:lnTo>
                    <a:pt x="69" y="129"/>
                  </a:lnTo>
                  <a:lnTo>
                    <a:pt x="63" y="123"/>
                  </a:lnTo>
                  <a:lnTo>
                    <a:pt x="58" y="116"/>
                  </a:lnTo>
                  <a:lnTo>
                    <a:pt x="54" y="107"/>
                  </a:lnTo>
                  <a:lnTo>
                    <a:pt x="52" y="99"/>
                  </a:lnTo>
                  <a:lnTo>
                    <a:pt x="52" y="99"/>
                  </a:lnTo>
                  <a:lnTo>
                    <a:pt x="52" y="91"/>
                  </a:lnTo>
                  <a:lnTo>
                    <a:pt x="54" y="82"/>
                  </a:lnTo>
                  <a:lnTo>
                    <a:pt x="57" y="74"/>
                  </a:lnTo>
                  <a:lnTo>
                    <a:pt x="63" y="67"/>
                  </a:lnTo>
                  <a:lnTo>
                    <a:pt x="63" y="67"/>
                  </a:lnTo>
                  <a:lnTo>
                    <a:pt x="69" y="60"/>
                  </a:lnTo>
                  <a:lnTo>
                    <a:pt x="77" y="55"/>
                  </a:lnTo>
                  <a:lnTo>
                    <a:pt x="87" y="51"/>
                  </a:lnTo>
                  <a:lnTo>
                    <a:pt x="96" y="51"/>
                  </a:lnTo>
                  <a:lnTo>
                    <a:pt x="96" y="51"/>
                  </a:lnTo>
                  <a:lnTo>
                    <a:pt x="103" y="51"/>
                  </a:lnTo>
                  <a:lnTo>
                    <a:pt x="110" y="54"/>
                  </a:lnTo>
                  <a:lnTo>
                    <a:pt x="118" y="56"/>
                  </a:lnTo>
                  <a:lnTo>
                    <a:pt x="124" y="61"/>
                  </a:lnTo>
                  <a:lnTo>
                    <a:pt x="151" y="83"/>
                  </a:lnTo>
                  <a:lnTo>
                    <a:pt x="151" y="83"/>
                  </a:lnTo>
                  <a:lnTo>
                    <a:pt x="152" y="76"/>
                  </a:lnTo>
                  <a:lnTo>
                    <a:pt x="152" y="76"/>
                  </a:lnTo>
                  <a:lnTo>
                    <a:pt x="151" y="68"/>
                  </a:lnTo>
                  <a:lnTo>
                    <a:pt x="150" y="61"/>
                  </a:lnTo>
                  <a:lnTo>
                    <a:pt x="149" y="54"/>
                  </a:lnTo>
                  <a:lnTo>
                    <a:pt x="146" y="46"/>
                  </a:lnTo>
                  <a:lnTo>
                    <a:pt x="143" y="39"/>
                  </a:lnTo>
                  <a:lnTo>
                    <a:pt x="139" y="33"/>
                  </a:lnTo>
                  <a:lnTo>
                    <a:pt x="130" y="23"/>
                  </a:lnTo>
                  <a:lnTo>
                    <a:pt x="119" y="13"/>
                  </a:lnTo>
                  <a:lnTo>
                    <a:pt x="112" y="10"/>
                  </a:lnTo>
                  <a:lnTo>
                    <a:pt x="106" y="6"/>
                  </a:lnTo>
                  <a:lnTo>
                    <a:pt x="99" y="4"/>
                  </a:lnTo>
                  <a:lnTo>
                    <a:pt x="91" y="1"/>
                  </a:lnTo>
                  <a:lnTo>
                    <a:pt x="83" y="0"/>
                  </a:lnTo>
                  <a:lnTo>
                    <a:pt x="76" y="0"/>
                  </a:lnTo>
                  <a:lnTo>
                    <a:pt x="76" y="0"/>
                  </a:lnTo>
                  <a:lnTo>
                    <a:pt x="68" y="0"/>
                  </a:lnTo>
                  <a:lnTo>
                    <a:pt x="60" y="1"/>
                  </a:lnTo>
                  <a:lnTo>
                    <a:pt x="53" y="4"/>
                  </a:lnTo>
                  <a:lnTo>
                    <a:pt x="46" y="6"/>
                  </a:lnTo>
                  <a:lnTo>
                    <a:pt x="40" y="10"/>
                  </a:lnTo>
                  <a:lnTo>
                    <a:pt x="33" y="13"/>
                  </a:lnTo>
                  <a:lnTo>
                    <a:pt x="22" y="23"/>
                  </a:lnTo>
                  <a:lnTo>
                    <a:pt x="13" y="33"/>
                  </a:lnTo>
                  <a:lnTo>
                    <a:pt x="9" y="39"/>
                  </a:lnTo>
                  <a:lnTo>
                    <a:pt x="6" y="46"/>
                  </a:lnTo>
                  <a:lnTo>
                    <a:pt x="3" y="54"/>
                  </a:lnTo>
                  <a:lnTo>
                    <a:pt x="1" y="61"/>
                  </a:lnTo>
                  <a:lnTo>
                    <a:pt x="0" y="68"/>
                  </a:lnTo>
                  <a:lnTo>
                    <a:pt x="0" y="76"/>
                  </a:lnTo>
                  <a:lnTo>
                    <a:pt x="0" y="76"/>
                  </a:lnTo>
                  <a:lnTo>
                    <a:pt x="0" y="83"/>
                  </a:lnTo>
                  <a:lnTo>
                    <a:pt x="1" y="92"/>
                  </a:lnTo>
                  <a:lnTo>
                    <a:pt x="3" y="99"/>
                  </a:lnTo>
                  <a:lnTo>
                    <a:pt x="6" y="106"/>
                  </a:lnTo>
                  <a:lnTo>
                    <a:pt x="9" y="112"/>
                  </a:lnTo>
                  <a:lnTo>
                    <a:pt x="13" y="118"/>
                  </a:lnTo>
                  <a:lnTo>
                    <a:pt x="22" y="130"/>
                  </a:lnTo>
                  <a:lnTo>
                    <a:pt x="33" y="139"/>
                  </a:lnTo>
                  <a:lnTo>
                    <a:pt x="40" y="143"/>
                  </a:lnTo>
                  <a:lnTo>
                    <a:pt x="46" y="147"/>
                  </a:lnTo>
                  <a:lnTo>
                    <a:pt x="53" y="149"/>
                  </a:lnTo>
                  <a:lnTo>
                    <a:pt x="60" y="150"/>
                  </a:lnTo>
                  <a:lnTo>
                    <a:pt x="68" y="151"/>
                  </a:lnTo>
                  <a:lnTo>
                    <a:pt x="76" y="153"/>
                  </a:lnTo>
                  <a:lnTo>
                    <a:pt x="76"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3" name="Freeform 29"/>
            <p:cNvSpPr>
              <a:spLocks/>
            </p:cNvSpPr>
            <p:nvPr/>
          </p:nvSpPr>
          <p:spPr bwMode="auto">
            <a:xfrm>
              <a:off x="2990851" y="4692650"/>
              <a:ext cx="428625" cy="379413"/>
            </a:xfrm>
            <a:custGeom>
              <a:avLst/>
              <a:gdLst>
                <a:gd name="T0" fmla="*/ 172 w 270"/>
                <a:gd name="T1" fmla="*/ 43 h 239"/>
                <a:gd name="T2" fmla="*/ 149 w 270"/>
                <a:gd name="T3" fmla="*/ 46 h 239"/>
                <a:gd name="T4" fmla="*/ 130 w 270"/>
                <a:gd name="T5" fmla="*/ 53 h 239"/>
                <a:gd name="T6" fmla="*/ 118 w 270"/>
                <a:gd name="T7" fmla="*/ 59 h 239"/>
                <a:gd name="T8" fmla="*/ 31 w 270"/>
                <a:gd name="T9" fmla="*/ 4 h 239"/>
                <a:gd name="T10" fmla="*/ 25 w 270"/>
                <a:gd name="T11" fmla="*/ 0 h 239"/>
                <a:gd name="T12" fmla="*/ 19 w 270"/>
                <a:gd name="T13" fmla="*/ 0 h 239"/>
                <a:gd name="T14" fmla="*/ 11 w 270"/>
                <a:gd name="T15" fmla="*/ 1 h 239"/>
                <a:gd name="T16" fmla="*/ 5 w 270"/>
                <a:gd name="T17" fmla="*/ 6 h 239"/>
                <a:gd name="T18" fmla="*/ 2 w 270"/>
                <a:gd name="T19" fmla="*/ 10 h 239"/>
                <a:gd name="T20" fmla="*/ 0 w 270"/>
                <a:gd name="T21" fmla="*/ 21 h 239"/>
                <a:gd name="T22" fmla="*/ 5 w 270"/>
                <a:gd name="T23" fmla="*/ 30 h 239"/>
                <a:gd name="T24" fmla="*/ 85 w 270"/>
                <a:gd name="T25" fmla="*/ 96 h 239"/>
                <a:gd name="T26" fmla="*/ 79 w 270"/>
                <a:gd name="T27" fmla="*/ 109 h 239"/>
                <a:gd name="T28" fmla="*/ 75 w 270"/>
                <a:gd name="T29" fmla="*/ 122 h 239"/>
                <a:gd name="T30" fmla="*/ 120 w 270"/>
                <a:gd name="T31" fmla="*/ 110 h 239"/>
                <a:gd name="T32" fmla="*/ 126 w 270"/>
                <a:gd name="T33" fmla="*/ 108 h 239"/>
                <a:gd name="T34" fmla="*/ 141 w 270"/>
                <a:gd name="T35" fmla="*/ 104 h 239"/>
                <a:gd name="T36" fmla="*/ 148 w 270"/>
                <a:gd name="T37" fmla="*/ 103 h 239"/>
                <a:gd name="T38" fmla="*/ 162 w 270"/>
                <a:gd name="T39" fmla="*/ 105 h 239"/>
                <a:gd name="T40" fmla="*/ 177 w 270"/>
                <a:gd name="T41" fmla="*/ 111 h 239"/>
                <a:gd name="T42" fmla="*/ 187 w 270"/>
                <a:gd name="T43" fmla="*/ 121 h 239"/>
                <a:gd name="T44" fmla="*/ 197 w 270"/>
                <a:gd name="T45" fmla="*/ 133 h 239"/>
                <a:gd name="T46" fmla="*/ 202 w 270"/>
                <a:gd name="T47" fmla="*/ 142 h 239"/>
                <a:gd name="T48" fmla="*/ 204 w 270"/>
                <a:gd name="T49" fmla="*/ 165 h 239"/>
                <a:gd name="T50" fmla="*/ 198 w 270"/>
                <a:gd name="T51" fmla="*/ 185 h 239"/>
                <a:gd name="T52" fmla="*/ 184 w 270"/>
                <a:gd name="T53" fmla="*/ 202 h 239"/>
                <a:gd name="T54" fmla="*/ 135 w 270"/>
                <a:gd name="T55" fmla="*/ 232 h 239"/>
                <a:gd name="T56" fmla="*/ 143 w 270"/>
                <a:gd name="T57" fmla="*/ 234 h 239"/>
                <a:gd name="T58" fmla="*/ 161 w 270"/>
                <a:gd name="T59" fmla="*/ 238 h 239"/>
                <a:gd name="T60" fmla="*/ 172 w 270"/>
                <a:gd name="T61" fmla="*/ 239 h 239"/>
                <a:gd name="T62" fmla="*/ 191 w 270"/>
                <a:gd name="T63" fmla="*/ 236 h 239"/>
                <a:gd name="T64" fmla="*/ 210 w 270"/>
                <a:gd name="T65" fmla="*/ 230 h 239"/>
                <a:gd name="T66" fmla="*/ 227 w 270"/>
                <a:gd name="T67" fmla="*/ 222 h 239"/>
                <a:gd name="T68" fmla="*/ 241 w 270"/>
                <a:gd name="T69" fmla="*/ 210 h 239"/>
                <a:gd name="T70" fmla="*/ 253 w 270"/>
                <a:gd name="T71" fmla="*/ 196 h 239"/>
                <a:gd name="T72" fmla="*/ 261 w 270"/>
                <a:gd name="T73" fmla="*/ 179 h 239"/>
                <a:gd name="T74" fmla="*/ 267 w 270"/>
                <a:gd name="T75" fmla="*/ 160 h 239"/>
                <a:gd name="T76" fmla="*/ 270 w 270"/>
                <a:gd name="T77" fmla="*/ 141 h 239"/>
                <a:gd name="T78" fmla="*/ 268 w 270"/>
                <a:gd name="T79" fmla="*/ 130 h 239"/>
                <a:gd name="T80" fmla="*/ 265 w 270"/>
                <a:gd name="T81" fmla="*/ 111 h 239"/>
                <a:gd name="T82" fmla="*/ 258 w 270"/>
                <a:gd name="T83" fmla="*/ 94 h 239"/>
                <a:gd name="T84" fmla="*/ 247 w 270"/>
                <a:gd name="T85" fmla="*/ 79 h 239"/>
                <a:gd name="T86" fmla="*/ 234 w 270"/>
                <a:gd name="T87" fmla="*/ 65 h 239"/>
                <a:gd name="T88" fmla="*/ 218 w 270"/>
                <a:gd name="T89" fmla="*/ 55 h 239"/>
                <a:gd name="T90" fmla="*/ 200 w 270"/>
                <a:gd name="T91" fmla="*/ 47 h 239"/>
                <a:gd name="T92" fmla="*/ 181 w 270"/>
                <a:gd name="T93" fmla="*/ 43 h 239"/>
                <a:gd name="T94" fmla="*/ 172 w 270"/>
                <a:gd name="T95" fmla="*/ 4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0" h="239">
                  <a:moveTo>
                    <a:pt x="172" y="43"/>
                  </a:moveTo>
                  <a:lnTo>
                    <a:pt x="172" y="43"/>
                  </a:lnTo>
                  <a:lnTo>
                    <a:pt x="160" y="43"/>
                  </a:lnTo>
                  <a:lnTo>
                    <a:pt x="149" y="46"/>
                  </a:lnTo>
                  <a:lnTo>
                    <a:pt x="140" y="48"/>
                  </a:lnTo>
                  <a:lnTo>
                    <a:pt x="130" y="53"/>
                  </a:lnTo>
                  <a:lnTo>
                    <a:pt x="130" y="53"/>
                  </a:lnTo>
                  <a:lnTo>
                    <a:pt x="118" y="59"/>
                  </a:lnTo>
                  <a:lnTo>
                    <a:pt x="107" y="67"/>
                  </a:lnTo>
                  <a:lnTo>
                    <a:pt x="31" y="4"/>
                  </a:lnTo>
                  <a:lnTo>
                    <a:pt x="31" y="4"/>
                  </a:lnTo>
                  <a:lnTo>
                    <a:pt x="25" y="0"/>
                  </a:lnTo>
                  <a:lnTo>
                    <a:pt x="19" y="0"/>
                  </a:lnTo>
                  <a:lnTo>
                    <a:pt x="19" y="0"/>
                  </a:lnTo>
                  <a:lnTo>
                    <a:pt x="16" y="0"/>
                  </a:lnTo>
                  <a:lnTo>
                    <a:pt x="11" y="1"/>
                  </a:lnTo>
                  <a:lnTo>
                    <a:pt x="7" y="4"/>
                  </a:lnTo>
                  <a:lnTo>
                    <a:pt x="5" y="6"/>
                  </a:lnTo>
                  <a:lnTo>
                    <a:pt x="5" y="6"/>
                  </a:lnTo>
                  <a:lnTo>
                    <a:pt x="2" y="10"/>
                  </a:lnTo>
                  <a:lnTo>
                    <a:pt x="1" y="13"/>
                  </a:lnTo>
                  <a:lnTo>
                    <a:pt x="0" y="21"/>
                  </a:lnTo>
                  <a:lnTo>
                    <a:pt x="2" y="28"/>
                  </a:lnTo>
                  <a:lnTo>
                    <a:pt x="5" y="30"/>
                  </a:lnTo>
                  <a:lnTo>
                    <a:pt x="7" y="32"/>
                  </a:lnTo>
                  <a:lnTo>
                    <a:pt x="85" y="96"/>
                  </a:lnTo>
                  <a:lnTo>
                    <a:pt x="85" y="96"/>
                  </a:lnTo>
                  <a:lnTo>
                    <a:pt x="79" y="109"/>
                  </a:lnTo>
                  <a:lnTo>
                    <a:pt x="75" y="122"/>
                  </a:lnTo>
                  <a:lnTo>
                    <a:pt x="75" y="122"/>
                  </a:lnTo>
                  <a:lnTo>
                    <a:pt x="74" y="136"/>
                  </a:lnTo>
                  <a:lnTo>
                    <a:pt x="120" y="110"/>
                  </a:lnTo>
                  <a:lnTo>
                    <a:pt x="120" y="110"/>
                  </a:lnTo>
                  <a:lnTo>
                    <a:pt x="126" y="108"/>
                  </a:lnTo>
                  <a:lnTo>
                    <a:pt x="134" y="105"/>
                  </a:lnTo>
                  <a:lnTo>
                    <a:pt x="141" y="104"/>
                  </a:lnTo>
                  <a:lnTo>
                    <a:pt x="148" y="103"/>
                  </a:lnTo>
                  <a:lnTo>
                    <a:pt x="148" y="103"/>
                  </a:lnTo>
                  <a:lnTo>
                    <a:pt x="155" y="104"/>
                  </a:lnTo>
                  <a:lnTo>
                    <a:pt x="162" y="105"/>
                  </a:lnTo>
                  <a:lnTo>
                    <a:pt x="169" y="108"/>
                  </a:lnTo>
                  <a:lnTo>
                    <a:pt x="177" y="111"/>
                  </a:lnTo>
                  <a:lnTo>
                    <a:pt x="182" y="115"/>
                  </a:lnTo>
                  <a:lnTo>
                    <a:pt x="187" y="121"/>
                  </a:lnTo>
                  <a:lnTo>
                    <a:pt x="192" y="125"/>
                  </a:lnTo>
                  <a:lnTo>
                    <a:pt x="197" y="133"/>
                  </a:lnTo>
                  <a:lnTo>
                    <a:pt x="197" y="133"/>
                  </a:lnTo>
                  <a:lnTo>
                    <a:pt x="202" y="142"/>
                  </a:lnTo>
                  <a:lnTo>
                    <a:pt x="204" y="154"/>
                  </a:lnTo>
                  <a:lnTo>
                    <a:pt x="204" y="165"/>
                  </a:lnTo>
                  <a:lnTo>
                    <a:pt x="202" y="176"/>
                  </a:lnTo>
                  <a:lnTo>
                    <a:pt x="198" y="185"/>
                  </a:lnTo>
                  <a:lnTo>
                    <a:pt x="192" y="195"/>
                  </a:lnTo>
                  <a:lnTo>
                    <a:pt x="184" y="202"/>
                  </a:lnTo>
                  <a:lnTo>
                    <a:pt x="174" y="209"/>
                  </a:lnTo>
                  <a:lnTo>
                    <a:pt x="135" y="232"/>
                  </a:lnTo>
                  <a:lnTo>
                    <a:pt x="135" y="232"/>
                  </a:lnTo>
                  <a:lnTo>
                    <a:pt x="143" y="234"/>
                  </a:lnTo>
                  <a:lnTo>
                    <a:pt x="153" y="236"/>
                  </a:lnTo>
                  <a:lnTo>
                    <a:pt x="161" y="238"/>
                  </a:lnTo>
                  <a:lnTo>
                    <a:pt x="172" y="239"/>
                  </a:lnTo>
                  <a:lnTo>
                    <a:pt x="172" y="239"/>
                  </a:lnTo>
                  <a:lnTo>
                    <a:pt x="181" y="238"/>
                  </a:lnTo>
                  <a:lnTo>
                    <a:pt x="191" y="236"/>
                  </a:lnTo>
                  <a:lnTo>
                    <a:pt x="200" y="234"/>
                  </a:lnTo>
                  <a:lnTo>
                    <a:pt x="210" y="230"/>
                  </a:lnTo>
                  <a:lnTo>
                    <a:pt x="218" y="227"/>
                  </a:lnTo>
                  <a:lnTo>
                    <a:pt x="227" y="222"/>
                  </a:lnTo>
                  <a:lnTo>
                    <a:pt x="234" y="216"/>
                  </a:lnTo>
                  <a:lnTo>
                    <a:pt x="241" y="210"/>
                  </a:lnTo>
                  <a:lnTo>
                    <a:pt x="247" y="203"/>
                  </a:lnTo>
                  <a:lnTo>
                    <a:pt x="253" y="196"/>
                  </a:lnTo>
                  <a:lnTo>
                    <a:pt x="258" y="187"/>
                  </a:lnTo>
                  <a:lnTo>
                    <a:pt x="261" y="179"/>
                  </a:lnTo>
                  <a:lnTo>
                    <a:pt x="265" y="170"/>
                  </a:lnTo>
                  <a:lnTo>
                    <a:pt x="267" y="160"/>
                  </a:lnTo>
                  <a:lnTo>
                    <a:pt x="268" y="150"/>
                  </a:lnTo>
                  <a:lnTo>
                    <a:pt x="270" y="141"/>
                  </a:lnTo>
                  <a:lnTo>
                    <a:pt x="270" y="141"/>
                  </a:lnTo>
                  <a:lnTo>
                    <a:pt x="268" y="130"/>
                  </a:lnTo>
                  <a:lnTo>
                    <a:pt x="267" y="121"/>
                  </a:lnTo>
                  <a:lnTo>
                    <a:pt x="265" y="111"/>
                  </a:lnTo>
                  <a:lnTo>
                    <a:pt x="261" y="103"/>
                  </a:lnTo>
                  <a:lnTo>
                    <a:pt x="258" y="94"/>
                  </a:lnTo>
                  <a:lnTo>
                    <a:pt x="253" y="86"/>
                  </a:lnTo>
                  <a:lnTo>
                    <a:pt x="247" y="79"/>
                  </a:lnTo>
                  <a:lnTo>
                    <a:pt x="241" y="72"/>
                  </a:lnTo>
                  <a:lnTo>
                    <a:pt x="234" y="65"/>
                  </a:lnTo>
                  <a:lnTo>
                    <a:pt x="227" y="60"/>
                  </a:lnTo>
                  <a:lnTo>
                    <a:pt x="218" y="55"/>
                  </a:lnTo>
                  <a:lnTo>
                    <a:pt x="210" y="50"/>
                  </a:lnTo>
                  <a:lnTo>
                    <a:pt x="200" y="47"/>
                  </a:lnTo>
                  <a:lnTo>
                    <a:pt x="191" y="44"/>
                  </a:lnTo>
                  <a:lnTo>
                    <a:pt x="181" y="43"/>
                  </a:lnTo>
                  <a:lnTo>
                    <a:pt x="172" y="43"/>
                  </a:lnTo>
                  <a:lnTo>
                    <a:pt x="172"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124" name="Freeform 30"/>
            <p:cNvSpPr>
              <a:spLocks/>
            </p:cNvSpPr>
            <p:nvPr/>
          </p:nvSpPr>
          <p:spPr bwMode="auto">
            <a:xfrm>
              <a:off x="2682876" y="4895850"/>
              <a:ext cx="592138" cy="438150"/>
            </a:xfrm>
            <a:custGeom>
              <a:avLst/>
              <a:gdLst>
                <a:gd name="T0" fmla="*/ 356 w 373"/>
                <a:gd name="T1" fmla="*/ 59 h 276"/>
                <a:gd name="T2" fmla="*/ 362 w 373"/>
                <a:gd name="T3" fmla="*/ 55 h 276"/>
                <a:gd name="T4" fmla="*/ 369 w 373"/>
                <a:gd name="T5" fmla="*/ 45 h 276"/>
                <a:gd name="T6" fmla="*/ 373 w 373"/>
                <a:gd name="T7" fmla="*/ 34 h 276"/>
                <a:gd name="T8" fmla="*/ 372 w 373"/>
                <a:gd name="T9" fmla="*/ 22 h 276"/>
                <a:gd name="T10" fmla="*/ 369 w 373"/>
                <a:gd name="T11" fmla="*/ 17 h 276"/>
                <a:gd name="T12" fmla="*/ 357 w 373"/>
                <a:gd name="T13" fmla="*/ 5 h 276"/>
                <a:gd name="T14" fmla="*/ 342 w 373"/>
                <a:gd name="T15" fmla="*/ 0 h 276"/>
                <a:gd name="T16" fmla="*/ 334 w 373"/>
                <a:gd name="T17" fmla="*/ 1 h 276"/>
                <a:gd name="T18" fmla="*/ 223 w 373"/>
                <a:gd name="T19" fmla="*/ 61 h 276"/>
                <a:gd name="T20" fmla="*/ 214 w 373"/>
                <a:gd name="T21" fmla="*/ 52 h 276"/>
                <a:gd name="T22" fmla="*/ 204 w 373"/>
                <a:gd name="T23" fmla="*/ 44 h 276"/>
                <a:gd name="T24" fmla="*/ 187 w 373"/>
                <a:gd name="T25" fmla="*/ 33 h 276"/>
                <a:gd name="T26" fmla="*/ 168 w 373"/>
                <a:gd name="T27" fmla="*/ 25 h 276"/>
                <a:gd name="T28" fmla="*/ 149 w 373"/>
                <a:gd name="T29" fmla="*/ 20 h 276"/>
                <a:gd name="T30" fmla="*/ 128 w 373"/>
                <a:gd name="T31" fmla="*/ 19 h 276"/>
                <a:gd name="T32" fmla="*/ 115 w 373"/>
                <a:gd name="T33" fmla="*/ 19 h 276"/>
                <a:gd name="T34" fmla="*/ 89 w 373"/>
                <a:gd name="T35" fmla="*/ 25 h 276"/>
                <a:gd name="T36" fmla="*/ 66 w 373"/>
                <a:gd name="T37" fmla="*/ 34 h 276"/>
                <a:gd name="T38" fmla="*/ 46 w 373"/>
                <a:gd name="T39" fmla="*/ 48 h 276"/>
                <a:gd name="T40" fmla="*/ 28 w 373"/>
                <a:gd name="T41" fmla="*/ 65 h 276"/>
                <a:gd name="T42" fmla="*/ 15 w 373"/>
                <a:gd name="T43" fmla="*/ 86 h 276"/>
                <a:gd name="T44" fmla="*/ 6 w 373"/>
                <a:gd name="T45" fmla="*/ 110 h 276"/>
                <a:gd name="T46" fmla="*/ 0 w 373"/>
                <a:gd name="T47" fmla="*/ 135 h 276"/>
                <a:gd name="T48" fmla="*/ 0 w 373"/>
                <a:gd name="T49" fmla="*/ 148 h 276"/>
                <a:gd name="T50" fmla="*/ 2 w 373"/>
                <a:gd name="T51" fmla="*/ 173 h 276"/>
                <a:gd name="T52" fmla="*/ 9 w 373"/>
                <a:gd name="T53" fmla="*/ 198 h 276"/>
                <a:gd name="T54" fmla="*/ 21 w 373"/>
                <a:gd name="T55" fmla="*/ 219 h 276"/>
                <a:gd name="T56" fmla="*/ 37 w 373"/>
                <a:gd name="T57" fmla="*/ 238 h 276"/>
                <a:gd name="T58" fmla="*/ 56 w 373"/>
                <a:gd name="T59" fmla="*/ 254 h 276"/>
                <a:gd name="T60" fmla="*/ 78 w 373"/>
                <a:gd name="T61" fmla="*/ 266 h 276"/>
                <a:gd name="T62" fmla="*/ 102 w 373"/>
                <a:gd name="T63" fmla="*/ 273 h 276"/>
                <a:gd name="T64" fmla="*/ 128 w 373"/>
                <a:gd name="T65" fmla="*/ 276 h 276"/>
                <a:gd name="T66" fmla="*/ 142 w 373"/>
                <a:gd name="T67" fmla="*/ 275 h 276"/>
                <a:gd name="T68" fmla="*/ 167 w 373"/>
                <a:gd name="T69" fmla="*/ 270 h 276"/>
                <a:gd name="T70" fmla="*/ 189 w 373"/>
                <a:gd name="T71" fmla="*/ 261 h 276"/>
                <a:gd name="T72" fmla="*/ 210 w 373"/>
                <a:gd name="T73" fmla="*/ 247 h 276"/>
                <a:gd name="T74" fmla="*/ 227 w 373"/>
                <a:gd name="T75" fmla="*/ 229 h 276"/>
                <a:gd name="T76" fmla="*/ 241 w 373"/>
                <a:gd name="T77" fmla="*/ 208 h 276"/>
                <a:gd name="T78" fmla="*/ 251 w 373"/>
                <a:gd name="T79" fmla="*/ 186 h 276"/>
                <a:gd name="T80" fmla="*/ 256 w 373"/>
                <a:gd name="T81" fmla="*/ 161 h 276"/>
                <a:gd name="T82" fmla="*/ 256 w 373"/>
                <a:gd name="T83" fmla="*/ 148 h 276"/>
                <a:gd name="T84" fmla="*/ 256 w 373"/>
                <a:gd name="T85" fmla="*/ 143 h 276"/>
                <a:gd name="T86" fmla="*/ 252 w 373"/>
                <a:gd name="T87" fmla="*/ 11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3" h="276">
                  <a:moveTo>
                    <a:pt x="252" y="117"/>
                  </a:moveTo>
                  <a:lnTo>
                    <a:pt x="356" y="59"/>
                  </a:lnTo>
                  <a:lnTo>
                    <a:pt x="356" y="59"/>
                  </a:lnTo>
                  <a:lnTo>
                    <a:pt x="362" y="55"/>
                  </a:lnTo>
                  <a:lnTo>
                    <a:pt x="366" y="51"/>
                  </a:lnTo>
                  <a:lnTo>
                    <a:pt x="369" y="45"/>
                  </a:lnTo>
                  <a:lnTo>
                    <a:pt x="372" y="40"/>
                  </a:lnTo>
                  <a:lnTo>
                    <a:pt x="373" y="34"/>
                  </a:lnTo>
                  <a:lnTo>
                    <a:pt x="373" y="28"/>
                  </a:lnTo>
                  <a:lnTo>
                    <a:pt x="372" y="22"/>
                  </a:lnTo>
                  <a:lnTo>
                    <a:pt x="369" y="17"/>
                  </a:lnTo>
                  <a:lnTo>
                    <a:pt x="369" y="17"/>
                  </a:lnTo>
                  <a:lnTo>
                    <a:pt x="363" y="9"/>
                  </a:lnTo>
                  <a:lnTo>
                    <a:pt x="357" y="5"/>
                  </a:lnTo>
                  <a:lnTo>
                    <a:pt x="349" y="1"/>
                  </a:lnTo>
                  <a:lnTo>
                    <a:pt x="342" y="0"/>
                  </a:lnTo>
                  <a:lnTo>
                    <a:pt x="342" y="0"/>
                  </a:lnTo>
                  <a:lnTo>
                    <a:pt x="334" y="1"/>
                  </a:lnTo>
                  <a:lnTo>
                    <a:pt x="326" y="5"/>
                  </a:lnTo>
                  <a:lnTo>
                    <a:pt x="223" y="61"/>
                  </a:lnTo>
                  <a:lnTo>
                    <a:pt x="223" y="61"/>
                  </a:lnTo>
                  <a:lnTo>
                    <a:pt x="214" y="52"/>
                  </a:lnTo>
                  <a:lnTo>
                    <a:pt x="204" y="44"/>
                  </a:lnTo>
                  <a:lnTo>
                    <a:pt x="204" y="44"/>
                  </a:lnTo>
                  <a:lnTo>
                    <a:pt x="195" y="38"/>
                  </a:lnTo>
                  <a:lnTo>
                    <a:pt x="187" y="33"/>
                  </a:lnTo>
                  <a:lnTo>
                    <a:pt x="177" y="28"/>
                  </a:lnTo>
                  <a:lnTo>
                    <a:pt x="168" y="25"/>
                  </a:lnTo>
                  <a:lnTo>
                    <a:pt x="158" y="22"/>
                  </a:lnTo>
                  <a:lnTo>
                    <a:pt x="149" y="20"/>
                  </a:lnTo>
                  <a:lnTo>
                    <a:pt x="138" y="19"/>
                  </a:lnTo>
                  <a:lnTo>
                    <a:pt x="128" y="19"/>
                  </a:lnTo>
                  <a:lnTo>
                    <a:pt x="128" y="19"/>
                  </a:lnTo>
                  <a:lnTo>
                    <a:pt x="115" y="19"/>
                  </a:lnTo>
                  <a:lnTo>
                    <a:pt x="102" y="21"/>
                  </a:lnTo>
                  <a:lnTo>
                    <a:pt x="89" y="25"/>
                  </a:lnTo>
                  <a:lnTo>
                    <a:pt x="78" y="28"/>
                  </a:lnTo>
                  <a:lnTo>
                    <a:pt x="66" y="34"/>
                  </a:lnTo>
                  <a:lnTo>
                    <a:pt x="56" y="40"/>
                  </a:lnTo>
                  <a:lnTo>
                    <a:pt x="46" y="48"/>
                  </a:lnTo>
                  <a:lnTo>
                    <a:pt x="37" y="56"/>
                  </a:lnTo>
                  <a:lnTo>
                    <a:pt x="28" y="65"/>
                  </a:lnTo>
                  <a:lnTo>
                    <a:pt x="21" y="75"/>
                  </a:lnTo>
                  <a:lnTo>
                    <a:pt x="15" y="86"/>
                  </a:lnTo>
                  <a:lnTo>
                    <a:pt x="9" y="98"/>
                  </a:lnTo>
                  <a:lnTo>
                    <a:pt x="6" y="110"/>
                  </a:lnTo>
                  <a:lnTo>
                    <a:pt x="2" y="121"/>
                  </a:lnTo>
                  <a:lnTo>
                    <a:pt x="0" y="135"/>
                  </a:lnTo>
                  <a:lnTo>
                    <a:pt x="0" y="148"/>
                  </a:lnTo>
                  <a:lnTo>
                    <a:pt x="0" y="148"/>
                  </a:lnTo>
                  <a:lnTo>
                    <a:pt x="0" y="161"/>
                  </a:lnTo>
                  <a:lnTo>
                    <a:pt x="2" y="173"/>
                  </a:lnTo>
                  <a:lnTo>
                    <a:pt x="6" y="186"/>
                  </a:lnTo>
                  <a:lnTo>
                    <a:pt x="9" y="198"/>
                  </a:lnTo>
                  <a:lnTo>
                    <a:pt x="15" y="208"/>
                  </a:lnTo>
                  <a:lnTo>
                    <a:pt x="21" y="219"/>
                  </a:lnTo>
                  <a:lnTo>
                    <a:pt x="28" y="229"/>
                  </a:lnTo>
                  <a:lnTo>
                    <a:pt x="37" y="238"/>
                  </a:lnTo>
                  <a:lnTo>
                    <a:pt x="46" y="247"/>
                  </a:lnTo>
                  <a:lnTo>
                    <a:pt x="56" y="254"/>
                  </a:lnTo>
                  <a:lnTo>
                    <a:pt x="66" y="261"/>
                  </a:lnTo>
                  <a:lnTo>
                    <a:pt x="78" y="266"/>
                  </a:lnTo>
                  <a:lnTo>
                    <a:pt x="89" y="270"/>
                  </a:lnTo>
                  <a:lnTo>
                    <a:pt x="102" y="273"/>
                  </a:lnTo>
                  <a:lnTo>
                    <a:pt x="115" y="275"/>
                  </a:lnTo>
                  <a:lnTo>
                    <a:pt x="128" y="276"/>
                  </a:lnTo>
                  <a:lnTo>
                    <a:pt x="128" y="276"/>
                  </a:lnTo>
                  <a:lnTo>
                    <a:pt x="142" y="275"/>
                  </a:lnTo>
                  <a:lnTo>
                    <a:pt x="154" y="273"/>
                  </a:lnTo>
                  <a:lnTo>
                    <a:pt x="167" y="270"/>
                  </a:lnTo>
                  <a:lnTo>
                    <a:pt x="179" y="266"/>
                  </a:lnTo>
                  <a:lnTo>
                    <a:pt x="189" y="261"/>
                  </a:lnTo>
                  <a:lnTo>
                    <a:pt x="200" y="254"/>
                  </a:lnTo>
                  <a:lnTo>
                    <a:pt x="210" y="247"/>
                  </a:lnTo>
                  <a:lnTo>
                    <a:pt x="219" y="238"/>
                  </a:lnTo>
                  <a:lnTo>
                    <a:pt x="227" y="229"/>
                  </a:lnTo>
                  <a:lnTo>
                    <a:pt x="235" y="219"/>
                  </a:lnTo>
                  <a:lnTo>
                    <a:pt x="241" y="208"/>
                  </a:lnTo>
                  <a:lnTo>
                    <a:pt x="247" y="198"/>
                  </a:lnTo>
                  <a:lnTo>
                    <a:pt x="251" y="186"/>
                  </a:lnTo>
                  <a:lnTo>
                    <a:pt x="254" y="173"/>
                  </a:lnTo>
                  <a:lnTo>
                    <a:pt x="256" y="161"/>
                  </a:lnTo>
                  <a:lnTo>
                    <a:pt x="256" y="148"/>
                  </a:lnTo>
                  <a:lnTo>
                    <a:pt x="256" y="148"/>
                  </a:lnTo>
                  <a:lnTo>
                    <a:pt x="256" y="143"/>
                  </a:lnTo>
                  <a:lnTo>
                    <a:pt x="256" y="143"/>
                  </a:lnTo>
                  <a:lnTo>
                    <a:pt x="255" y="130"/>
                  </a:lnTo>
                  <a:lnTo>
                    <a:pt x="252" y="117"/>
                  </a:lnTo>
                  <a:lnTo>
                    <a:pt x="252"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20" name="Group 19"/>
          <p:cNvGrpSpPr/>
          <p:nvPr/>
        </p:nvGrpSpPr>
        <p:grpSpPr>
          <a:xfrm>
            <a:off x="1589565" y="1944900"/>
            <a:ext cx="661404" cy="158582"/>
            <a:chOff x="3640857" y="2101809"/>
            <a:chExt cx="984478" cy="236044"/>
          </a:xfrm>
        </p:grpSpPr>
        <p:sp>
          <p:nvSpPr>
            <p:cNvPr id="105" name="Freeform 104"/>
            <p:cNvSpPr/>
            <p:nvPr/>
          </p:nvSpPr>
          <p:spPr>
            <a:xfrm flipH="1">
              <a:off x="3640857" y="2101809"/>
              <a:ext cx="984478" cy="236044"/>
            </a:xfrm>
            <a:custGeom>
              <a:avLst/>
              <a:gdLst>
                <a:gd name="connsiteX0" fmla="*/ 114300 w 1503485"/>
                <a:gd name="connsiteY0" fmla="*/ 61546 h 360484"/>
                <a:gd name="connsiteX1" fmla="*/ 553917 w 1503485"/>
                <a:gd name="connsiteY1" fmla="*/ 70338 h 360484"/>
                <a:gd name="connsiteX2" fmla="*/ 492371 w 1503485"/>
                <a:gd name="connsiteY2" fmla="*/ 281353 h 360484"/>
                <a:gd name="connsiteX3" fmla="*/ 211016 w 1503485"/>
                <a:gd name="connsiteY3" fmla="*/ 298938 h 360484"/>
                <a:gd name="connsiteX4" fmla="*/ 1389185 w 1503485"/>
                <a:gd name="connsiteY4" fmla="*/ 61546 h 360484"/>
                <a:gd name="connsiteX5" fmla="*/ 1292469 w 1503485"/>
                <a:gd name="connsiteY5" fmla="*/ 298938 h 360484"/>
                <a:gd name="connsiteX6" fmla="*/ 1011115 w 1503485"/>
                <a:gd name="connsiteY6" fmla="*/ 281353 h 360484"/>
                <a:gd name="connsiteX7" fmla="*/ 949569 w 1503485"/>
                <a:gd name="connsiteY7" fmla="*/ 70338 h 360484"/>
                <a:gd name="connsiteX8" fmla="*/ 852854 w 1503485"/>
                <a:gd name="connsiteY8" fmla="*/ 26100 h 360484"/>
                <a:gd name="connsiteX9" fmla="*/ 650631 w 1503485"/>
                <a:gd name="connsiteY9" fmla="*/ 26100 h 360484"/>
                <a:gd name="connsiteX10" fmla="*/ 650631 w 1503485"/>
                <a:gd name="connsiteY10" fmla="*/ 71819 h 360484"/>
                <a:gd name="connsiteX11" fmla="*/ 852854 w 1503485"/>
                <a:gd name="connsiteY11" fmla="*/ 71819 h 360484"/>
                <a:gd name="connsiteX12" fmla="*/ 650632 w 1503485"/>
                <a:gd name="connsiteY12" fmla="*/ 0 h 360484"/>
                <a:gd name="connsiteX13" fmla="*/ 0 w 1503485"/>
                <a:gd name="connsiteY13" fmla="*/ 0 h 360484"/>
                <a:gd name="connsiteX14" fmla="*/ 140677 w 1503485"/>
                <a:gd name="connsiteY14" fmla="*/ 360484 h 360484"/>
                <a:gd name="connsiteX15" fmla="*/ 553917 w 1503485"/>
                <a:gd name="connsiteY15" fmla="*/ 360484 h 360484"/>
                <a:gd name="connsiteX16" fmla="*/ 1503485 w 1503485"/>
                <a:gd name="connsiteY16" fmla="*/ 0 h 360484"/>
                <a:gd name="connsiteX17" fmla="*/ 852854 w 1503485"/>
                <a:gd name="connsiteY17" fmla="*/ 0 h 360484"/>
                <a:gd name="connsiteX18" fmla="*/ 949569 w 1503485"/>
                <a:gd name="connsiteY18" fmla="*/ 360484 h 360484"/>
                <a:gd name="connsiteX19" fmla="*/ 1362808 w 1503485"/>
                <a:gd name="connsiteY19" fmla="*/ 360484 h 36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03485" h="360484">
                  <a:moveTo>
                    <a:pt x="114300" y="61546"/>
                  </a:moveTo>
                  <a:lnTo>
                    <a:pt x="553917" y="70338"/>
                  </a:lnTo>
                  <a:lnTo>
                    <a:pt x="492371" y="281353"/>
                  </a:lnTo>
                  <a:lnTo>
                    <a:pt x="211016" y="298938"/>
                  </a:lnTo>
                  <a:close/>
                  <a:moveTo>
                    <a:pt x="1389185" y="61546"/>
                  </a:moveTo>
                  <a:lnTo>
                    <a:pt x="1292469" y="298938"/>
                  </a:lnTo>
                  <a:lnTo>
                    <a:pt x="1011115" y="281353"/>
                  </a:lnTo>
                  <a:lnTo>
                    <a:pt x="949569" y="70338"/>
                  </a:lnTo>
                  <a:close/>
                  <a:moveTo>
                    <a:pt x="852854" y="26100"/>
                  </a:moveTo>
                  <a:lnTo>
                    <a:pt x="650631" y="26100"/>
                  </a:lnTo>
                  <a:lnTo>
                    <a:pt x="650631" y="71819"/>
                  </a:lnTo>
                  <a:lnTo>
                    <a:pt x="852854" y="71819"/>
                  </a:lnTo>
                  <a:close/>
                  <a:moveTo>
                    <a:pt x="650632" y="0"/>
                  </a:moveTo>
                  <a:lnTo>
                    <a:pt x="0" y="0"/>
                  </a:lnTo>
                  <a:lnTo>
                    <a:pt x="140677" y="360484"/>
                  </a:lnTo>
                  <a:lnTo>
                    <a:pt x="553917" y="360484"/>
                  </a:lnTo>
                  <a:close/>
                  <a:moveTo>
                    <a:pt x="1503485" y="0"/>
                  </a:moveTo>
                  <a:lnTo>
                    <a:pt x="852854" y="0"/>
                  </a:lnTo>
                  <a:lnTo>
                    <a:pt x="949569" y="360484"/>
                  </a:lnTo>
                  <a:lnTo>
                    <a:pt x="1362808" y="360484"/>
                  </a:lnTo>
                  <a:close/>
                </a:path>
              </a:pathLst>
            </a:cu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9" name="Oval 18"/>
            <p:cNvSpPr/>
            <p:nvPr/>
          </p:nvSpPr>
          <p:spPr>
            <a:xfrm>
              <a:off x="3808029" y="2174152"/>
              <a:ext cx="114300" cy="65486"/>
            </a:xfrm>
            <a:prstGeom prst="ellipse">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06" name="Oval 105"/>
            <p:cNvSpPr/>
            <p:nvPr/>
          </p:nvSpPr>
          <p:spPr>
            <a:xfrm>
              <a:off x="4335567" y="2174152"/>
              <a:ext cx="114300" cy="65486"/>
            </a:xfrm>
            <a:prstGeom prst="ellipse">
              <a:avLst/>
            </a:prstGeom>
            <a:solidFill>
              <a:srgbClr val="58595B"/>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111" name="Freeform 10"/>
          <p:cNvSpPr>
            <a:spLocks/>
          </p:cNvSpPr>
          <p:nvPr/>
        </p:nvSpPr>
        <p:spPr bwMode="auto">
          <a:xfrm>
            <a:off x="3644344" y="2592673"/>
            <a:ext cx="711069" cy="724875"/>
          </a:xfrm>
          <a:custGeom>
            <a:avLst/>
            <a:gdLst>
              <a:gd name="T0" fmla="*/ 272 w 309"/>
              <a:gd name="T1" fmla="*/ 93 h 315"/>
              <a:gd name="T2" fmla="*/ 222 w 309"/>
              <a:gd name="T3" fmla="*/ 42 h 315"/>
              <a:gd name="T4" fmla="*/ 218 w 309"/>
              <a:gd name="T5" fmla="*/ 40 h 315"/>
              <a:gd name="T6" fmla="*/ 209 w 309"/>
              <a:gd name="T7" fmla="*/ 40 h 315"/>
              <a:gd name="T8" fmla="*/ 204 w 309"/>
              <a:gd name="T9" fmla="*/ 41 h 315"/>
              <a:gd name="T10" fmla="*/ 202 w 309"/>
              <a:gd name="T11" fmla="*/ 38 h 315"/>
              <a:gd name="T12" fmla="*/ 196 w 309"/>
              <a:gd name="T13" fmla="*/ 34 h 315"/>
              <a:gd name="T14" fmla="*/ 200 w 309"/>
              <a:gd name="T15" fmla="*/ 32 h 315"/>
              <a:gd name="T16" fmla="*/ 204 w 309"/>
              <a:gd name="T17" fmla="*/ 21 h 315"/>
              <a:gd name="T18" fmla="*/ 200 w 309"/>
              <a:gd name="T19" fmla="*/ 12 h 315"/>
              <a:gd name="T20" fmla="*/ 192 w 309"/>
              <a:gd name="T21" fmla="*/ 4 h 315"/>
              <a:gd name="T22" fmla="*/ 182 w 309"/>
              <a:gd name="T23" fmla="*/ 0 h 315"/>
              <a:gd name="T24" fmla="*/ 172 w 309"/>
              <a:gd name="T25" fmla="*/ 4 h 315"/>
              <a:gd name="T26" fmla="*/ 145 w 309"/>
              <a:gd name="T27" fmla="*/ 30 h 315"/>
              <a:gd name="T28" fmla="*/ 141 w 309"/>
              <a:gd name="T29" fmla="*/ 41 h 315"/>
              <a:gd name="T30" fmla="*/ 145 w 309"/>
              <a:gd name="T31" fmla="*/ 50 h 315"/>
              <a:gd name="T32" fmla="*/ 153 w 309"/>
              <a:gd name="T33" fmla="*/ 58 h 315"/>
              <a:gd name="T34" fmla="*/ 163 w 309"/>
              <a:gd name="T35" fmla="*/ 62 h 315"/>
              <a:gd name="T36" fmla="*/ 173 w 309"/>
              <a:gd name="T37" fmla="*/ 58 h 315"/>
              <a:gd name="T38" fmla="*/ 176 w 309"/>
              <a:gd name="T39" fmla="*/ 54 h 315"/>
              <a:gd name="T40" fmla="*/ 180 w 309"/>
              <a:gd name="T41" fmla="*/ 61 h 315"/>
              <a:gd name="T42" fmla="*/ 182 w 309"/>
              <a:gd name="T43" fmla="*/ 62 h 315"/>
              <a:gd name="T44" fmla="*/ 181 w 309"/>
              <a:gd name="T45" fmla="*/ 67 h 315"/>
              <a:gd name="T46" fmla="*/ 181 w 309"/>
              <a:gd name="T47" fmla="*/ 77 h 315"/>
              <a:gd name="T48" fmla="*/ 201 w 309"/>
              <a:gd name="T49" fmla="*/ 98 h 315"/>
              <a:gd name="T50" fmla="*/ 197 w 309"/>
              <a:gd name="T51" fmla="*/ 96 h 315"/>
              <a:gd name="T52" fmla="*/ 8 w 309"/>
              <a:gd name="T53" fmla="*/ 271 h 315"/>
              <a:gd name="T54" fmla="*/ 3 w 309"/>
              <a:gd name="T55" fmla="*/ 278 h 315"/>
              <a:gd name="T56" fmla="*/ 0 w 309"/>
              <a:gd name="T57" fmla="*/ 289 h 315"/>
              <a:gd name="T58" fmla="*/ 3 w 309"/>
              <a:gd name="T59" fmla="*/ 295 h 315"/>
              <a:gd name="T60" fmla="*/ 20 w 309"/>
              <a:gd name="T61" fmla="*/ 312 h 315"/>
              <a:gd name="T62" fmla="*/ 25 w 309"/>
              <a:gd name="T63" fmla="*/ 315 h 315"/>
              <a:gd name="T64" fmla="*/ 37 w 309"/>
              <a:gd name="T65" fmla="*/ 312 h 315"/>
              <a:gd name="T66" fmla="*/ 215 w 309"/>
              <a:gd name="T67" fmla="*/ 123 h 315"/>
              <a:gd name="T68" fmla="*/ 218 w 309"/>
              <a:gd name="T69" fmla="*/ 119 h 315"/>
              <a:gd name="T70" fmla="*/ 234 w 309"/>
              <a:gd name="T71" fmla="*/ 130 h 315"/>
              <a:gd name="T72" fmla="*/ 238 w 309"/>
              <a:gd name="T73" fmla="*/ 133 h 315"/>
              <a:gd name="T74" fmla="*/ 248 w 309"/>
              <a:gd name="T75" fmla="*/ 133 h 315"/>
              <a:gd name="T76" fmla="*/ 262 w 309"/>
              <a:gd name="T77" fmla="*/ 120 h 315"/>
              <a:gd name="T78" fmla="*/ 274 w 309"/>
              <a:gd name="T79" fmla="*/ 128 h 315"/>
              <a:gd name="T80" fmla="*/ 289 w 309"/>
              <a:gd name="T81" fmla="*/ 147 h 315"/>
              <a:gd name="T82" fmla="*/ 300 w 309"/>
              <a:gd name="T83" fmla="*/ 169 h 315"/>
              <a:gd name="T84" fmla="*/ 308 w 309"/>
              <a:gd name="T85" fmla="*/ 174 h 315"/>
              <a:gd name="T86" fmla="*/ 309 w 309"/>
              <a:gd name="T87" fmla="*/ 168 h 315"/>
              <a:gd name="T88" fmla="*/ 309 w 309"/>
              <a:gd name="T89" fmla="*/ 155 h 315"/>
              <a:gd name="T90" fmla="*/ 303 w 309"/>
              <a:gd name="T91" fmla="*/ 135 h 315"/>
              <a:gd name="T92" fmla="*/ 288 w 309"/>
              <a:gd name="T93" fmla="*/ 111 h 315"/>
              <a:gd name="T94" fmla="*/ 272 w 309"/>
              <a:gd name="T95" fmla="*/ 9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15">
                <a:moveTo>
                  <a:pt x="272" y="93"/>
                </a:moveTo>
                <a:lnTo>
                  <a:pt x="272" y="93"/>
                </a:lnTo>
                <a:lnTo>
                  <a:pt x="271" y="93"/>
                </a:lnTo>
                <a:lnTo>
                  <a:pt x="222" y="42"/>
                </a:lnTo>
                <a:lnTo>
                  <a:pt x="222" y="42"/>
                </a:lnTo>
                <a:lnTo>
                  <a:pt x="218" y="40"/>
                </a:lnTo>
                <a:lnTo>
                  <a:pt x="213" y="38"/>
                </a:lnTo>
                <a:lnTo>
                  <a:pt x="209" y="40"/>
                </a:lnTo>
                <a:lnTo>
                  <a:pt x="204" y="41"/>
                </a:lnTo>
                <a:lnTo>
                  <a:pt x="204" y="41"/>
                </a:lnTo>
                <a:lnTo>
                  <a:pt x="202" y="38"/>
                </a:lnTo>
                <a:lnTo>
                  <a:pt x="202" y="38"/>
                </a:lnTo>
                <a:lnTo>
                  <a:pt x="200" y="36"/>
                </a:lnTo>
                <a:lnTo>
                  <a:pt x="196" y="34"/>
                </a:lnTo>
                <a:lnTo>
                  <a:pt x="200" y="32"/>
                </a:lnTo>
                <a:lnTo>
                  <a:pt x="200" y="32"/>
                </a:lnTo>
                <a:lnTo>
                  <a:pt x="202" y="26"/>
                </a:lnTo>
                <a:lnTo>
                  <a:pt x="204" y="21"/>
                </a:lnTo>
                <a:lnTo>
                  <a:pt x="202" y="17"/>
                </a:lnTo>
                <a:lnTo>
                  <a:pt x="200" y="12"/>
                </a:lnTo>
                <a:lnTo>
                  <a:pt x="192" y="4"/>
                </a:lnTo>
                <a:lnTo>
                  <a:pt x="192" y="4"/>
                </a:lnTo>
                <a:lnTo>
                  <a:pt x="188" y="1"/>
                </a:lnTo>
                <a:lnTo>
                  <a:pt x="182" y="0"/>
                </a:lnTo>
                <a:lnTo>
                  <a:pt x="177" y="1"/>
                </a:lnTo>
                <a:lnTo>
                  <a:pt x="172" y="4"/>
                </a:lnTo>
                <a:lnTo>
                  <a:pt x="145" y="30"/>
                </a:lnTo>
                <a:lnTo>
                  <a:pt x="145" y="30"/>
                </a:lnTo>
                <a:lnTo>
                  <a:pt x="143" y="36"/>
                </a:lnTo>
                <a:lnTo>
                  <a:pt x="141" y="41"/>
                </a:lnTo>
                <a:lnTo>
                  <a:pt x="143" y="46"/>
                </a:lnTo>
                <a:lnTo>
                  <a:pt x="145" y="50"/>
                </a:lnTo>
                <a:lnTo>
                  <a:pt x="153" y="58"/>
                </a:lnTo>
                <a:lnTo>
                  <a:pt x="153" y="58"/>
                </a:lnTo>
                <a:lnTo>
                  <a:pt x="159" y="61"/>
                </a:lnTo>
                <a:lnTo>
                  <a:pt x="163" y="62"/>
                </a:lnTo>
                <a:lnTo>
                  <a:pt x="168" y="61"/>
                </a:lnTo>
                <a:lnTo>
                  <a:pt x="173" y="58"/>
                </a:lnTo>
                <a:lnTo>
                  <a:pt x="176" y="54"/>
                </a:lnTo>
                <a:lnTo>
                  <a:pt x="176" y="54"/>
                </a:lnTo>
                <a:lnTo>
                  <a:pt x="177" y="58"/>
                </a:lnTo>
                <a:lnTo>
                  <a:pt x="180" y="61"/>
                </a:lnTo>
                <a:lnTo>
                  <a:pt x="180" y="61"/>
                </a:lnTo>
                <a:lnTo>
                  <a:pt x="182" y="62"/>
                </a:lnTo>
                <a:lnTo>
                  <a:pt x="182" y="62"/>
                </a:lnTo>
                <a:lnTo>
                  <a:pt x="181" y="67"/>
                </a:lnTo>
                <a:lnTo>
                  <a:pt x="180" y="71"/>
                </a:lnTo>
                <a:lnTo>
                  <a:pt x="181" y="77"/>
                </a:lnTo>
                <a:lnTo>
                  <a:pt x="184" y="81"/>
                </a:lnTo>
                <a:lnTo>
                  <a:pt x="201" y="98"/>
                </a:lnTo>
                <a:lnTo>
                  <a:pt x="201" y="98"/>
                </a:lnTo>
                <a:lnTo>
                  <a:pt x="197" y="96"/>
                </a:lnTo>
                <a:lnTo>
                  <a:pt x="192" y="99"/>
                </a:lnTo>
                <a:lnTo>
                  <a:pt x="8" y="271"/>
                </a:lnTo>
                <a:lnTo>
                  <a:pt x="8" y="271"/>
                </a:lnTo>
                <a:lnTo>
                  <a:pt x="3" y="278"/>
                </a:lnTo>
                <a:lnTo>
                  <a:pt x="0" y="284"/>
                </a:lnTo>
                <a:lnTo>
                  <a:pt x="0" y="289"/>
                </a:lnTo>
                <a:lnTo>
                  <a:pt x="1" y="292"/>
                </a:lnTo>
                <a:lnTo>
                  <a:pt x="3" y="295"/>
                </a:lnTo>
                <a:lnTo>
                  <a:pt x="20" y="312"/>
                </a:lnTo>
                <a:lnTo>
                  <a:pt x="20" y="312"/>
                </a:lnTo>
                <a:lnTo>
                  <a:pt x="22" y="315"/>
                </a:lnTo>
                <a:lnTo>
                  <a:pt x="25" y="315"/>
                </a:lnTo>
                <a:lnTo>
                  <a:pt x="30" y="315"/>
                </a:lnTo>
                <a:lnTo>
                  <a:pt x="37" y="312"/>
                </a:lnTo>
                <a:lnTo>
                  <a:pt x="44" y="307"/>
                </a:lnTo>
                <a:lnTo>
                  <a:pt x="215" y="123"/>
                </a:lnTo>
                <a:lnTo>
                  <a:pt x="215" y="123"/>
                </a:lnTo>
                <a:lnTo>
                  <a:pt x="218" y="119"/>
                </a:lnTo>
                <a:lnTo>
                  <a:pt x="218" y="114"/>
                </a:lnTo>
                <a:lnTo>
                  <a:pt x="234" y="130"/>
                </a:lnTo>
                <a:lnTo>
                  <a:pt x="234" y="130"/>
                </a:lnTo>
                <a:lnTo>
                  <a:pt x="238" y="133"/>
                </a:lnTo>
                <a:lnTo>
                  <a:pt x="243" y="133"/>
                </a:lnTo>
                <a:lnTo>
                  <a:pt x="248" y="133"/>
                </a:lnTo>
                <a:lnTo>
                  <a:pt x="252" y="130"/>
                </a:lnTo>
                <a:lnTo>
                  <a:pt x="262" y="120"/>
                </a:lnTo>
                <a:lnTo>
                  <a:pt x="262" y="120"/>
                </a:lnTo>
                <a:lnTo>
                  <a:pt x="274" y="128"/>
                </a:lnTo>
                <a:lnTo>
                  <a:pt x="282" y="137"/>
                </a:lnTo>
                <a:lnTo>
                  <a:pt x="289" y="147"/>
                </a:lnTo>
                <a:lnTo>
                  <a:pt x="293" y="155"/>
                </a:lnTo>
                <a:lnTo>
                  <a:pt x="300" y="169"/>
                </a:lnTo>
                <a:lnTo>
                  <a:pt x="301" y="174"/>
                </a:lnTo>
                <a:lnTo>
                  <a:pt x="308" y="174"/>
                </a:lnTo>
                <a:lnTo>
                  <a:pt x="308" y="174"/>
                </a:lnTo>
                <a:lnTo>
                  <a:pt x="309" y="168"/>
                </a:lnTo>
                <a:lnTo>
                  <a:pt x="309" y="161"/>
                </a:lnTo>
                <a:lnTo>
                  <a:pt x="309" y="155"/>
                </a:lnTo>
                <a:lnTo>
                  <a:pt x="307" y="148"/>
                </a:lnTo>
                <a:lnTo>
                  <a:pt x="303" y="135"/>
                </a:lnTo>
                <a:lnTo>
                  <a:pt x="296" y="123"/>
                </a:lnTo>
                <a:lnTo>
                  <a:pt x="288" y="111"/>
                </a:lnTo>
                <a:lnTo>
                  <a:pt x="282" y="103"/>
                </a:lnTo>
                <a:lnTo>
                  <a:pt x="272" y="93"/>
                </a:lnTo>
                <a:lnTo>
                  <a:pt x="272" y="93"/>
                </a:lnTo>
                <a:close/>
              </a:path>
            </a:pathLst>
          </a:custGeom>
          <a:solidFill>
            <a:srgbClr val="66AEBA"/>
          </a:solidFill>
          <a:ln>
            <a:noFill/>
          </a:ln>
          <a:extLst/>
        </p:spPr>
        <p:txBody>
          <a:bodyPr vert="horz" wrap="square" lIns="68580" tIns="34290" rIns="68580" bIns="34290" numCol="1" anchor="t" anchorCtr="0" compatLnSpc="1">
            <a:prstTxWarp prst="textNoShape">
              <a:avLst/>
            </a:prstTxWarp>
          </a:bodyPr>
          <a:lstStyle/>
          <a:p>
            <a:endParaRPr lang="en-GB"/>
          </a:p>
        </p:txBody>
      </p:sp>
      <p:sp>
        <p:nvSpPr>
          <p:cNvPr id="22" name="Freeform 21"/>
          <p:cNvSpPr/>
          <p:nvPr/>
        </p:nvSpPr>
        <p:spPr>
          <a:xfrm>
            <a:off x="3982915" y="3026752"/>
            <a:ext cx="138479" cy="131885"/>
          </a:xfrm>
          <a:custGeom>
            <a:avLst/>
            <a:gdLst>
              <a:gd name="connsiteX0" fmla="*/ 52754 w 184638"/>
              <a:gd name="connsiteY0" fmla="*/ 149469 h 175846"/>
              <a:gd name="connsiteX1" fmla="*/ 0 w 184638"/>
              <a:gd name="connsiteY1" fmla="*/ 87923 h 175846"/>
              <a:gd name="connsiteX2" fmla="*/ 105508 w 184638"/>
              <a:gd name="connsiteY2" fmla="*/ 0 h 175846"/>
              <a:gd name="connsiteX3" fmla="*/ 184638 w 184638"/>
              <a:gd name="connsiteY3" fmla="*/ 70339 h 175846"/>
              <a:gd name="connsiteX4" fmla="*/ 96715 w 184638"/>
              <a:gd name="connsiteY4" fmla="*/ 175846 h 175846"/>
              <a:gd name="connsiteX5" fmla="*/ 52754 w 184638"/>
              <a:gd name="connsiteY5" fmla="*/ 149469 h 17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638" h="175846">
                <a:moveTo>
                  <a:pt x="52754" y="149469"/>
                </a:moveTo>
                <a:lnTo>
                  <a:pt x="0" y="87923"/>
                </a:lnTo>
                <a:lnTo>
                  <a:pt x="105508" y="0"/>
                </a:lnTo>
                <a:lnTo>
                  <a:pt x="184638" y="70339"/>
                </a:lnTo>
                <a:lnTo>
                  <a:pt x="96715" y="175846"/>
                </a:lnTo>
                <a:lnTo>
                  <a:pt x="52754" y="149469"/>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Tree>
    <p:extLst>
      <p:ext uri="{BB962C8B-B14F-4D97-AF65-F5344CB8AC3E}">
        <p14:creationId xmlns:p14="http://schemas.microsoft.com/office/powerpoint/2010/main" val="1865800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Demo: Archiving </a:t>
            </a:r>
            <a:r>
              <a:rPr lang="en-US" sz="4000" dirty="0">
                <a:latin typeface="Gotham Book" charset="0"/>
                <a:ea typeface="Gotham Book" charset="0"/>
                <a:cs typeface="Gotham Book" charset="0"/>
              </a:rPr>
              <a:t>Old Files</a:t>
            </a:r>
          </a:p>
        </p:txBody>
      </p:sp>
      <p:sp>
        <p:nvSpPr>
          <p:cNvPr id="35" name="Freeform 6"/>
          <p:cNvSpPr>
            <a:spLocks/>
          </p:cNvSpPr>
          <p:nvPr/>
        </p:nvSpPr>
        <p:spPr bwMode="auto">
          <a:xfrm flipH="1">
            <a:off x="1773311" y="2355299"/>
            <a:ext cx="937539" cy="784805"/>
          </a:xfrm>
          <a:custGeom>
            <a:avLst/>
            <a:gdLst>
              <a:gd name="T0" fmla="*/ 221 w 577"/>
              <a:gd name="T1" fmla="*/ 0 h 483"/>
              <a:gd name="T2" fmla="*/ 224 w 577"/>
              <a:gd name="T3" fmla="*/ 12 h 483"/>
              <a:gd name="T4" fmla="*/ 219 w 577"/>
              <a:gd name="T5" fmla="*/ 37 h 483"/>
              <a:gd name="T6" fmla="*/ 197 w 577"/>
              <a:gd name="T7" fmla="*/ 78 h 483"/>
              <a:gd name="T8" fmla="*/ 185 w 577"/>
              <a:gd name="T9" fmla="*/ 103 h 483"/>
              <a:gd name="T10" fmla="*/ 227 w 577"/>
              <a:gd name="T11" fmla="*/ 112 h 483"/>
              <a:gd name="T12" fmla="*/ 303 w 577"/>
              <a:gd name="T13" fmla="*/ 133 h 483"/>
              <a:gd name="T14" fmla="*/ 371 w 577"/>
              <a:gd name="T15" fmla="*/ 161 h 483"/>
              <a:gd name="T16" fmla="*/ 429 w 577"/>
              <a:gd name="T17" fmla="*/ 198 h 483"/>
              <a:gd name="T18" fmla="*/ 478 w 577"/>
              <a:gd name="T19" fmla="*/ 244 h 483"/>
              <a:gd name="T20" fmla="*/ 516 w 577"/>
              <a:gd name="T21" fmla="*/ 298 h 483"/>
              <a:gd name="T22" fmla="*/ 547 w 577"/>
              <a:gd name="T23" fmla="*/ 365 h 483"/>
              <a:gd name="T24" fmla="*/ 569 w 577"/>
              <a:gd name="T25" fmla="*/ 440 h 483"/>
              <a:gd name="T26" fmla="*/ 577 w 577"/>
              <a:gd name="T27" fmla="*/ 483 h 483"/>
              <a:gd name="T28" fmla="*/ 543 w 577"/>
              <a:gd name="T29" fmla="*/ 476 h 483"/>
              <a:gd name="T30" fmla="*/ 504 w 577"/>
              <a:gd name="T31" fmla="*/ 474 h 483"/>
              <a:gd name="T32" fmla="*/ 444 w 577"/>
              <a:gd name="T33" fmla="*/ 474 h 483"/>
              <a:gd name="T34" fmla="*/ 425 w 577"/>
              <a:gd name="T35" fmla="*/ 471 h 483"/>
              <a:gd name="T36" fmla="*/ 419 w 577"/>
              <a:gd name="T37" fmla="*/ 406 h 483"/>
              <a:gd name="T38" fmla="*/ 405 w 577"/>
              <a:gd name="T39" fmla="*/ 349 h 483"/>
              <a:gd name="T40" fmla="*/ 385 w 577"/>
              <a:gd name="T41" fmla="*/ 298 h 483"/>
              <a:gd name="T42" fmla="*/ 357 w 577"/>
              <a:gd name="T43" fmla="*/ 256 h 483"/>
              <a:gd name="T44" fmla="*/ 323 w 577"/>
              <a:gd name="T45" fmla="*/ 219 h 483"/>
              <a:gd name="T46" fmla="*/ 283 w 577"/>
              <a:gd name="T47" fmla="*/ 188 h 483"/>
              <a:gd name="T48" fmla="*/ 237 w 577"/>
              <a:gd name="T49" fmla="*/ 162 h 483"/>
              <a:gd name="T50" fmla="*/ 185 w 577"/>
              <a:gd name="T51" fmla="*/ 143 h 483"/>
              <a:gd name="T52" fmla="*/ 198 w 577"/>
              <a:gd name="T53" fmla="*/ 165 h 483"/>
              <a:gd name="T54" fmla="*/ 228 w 577"/>
              <a:gd name="T55" fmla="*/ 219 h 483"/>
              <a:gd name="T56" fmla="*/ 241 w 577"/>
              <a:gd name="T57" fmla="*/ 248 h 483"/>
              <a:gd name="T58" fmla="*/ 61 w 577"/>
              <a:gd name="T59" fmla="*/ 164 h 483"/>
              <a:gd name="T60" fmla="*/ 0 w 577"/>
              <a:gd name="T61" fmla="*/ 136 h 483"/>
              <a:gd name="T62" fmla="*/ 113 w 577"/>
              <a:gd name="T63" fmla="*/ 69 h 483"/>
              <a:gd name="T64" fmla="*/ 195 w 577"/>
              <a:gd name="T65" fmla="*/ 18 h 483"/>
              <a:gd name="T66" fmla="*/ 221 w 577"/>
              <a:gd name="T6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7" h="483">
                <a:moveTo>
                  <a:pt x="221" y="0"/>
                </a:moveTo>
                <a:lnTo>
                  <a:pt x="221" y="0"/>
                </a:lnTo>
                <a:lnTo>
                  <a:pt x="222" y="6"/>
                </a:lnTo>
                <a:lnTo>
                  <a:pt x="224" y="12"/>
                </a:lnTo>
                <a:lnTo>
                  <a:pt x="222" y="24"/>
                </a:lnTo>
                <a:lnTo>
                  <a:pt x="219" y="37"/>
                </a:lnTo>
                <a:lnTo>
                  <a:pt x="212" y="52"/>
                </a:lnTo>
                <a:lnTo>
                  <a:pt x="197" y="78"/>
                </a:lnTo>
                <a:lnTo>
                  <a:pt x="191" y="91"/>
                </a:lnTo>
                <a:lnTo>
                  <a:pt x="185" y="103"/>
                </a:lnTo>
                <a:lnTo>
                  <a:pt x="185" y="103"/>
                </a:lnTo>
                <a:lnTo>
                  <a:pt x="227" y="112"/>
                </a:lnTo>
                <a:lnTo>
                  <a:pt x="266" y="121"/>
                </a:lnTo>
                <a:lnTo>
                  <a:pt x="303" y="133"/>
                </a:lnTo>
                <a:lnTo>
                  <a:pt x="339" y="146"/>
                </a:lnTo>
                <a:lnTo>
                  <a:pt x="371" y="161"/>
                </a:lnTo>
                <a:lnTo>
                  <a:pt x="401" y="179"/>
                </a:lnTo>
                <a:lnTo>
                  <a:pt x="429" y="198"/>
                </a:lnTo>
                <a:lnTo>
                  <a:pt x="454" y="220"/>
                </a:lnTo>
                <a:lnTo>
                  <a:pt x="478" y="244"/>
                </a:lnTo>
                <a:lnTo>
                  <a:pt x="498" y="270"/>
                </a:lnTo>
                <a:lnTo>
                  <a:pt x="516" y="298"/>
                </a:lnTo>
                <a:lnTo>
                  <a:pt x="532" y="329"/>
                </a:lnTo>
                <a:lnTo>
                  <a:pt x="547" y="365"/>
                </a:lnTo>
                <a:lnTo>
                  <a:pt x="559" y="400"/>
                </a:lnTo>
                <a:lnTo>
                  <a:pt x="569" y="440"/>
                </a:lnTo>
                <a:lnTo>
                  <a:pt x="577" y="483"/>
                </a:lnTo>
                <a:lnTo>
                  <a:pt x="577" y="483"/>
                </a:lnTo>
                <a:lnTo>
                  <a:pt x="561" y="479"/>
                </a:lnTo>
                <a:lnTo>
                  <a:pt x="543" y="476"/>
                </a:lnTo>
                <a:lnTo>
                  <a:pt x="524" y="474"/>
                </a:lnTo>
                <a:lnTo>
                  <a:pt x="504" y="474"/>
                </a:lnTo>
                <a:lnTo>
                  <a:pt x="463" y="474"/>
                </a:lnTo>
                <a:lnTo>
                  <a:pt x="444" y="474"/>
                </a:lnTo>
                <a:lnTo>
                  <a:pt x="425" y="471"/>
                </a:lnTo>
                <a:lnTo>
                  <a:pt x="425" y="471"/>
                </a:lnTo>
                <a:lnTo>
                  <a:pt x="423" y="439"/>
                </a:lnTo>
                <a:lnTo>
                  <a:pt x="419" y="406"/>
                </a:lnTo>
                <a:lnTo>
                  <a:pt x="413" y="377"/>
                </a:lnTo>
                <a:lnTo>
                  <a:pt x="405" y="349"/>
                </a:lnTo>
                <a:lnTo>
                  <a:pt x="395" y="324"/>
                </a:lnTo>
                <a:lnTo>
                  <a:pt x="385" y="298"/>
                </a:lnTo>
                <a:lnTo>
                  <a:pt x="371" y="276"/>
                </a:lnTo>
                <a:lnTo>
                  <a:pt x="357" y="256"/>
                </a:lnTo>
                <a:lnTo>
                  <a:pt x="340" y="236"/>
                </a:lnTo>
                <a:lnTo>
                  <a:pt x="323" y="219"/>
                </a:lnTo>
                <a:lnTo>
                  <a:pt x="303" y="202"/>
                </a:lnTo>
                <a:lnTo>
                  <a:pt x="283" y="188"/>
                </a:lnTo>
                <a:lnTo>
                  <a:pt x="261" y="174"/>
                </a:lnTo>
                <a:lnTo>
                  <a:pt x="237" y="162"/>
                </a:lnTo>
                <a:lnTo>
                  <a:pt x="212" y="152"/>
                </a:lnTo>
                <a:lnTo>
                  <a:pt x="185" y="143"/>
                </a:lnTo>
                <a:lnTo>
                  <a:pt x="185" y="143"/>
                </a:lnTo>
                <a:lnTo>
                  <a:pt x="198" y="165"/>
                </a:lnTo>
                <a:lnTo>
                  <a:pt x="213" y="191"/>
                </a:lnTo>
                <a:lnTo>
                  <a:pt x="228" y="219"/>
                </a:lnTo>
                <a:lnTo>
                  <a:pt x="241" y="248"/>
                </a:lnTo>
                <a:lnTo>
                  <a:pt x="241" y="248"/>
                </a:lnTo>
                <a:lnTo>
                  <a:pt x="120" y="192"/>
                </a:lnTo>
                <a:lnTo>
                  <a:pt x="61" y="164"/>
                </a:lnTo>
                <a:lnTo>
                  <a:pt x="0" y="136"/>
                </a:lnTo>
                <a:lnTo>
                  <a:pt x="0" y="136"/>
                </a:lnTo>
                <a:lnTo>
                  <a:pt x="57" y="102"/>
                </a:lnTo>
                <a:lnTo>
                  <a:pt x="113" y="69"/>
                </a:lnTo>
                <a:lnTo>
                  <a:pt x="169" y="35"/>
                </a:lnTo>
                <a:lnTo>
                  <a:pt x="195" y="18"/>
                </a:lnTo>
                <a:lnTo>
                  <a:pt x="221" y="0"/>
                </a:lnTo>
                <a:lnTo>
                  <a:pt x="221" y="0"/>
                </a:lnTo>
                <a:close/>
              </a:path>
            </a:pathLst>
          </a:custGeom>
          <a:solidFill>
            <a:schemeClr val="bg1">
              <a:lumMod val="8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22" name="Group 21"/>
          <p:cNvGrpSpPr/>
          <p:nvPr/>
        </p:nvGrpSpPr>
        <p:grpSpPr>
          <a:xfrm>
            <a:off x="661804" y="2831216"/>
            <a:ext cx="1394756" cy="1257988"/>
            <a:chOff x="20357638" y="-7006362"/>
            <a:chExt cx="22459947" cy="20257557"/>
          </a:xfrm>
        </p:grpSpPr>
        <p:sp>
          <p:nvSpPr>
            <p:cNvPr id="21" name="Freeform 20"/>
            <p:cNvSpPr/>
            <p:nvPr/>
          </p:nvSpPr>
          <p:spPr>
            <a:xfrm>
              <a:off x="24878760" y="-6163219"/>
              <a:ext cx="17938825" cy="19414414"/>
            </a:xfrm>
            <a:custGeom>
              <a:avLst/>
              <a:gdLst>
                <a:gd name="connsiteX0" fmla="*/ 16093440 w 17830800"/>
                <a:gd name="connsiteY0" fmla="*/ 18562320 h 18562320"/>
                <a:gd name="connsiteX1" fmla="*/ 17830800 w 17830800"/>
                <a:gd name="connsiteY1" fmla="*/ 3931920 h 18562320"/>
                <a:gd name="connsiteX2" fmla="*/ 16642080 w 17830800"/>
                <a:gd name="connsiteY2" fmla="*/ 3566160 h 18562320"/>
                <a:gd name="connsiteX3" fmla="*/ 16550640 w 17830800"/>
                <a:gd name="connsiteY3" fmla="*/ 2103120 h 18562320"/>
                <a:gd name="connsiteX4" fmla="*/ 5943600 w 17830800"/>
                <a:gd name="connsiteY4" fmla="*/ 0 h 18562320"/>
                <a:gd name="connsiteX5" fmla="*/ 4663440 w 17830800"/>
                <a:gd name="connsiteY5" fmla="*/ 822960 h 18562320"/>
                <a:gd name="connsiteX6" fmla="*/ 1280160 w 17830800"/>
                <a:gd name="connsiteY6" fmla="*/ 457200 h 18562320"/>
                <a:gd name="connsiteX7" fmla="*/ 0 w 17830800"/>
                <a:gd name="connsiteY7" fmla="*/ 1463040 h 18562320"/>
                <a:gd name="connsiteX8" fmla="*/ 0 w 17830800"/>
                <a:gd name="connsiteY8" fmla="*/ 6035040 h 18562320"/>
                <a:gd name="connsiteX0" fmla="*/ 16093440 w 17830800"/>
                <a:gd name="connsiteY0" fmla="*/ 18562320 h 18562320"/>
                <a:gd name="connsiteX1" fmla="*/ 17830800 w 17830800"/>
                <a:gd name="connsiteY1" fmla="*/ 3931920 h 18562320"/>
                <a:gd name="connsiteX2" fmla="*/ 16642080 w 17830800"/>
                <a:gd name="connsiteY2" fmla="*/ 3566160 h 18562320"/>
                <a:gd name="connsiteX3" fmla="*/ 16550640 w 17830800"/>
                <a:gd name="connsiteY3" fmla="*/ 2103120 h 18562320"/>
                <a:gd name="connsiteX4" fmla="*/ 5943600 w 17830800"/>
                <a:gd name="connsiteY4" fmla="*/ 0 h 18562320"/>
                <a:gd name="connsiteX5" fmla="*/ 4663440 w 17830800"/>
                <a:gd name="connsiteY5" fmla="*/ 822960 h 18562320"/>
                <a:gd name="connsiteX6" fmla="*/ 1280160 w 17830800"/>
                <a:gd name="connsiteY6" fmla="*/ 457200 h 18562320"/>
                <a:gd name="connsiteX7" fmla="*/ 0 w 17830800"/>
                <a:gd name="connsiteY7" fmla="*/ 1463040 h 18562320"/>
                <a:gd name="connsiteX8" fmla="*/ 0 w 17830800"/>
                <a:gd name="connsiteY8" fmla="*/ 6035040 h 18562320"/>
                <a:gd name="connsiteX9" fmla="*/ 16093440 w 17830800"/>
                <a:gd name="connsiteY9" fmla="*/ 18562320 h 18562320"/>
                <a:gd name="connsiteX0" fmla="*/ 16276320 w 18013680"/>
                <a:gd name="connsiteY0" fmla="*/ 18562320 h 18562320"/>
                <a:gd name="connsiteX1" fmla="*/ 18013680 w 18013680"/>
                <a:gd name="connsiteY1" fmla="*/ 3931920 h 18562320"/>
                <a:gd name="connsiteX2" fmla="*/ 16824960 w 18013680"/>
                <a:gd name="connsiteY2" fmla="*/ 3566160 h 18562320"/>
                <a:gd name="connsiteX3" fmla="*/ 16733520 w 18013680"/>
                <a:gd name="connsiteY3" fmla="*/ 2103120 h 18562320"/>
                <a:gd name="connsiteX4" fmla="*/ 6126480 w 18013680"/>
                <a:gd name="connsiteY4" fmla="*/ 0 h 18562320"/>
                <a:gd name="connsiteX5" fmla="*/ 4846320 w 18013680"/>
                <a:gd name="connsiteY5" fmla="*/ 822960 h 18562320"/>
                <a:gd name="connsiteX6" fmla="*/ 1463040 w 18013680"/>
                <a:gd name="connsiteY6" fmla="*/ 457200 h 18562320"/>
                <a:gd name="connsiteX7" fmla="*/ 182880 w 18013680"/>
                <a:gd name="connsiteY7" fmla="*/ 1463040 h 18562320"/>
                <a:gd name="connsiteX8" fmla="*/ 0 w 18013680"/>
                <a:gd name="connsiteY8" fmla="*/ 13624560 h 18562320"/>
                <a:gd name="connsiteX9" fmla="*/ 16276320 w 18013680"/>
                <a:gd name="connsiteY9" fmla="*/ 18562320 h 18562320"/>
                <a:gd name="connsiteX0" fmla="*/ 16276320 w 18013680"/>
                <a:gd name="connsiteY0" fmla="*/ 18562320 h 18562320"/>
                <a:gd name="connsiteX1" fmla="*/ 18013680 w 18013680"/>
                <a:gd name="connsiteY1" fmla="*/ 3931920 h 18562320"/>
                <a:gd name="connsiteX2" fmla="*/ 16824960 w 18013680"/>
                <a:gd name="connsiteY2" fmla="*/ 3566160 h 18562320"/>
                <a:gd name="connsiteX3" fmla="*/ 16817879 w 18013680"/>
                <a:gd name="connsiteY3" fmla="*/ 2592172 h 18562320"/>
                <a:gd name="connsiteX4" fmla="*/ 16733520 w 18013680"/>
                <a:gd name="connsiteY4" fmla="*/ 2103120 h 18562320"/>
                <a:gd name="connsiteX5" fmla="*/ 6126480 w 18013680"/>
                <a:gd name="connsiteY5" fmla="*/ 0 h 18562320"/>
                <a:gd name="connsiteX6" fmla="*/ 4846320 w 18013680"/>
                <a:gd name="connsiteY6" fmla="*/ 822960 h 18562320"/>
                <a:gd name="connsiteX7" fmla="*/ 1463040 w 18013680"/>
                <a:gd name="connsiteY7" fmla="*/ 457200 h 18562320"/>
                <a:gd name="connsiteX8" fmla="*/ 182880 w 18013680"/>
                <a:gd name="connsiteY8" fmla="*/ 1463040 h 18562320"/>
                <a:gd name="connsiteX9" fmla="*/ 0 w 18013680"/>
                <a:gd name="connsiteY9" fmla="*/ 13624560 h 18562320"/>
                <a:gd name="connsiteX10" fmla="*/ 16276320 w 18013680"/>
                <a:gd name="connsiteY10" fmla="*/ 18562320 h 18562320"/>
                <a:gd name="connsiteX0" fmla="*/ 16276320 w 18013680"/>
                <a:gd name="connsiteY0" fmla="*/ 18562320 h 18562320"/>
                <a:gd name="connsiteX1" fmla="*/ 18013680 w 18013680"/>
                <a:gd name="connsiteY1" fmla="*/ 3931920 h 18562320"/>
                <a:gd name="connsiteX2" fmla="*/ 16824960 w 18013680"/>
                <a:gd name="connsiteY2" fmla="*/ 3566160 h 18562320"/>
                <a:gd name="connsiteX3" fmla="*/ 16817879 w 18013680"/>
                <a:gd name="connsiteY3" fmla="*/ 2592172 h 18562320"/>
                <a:gd name="connsiteX4" fmla="*/ 16733520 w 18013680"/>
                <a:gd name="connsiteY4" fmla="*/ 2103120 h 18562320"/>
                <a:gd name="connsiteX5" fmla="*/ 16046354 w 18013680"/>
                <a:gd name="connsiteY5" fmla="*/ 1963792 h 18562320"/>
                <a:gd name="connsiteX6" fmla="*/ 6126480 w 18013680"/>
                <a:gd name="connsiteY6" fmla="*/ 0 h 18562320"/>
                <a:gd name="connsiteX7" fmla="*/ 4846320 w 18013680"/>
                <a:gd name="connsiteY7" fmla="*/ 822960 h 18562320"/>
                <a:gd name="connsiteX8" fmla="*/ 1463040 w 18013680"/>
                <a:gd name="connsiteY8" fmla="*/ 457200 h 18562320"/>
                <a:gd name="connsiteX9" fmla="*/ 182880 w 18013680"/>
                <a:gd name="connsiteY9" fmla="*/ 1463040 h 18562320"/>
                <a:gd name="connsiteX10" fmla="*/ 0 w 18013680"/>
                <a:gd name="connsiteY10" fmla="*/ 13624560 h 18562320"/>
                <a:gd name="connsiteX11" fmla="*/ 16276320 w 18013680"/>
                <a:gd name="connsiteY11" fmla="*/ 18562320 h 18562320"/>
                <a:gd name="connsiteX0" fmla="*/ 16276320 w 18013680"/>
                <a:gd name="connsiteY0" fmla="*/ 18562320 h 18562320"/>
                <a:gd name="connsiteX1" fmla="*/ 18013680 w 18013680"/>
                <a:gd name="connsiteY1" fmla="*/ 3931920 h 18562320"/>
                <a:gd name="connsiteX2" fmla="*/ 17646554 w 18013680"/>
                <a:gd name="connsiteY2" fmla="*/ 3821610 h 18562320"/>
                <a:gd name="connsiteX3" fmla="*/ 16824960 w 18013680"/>
                <a:gd name="connsiteY3" fmla="*/ 3566160 h 18562320"/>
                <a:gd name="connsiteX4" fmla="*/ 16817879 w 18013680"/>
                <a:gd name="connsiteY4" fmla="*/ 2592172 h 18562320"/>
                <a:gd name="connsiteX5" fmla="*/ 16733520 w 18013680"/>
                <a:gd name="connsiteY5" fmla="*/ 2103120 h 18562320"/>
                <a:gd name="connsiteX6" fmla="*/ 16046354 w 18013680"/>
                <a:gd name="connsiteY6" fmla="*/ 1963792 h 18562320"/>
                <a:gd name="connsiteX7" fmla="*/ 6126480 w 18013680"/>
                <a:gd name="connsiteY7" fmla="*/ 0 h 18562320"/>
                <a:gd name="connsiteX8" fmla="*/ 4846320 w 18013680"/>
                <a:gd name="connsiteY8" fmla="*/ 822960 h 18562320"/>
                <a:gd name="connsiteX9" fmla="*/ 1463040 w 18013680"/>
                <a:gd name="connsiteY9" fmla="*/ 457200 h 18562320"/>
                <a:gd name="connsiteX10" fmla="*/ 182880 w 18013680"/>
                <a:gd name="connsiteY10" fmla="*/ 1463040 h 18562320"/>
                <a:gd name="connsiteX11" fmla="*/ 0 w 18013680"/>
                <a:gd name="connsiteY11" fmla="*/ 13624560 h 18562320"/>
                <a:gd name="connsiteX12" fmla="*/ 16276320 w 18013680"/>
                <a:gd name="connsiteY12" fmla="*/ 18562320 h 18562320"/>
                <a:gd name="connsiteX0" fmla="*/ 16276320 w 18013680"/>
                <a:gd name="connsiteY0" fmla="*/ 18562320 h 18562320"/>
                <a:gd name="connsiteX1" fmla="*/ 17903729 w 18013680"/>
                <a:gd name="connsiteY1" fmla="*/ 4695877 h 18562320"/>
                <a:gd name="connsiteX2" fmla="*/ 18013680 w 18013680"/>
                <a:gd name="connsiteY2" fmla="*/ 3931920 h 18562320"/>
                <a:gd name="connsiteX3" fmla="*/ 17646554 w 18013680"/>
                <a:gd name="connsiteY3" fmla="*/ 3821610 h 18562320"/>
                <a:gd name="connsiteX4" fmla="*/ 16824960 w 18013680"/>
                <a:gd name="connsiteY4" fmla="*/ 3566160 h 18562320"/>
                <a:gd name="connsiteX5" fmla="*/ 16817879 w 18013680"/>
                <a:gd name="connsiteY5" fmla="*/ 2592172 h 18562320"/>
                <a:gd name="connsiteX6" fmla="*/ 16733520 w 18013680"/>
                <a:gd name="connsiteY6" fmla="*/ 2103120 h 18562320"/>
                <a:gd name="connsiteX7" fmla="*/ 16046354 w 18013680"/>
                <a:gd name="connsiteY7" fmla="*/ 1963792 h 18562320"/>
                <a:gd name="connsiteX8" fmla="*/ 6126480 w 18013680"/>
                <a:gd name="connsiteY8" fmla="*/ 0 h 18562320"/>
                <a:gd name="connsiteX9" fmla="*/ 4846320 w 18013680"/>
                <a:gd name="connsiteY9" fmla="*/ 822960 h 18562320"/>
                <a:gd name="connsiteX10" fmla="*/ 1463040 w 18013680"/>
                <a:gd name="connsiteY10" fmla="*/ 457200 h 18562320"/>
                <a:gd name="connsiteX11" fmla="*/ 182880 w 18013680"/>
                <a:gd name="connsiteY11" fmla="*/ 1463040 h 18562320"/>
                <a:gd name="connsiteX12" fmla="*/ 0 w 18013680"/>
                <a:gd name="connsiteY12" fmla="*/ 13624560 h 18562320"/>
                <a:gd name="connsiteX13" fmla="*/ 16276320 w 18013680"/>
                <a:gd name="connsiteY13"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733520 w 17903729"/>
                <a:gd name="connsiteY5" fmla="*/ 2103120 h 18562320"/>
                <a:gd name="connsiteX6" fmla="*/ 16046354 w 17903729"/>
                <a:gd name="connsiteY6" fmla="*/ 1963792 h 18562320"/>
                <a:gd name="connsiteX7" fmla="*/ 6126480 w 17903729"/>
                <a:gd name="connsiteY7" fmla="*/ 0 h 18562320"/>
                <a:gd name="connsiteX8" fmla="*/ 4846320 w 17903729"/>
                <a:gd name="connsiteY8" fmla="*/ 822960 h 18562320"/>
                <a:gd name="connsiteX9" fmla="*/ 1463040 w 17903729"/>
                <a:gd name="connsiteY9" fmla="*/ 457200 h 18562320"/>
                <a:gd name="connsiteX10" fmla="*/ 182880 w 17903729"/>
                <a:gd name="connsiteY10" fmla="*/ 1463040 h 18562320"/>
                <a:gd name="connsiteX11" fmla="*/ 0 w 17903729"/>
                <a:gd name="connsiteY11" fmla="*/ 13624560 h 18562320"/>
                <a:gd name="connsiteX12" fmla="*/ 16276320 w 17903729"/>
                <a:gd name="connsiteY12"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03729"/>
                <a:gd name="connsiteY0" fmla="*/ 18562320 h 18562320"/>
                <a:gd name="connsiteX1" fmla="*/ 17903729 w 17903729"/>
                <a:gd name="connsiteY1" fmla="*/ 4695877 h 18562320"/>
                <a:gd name="connsiteX2" fmla="*/ 17646554 w 17903729"/>
                <a:gd name="connsiteY2" fmla="*/ 3821610 h 18562320"/>
                <a:gd name="connsiteX3" fmla="*/ 16824960 w 17903729"/>
                <a:gd name="connsiteY3" fmla="*/ 3566160 h 18562320"/>
                <a:gd name="connsiteX4" fmla="*/ 16817879 w 17903729"/>
                <a:gd name="connsiteY4" fmla="*/ 2592172 h 18562320"/>
                <a:gd name="connsiteX5" fmla="*/ 16046354 w 17903729"/>
                <a:gd name="connsiteY5" fmla="*/ 1963792 h 18562320"/>
                <a:gd name="connsiteX6" fmla="*/ 6126480 w 17903729"/>
                <a:gd name="connsiteY6" fmla="*/ 0 h 18562320"/>
                <a:gd name="connsiteX7" fmla="*/ 4846320 w 17903729"/>
                <a:gd name="connsiteY7" fmla="*/ 822960 h 18562320"/>
                <a:gd name="connsiteX8" fmla="*/ 1463040 w 17903729"/>
                <a:gd name="connsiteY8" fmla="*/ 457200 h 18562320"/>
                <a:gd name="connsiteX9" fmla="*/ 182880 w 17903729"/>
                <a:gd name="connsiteY9" fmla="*/ 1463040 h 18562320"/>
                <a:gd name="connsiteX10" fmla="*/ 0 w 17903729"/>
                <a:gd name="connsiteY10" fmla="*/ 13624560 h 18562320"/>
                <a:gd name="connsiteX11" fmla="*/ 16276320 w 17903729"/>
                <a:gd name="connsiteY11"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463040 w 17938825"/>
                <a:gd name="connsiteY8" fmla="*/ 457200 h 18562320"/>
                <a:gd name="connsiteX9" fmla="*/ 182880 w 17938825"/>
                <a:gd name="connsiteY9" fmla="*/ 1463040 h 18562320"/>
                <a:gd name="connsiteX10" fmla="*/ 0 w 17938825"/>
                <a:gd name="connsiteY10" fmla="*/ 13624560 h 18562320"/>
                <a:gd name="connsiteX11" fmla="*/ 16276320 w 17938825"/>
                <a:gd name="connsiteY11"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463040 w 17938825"/>
                <a:gd name="connsiteY8" fmla="*/ 457200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1463040 w 17938825"/>
                <a:gd name="connsiteY9" fmla="*/ 457200 h 18562320"/>
                <a:gd name="connsiteX10" fmla="*/ 892080 w 17938825"/>
                <a:gd name="connsiteY10" fmla="*/ 870958 h 18562320"/>
                <a:gd name="connsiteX11" fmla="*/ 182880 w 17938825"/>
                <a:gd name="connsiteY11" fmla="*/ 1463040 h 18562320"/>
                <a:gd name="connsiteX12" fmla="*/ 0 w 17938825"/>
                <a:gd name="connsiteY12" fmla="*/ 13624560 h 18562320"/>
                <a:gd name="connsiteX13" fmla="*/ 16276320 w 17938825"/>
                <a:gd name="connsiteY13"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 name="connsiteX0" fmla="*/ 16276320 w 17938825"/>
                <a:gd name="connsiteY0" fmla="*/ 18562320 h 18562320"/>
                <a:gd name="connsiteX1" fmla="*/ 17903729 w 17938825"/>
                <a:gd name="connsiteY1" fmla="*/ 4695877 h 18562320"/>
                <a:gd name="connsiteX2" fmla="*/ 17646554 w 17938825"/>
                <a:gd name="connsiteY2" fmla="*/ 3821610 h 18562320"/>
                <a:gd name="connsiteX3" fmla="*/ 16824960 w 17938825"/>
                <a:gd name="connsiteY3" fmla="*/ 3566160 h 18562320"/>
                <a:gd name="connsiteX4" fmla="*/ 16817879 w 17938825"/>
                <a:gd name="connsiteY4" fmla="*/ 2592172 h 18562320"/>
                <a:gd name="connsiteX5" fmla="*/ 16046354 w 17938825"/>
                <a:gd name="connsiteY5" fmla="*/ 1963792 h 18562320"/>
                <a:gd name="connsiteX6" fmla="*/ 6126480 w 17938825"/>
                <a:gd name="connsiteY6" fmla="*/ 0 h 18562320"/>
                <a:gd name="connsiteX7" fmla="*/ 4846320 w 17938825"/>
                <a:gd name="connsiteY7" fmla="*/ 822960 h 18562320"/>
                <a:gd name="connsiteX8" fmla="*/ 1996980 w 17938825"/>
                <a:gd name="connsiteY8" fmla="*/ 433825 h 18562320"/>
                <a:gd name="connsiteX9" fmla="*/ 892080 w 17938825"/>
                <a:gd name="connsiteY9" fmla="*/ 870958 h 18562320"/>
                <a:gd name="connsiteX10" fmla="*/ 182880 w 17938825"/>
                <a:gd name="connsiteY10" fmla="*/ 1463040 h 18562320"/>
                <a:gd name="connsiteX11" fmla="*/ 0 w 17938825"/>
                <a:gd name="connsiteY11" fmla="*/ 13624560 h 18562320"/>
                <a:gd name="connsiteX12" fmla="*/ 16276320 w 17938825"/>
                <a:gd name="connsiteY12" fmla="*/ 18562320 h 1856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38825" h="18562320">
                  <a:moveTo>
                    <a:pt x="16276320" y="18562320"/>
                  </a:moveTo>
                  <a:lnTo>
                    <a:pt x="17903729" y="4695877"/>
                  </a:lnTo>
                  <a:cubicBezTo>
                    <a:pt x="17934119" y="4182419"/>
                    <a:pt x="18037080" y="3932628"/>
                    <a:pt x="17646554" y="3821610"/>
                  </a:cubicBezTo>
                  <a:lnTo>
                    <a:pt x="16824960" y="3566160"/>
                  </a:lnTo>
                  <a:cubicBezTo>
                    <a:pt x="16822600" y="3241497"/>
                    <a:pt x="16820239" y="2916835"/>
                    <a:pt x="16817879" y="2592172"/>
                  </a:cubicBezTo>
                  <a:cubicBezTo>
                    <a:pt x="16749389" y="2285571"/>
                    <a:pt x="16875029" y="2063969"/>
                    <a:pt x="16046354" y="1963792"/>
                  </a:cubicBezTo>
                  <a:lnTo>
                    <a:pt x="6126480" y="0"/>
                  </a:lnTo>
                  <a:lnTo>
                    <a:pt x="4846320" y="822960"/>
                  </a:lnTo>
                  <a:lnTo>
                    <a:pt x="1996980" y="433825"/>
                  </a:lnTo>
                  <a:cubicBezTo>
                    <a:pt x="1381030" y="397397"/>
                    <a:pt x="1184180" y="597750"/>
                    <a:pt x="892080" y="870958"/>
                  </a:cubicBezTo>
                  <a:lnTo>
                    <a:pt x="182880" y="1463040"/>
                  </a:lnTo>
                  <a:lnTo>
                    <a:pt x="0" y="13624560"/>
                  </a:lnTo>
                  <a:lnTo>
                    <a:pt x="16276320" y="18562320"/>
                  </a:lnTo>
                  <a:close/>
                </a:path>
              </a:pathLst>
            </a:custGeom>
            <a:solidFill>
              <a:srgbClr val="92C5C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7" name="Group 16"/>
            <p:cNvGrpSpPr/>
            <p:nvPr/>
          </p:nvGrpSpPr>
          <p:grpSpPr>
            <a:xfrm>
              <a:off x="30066478" y="-7006362"/>
              <a:ext cx="10306224" cy="15812982"/>
              <a:chOff x="1952169" y="-5219700"/>
              <a:chExt cx="10399608" cy="15956266"/>
            </a:xfrm>
          </p:grpSpPr>
          <p:sp>
            <p:nvSpPr>
              <p:cNvPr id="18" name="Freeform 17"/>
              <p:cNvSpPr/>
              <p:nvPr/>
            </p:nvSpPr>
            <p:spPr>
              <a:xfrm>
                <a:off x="1952169" y="-5219700"/>
                <a:ext cx="10182163" cy="15956266"/>
              </a:xfrm>
              <a:custGeom>
                <a:avLst/>
                <a:gdLst>
                  <a:gd name="connsiteX0" fmla="*/ 76200 w 10210800"/>
                  <a:gd name="connsiteY0" fmla="*/ 8039100 h 11087100"/>
                  <a:gd name="connsiteX1" fmla="*/ 228600 w 10210800"/>
                  <a:gd name="connsiteY1" fmla="*/ 0 h 11087100"/>
                  <a:gd name="connsiteX2" fmla="*/ 6858000 w 10210800"/>
                  <a:gd name="connsiteY2" fmla="*/ 1028700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10800"/>
                  <a:gd name="connsiteY0" fmla="*/ 8039100 h 11087100"/>
                  <a:gd name="connsiteX1" fmla="*/ 228600 w 10210800"/>
                  <a:gd name="connsiteY1" fmla="*/ 0 h 11087100"/>
                  <a:gd name="connsiteX2" fmla="*/ 6901543 w 10210800"/>
                  <a:gd name="connsiteY2" fmla="*/ 1101271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5462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39829"/>
                  <a:gd name="connsiteY0" fmla="*/ 8039100 h 11087100"/>
                  <a:gd name="connsiteX1" fmla="*/ 228600 w 10239829"/>
                  <a:gd name="connsiteY1" fmla="*/ 0 h 11087100"/>
                  <a:gd name="connsiteX2" fmla="*/ 6901543 w 10239829"/>
                  <a:gd name="connsiteY2" fmla="*/ 11012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872904 w 10239829"/>
                  <a:gd name="connsiteY2" fmla="*/ 802170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10995"/>
                  <a:gd name="connsiteY0" fmla="*/ 8039100 h 11087100"/>
                  <a:gd name="connsiteX1" fmla="*/ 228600 w 10210995"/>
                  <a:gd name="connsiteY1" fmla="*/ 0 h 11087100"/>
                  <a:gd name="connsiteX2" fmla="*/ 6872904 w 10210995"/>
                  <a:gd name="connsiteY2" fmla="*/ 802170 h 11087100"/>
                  <a:gd name="connsiteX3" fmla="*/ 10210995 w 10210995"/>
                  <a:gd name="connsiteY3" fmla="*/ 3749262 h 11087100"/>
                  <a:gd name="connsiteX4" fmla="*/ 10096500 w 10210995"/>
                  <a:gd name="connsiteY4" fmla="*/ 11087100 h 11087100"/>
                  <a:gd name="connsiteX5" fmla="*/ 0 w 10210995"/>
                  <a:gd name="connsiteY5" fmla="*/ 9067800 h 11087100"/>
                  <a:gd name="connsiteX6" fmla="*/ 76200 w 10210995"/>
                  <a:gd name="connsiteY6" fmla="*/ 8039100 h 11087100"/>
                  <a:gd name="connsiteX0" fmla="*/ 76200 w 10210995"/>
                  <a:gd name="connsiteY0" fmla="*/ 8039100 h 11087100"/>
                  <a:gd name="connsiteX1" fmla="*/ 228600 w 10210995"/>
                  <a:gd name="connsiteY1" fmla="*/ 0 h 11087100"/>
                  <a:gd name="connsiteX2" fmla="*/ 6872904 w 10210995"/>
                  <a:gd name="connsiteY2" fmla="*/ 802170 h 11087100"/>
                  <a:gd name="connsiteX3" fmla="*/ 10210995 w 10210995"/>
                  <a:gd name="connsiteY3" fmla="*/ 3749262 h 11087100"/>
                  <a:gd name="connsiteX4" fmla="*/ 10096500 w 10210995"/>
                  <a:gd name="connsiteY4" fmla="*/ 11087100 h 11087100"/>
                  <a:gd name="connsiteX5" fmla="*/ 0 w 10210995"/>
                  <a:gd name="connsiteY5" fmla="*/ 9067800 h 11087100"/>
                  <a:gd name="connsiteX6" fmla="*/ 76200 w 10210995"/>
                  <a:gd name="connsiteY6" fmla="*/ 8039100 h 11087100"/>
                  <a:gd name="connsiteX0" fmla="*/ 76200 w 10210995"/>
                  <a:gd name="connsiteY0" fmla="*/ 8039100 h 11087100"/>
                  <a:gd name="connsiteX1" fmla="*/ 228600 w 10210995"/>
                  <a:gd name="connsiteY1" fmla="*/ 0 h 11087100"/>
                  <a:gd name="connsiteX2" fmla="*/ 6872904 w 10210995"/>
                  <a:gd name="connsiteY2" fmla="*/ 802170 h 11087100"/>
                  <a:gd name="connsiteX3" fmla="*/ 10210995 w 10210995"/>
                  <a:gd name="connsiteY3" fmla="*/ 3749262 h 11087100"/>
                  <a:gd name="connsiteX4" fmla="*/ 10096500 w 10210995"/>
                  <a:gd name="connsiteY4" fmla="*/ 11087100 h 11087100"/>
                  <a:gd name="connsiteX5" fmla="*/ 0 w 10210995"/>
                  <a:gd name="connsiteY5" fmla="*/ 9067800 h 11087100"/>
                  <a:gd name="connsiteX6" fmla="*/ 76200 w 10210995"/>
                  <a:gd name="connsiteY6" fmla="*/ 8039100 h 11087100"/>
                  <a:gd name="connsiteX0" fmla="*/ 76200 w 10182161"/>
                  <a:gd name="connsiteY0" fmla="*/ 8039100 h 11087100"/>
                  <a:gd name="connsiteX1" fmla="*/ 228600 w 10182161"/>
                  <a:gd name="connsiteY1" fmla="*/ 0 h 11087100"/>
                  <a:gd name="connsiteX2" fmla="*/ 6872904 w 10182161"/>
                  <a:gd name="connsiteY2" fmla="*/ 802170 h 11087100"/>
                  <a:gd name="connsiteX3" fmla="*/ 10182161 w 10182161"/>
                  <a:gd name="connsiteY3" fmla="*/ 3508842 h 11087100"/>
                  <a:gd name="connsiteX4" fmla="*/ 10096500 w 10182161"/>
                  <a:gd name="connsiteY4" fmla="*/ 11087100 h 11087100"/>
                  <a:gd name="connsiteX5" fmla="*/ 0 w 10182161"/>
                  <a:gd name="connsiteY5" fmla="*/ 9067800 h 11087100"/>
                  <a:gd name="connsiteX6" fmla="*/ 76200 w 10182161"/>
                  <a:gd name="connsiteY6" fmla="*/ 8039100 h 1108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82161" h="11087100">
                    <a:moveTo>
                      <a:pt x="76200" y="8039100"/>
                    </a:moveTo>
                    <a:lnTo>
                      <a:pt x="228600" y="0"/>
                    </a:lnTo>
                    <a:lnTo>
                      <a:pt x="6872904" y="802170"/>
                    </a:lnTo>
                    <a:cubicBezTo>
                      <a:pt x="7241378" y="1104024"/>
                      <a:pt x="9020851" y="2199179"/>
                      <a:pt x="10182161" y="3508842"/>
                    </a:cubicBezTo>
                    <a:lnTo>
                      <a:pt x="10096500" y="11087100"/>
                    </a:lnTo>
                    <a:lnTo>
                      <a:pt x="0" y="9067800"/>
                    </a:lnTo>
                    <a:lnTo>
                      <a:pt x="76200" y="8039100"/>
                    </a:lnTo>
                    <a:close/>
                  </a:path>
                </a:pathLst>
              </a:custGeom>
              <a:solidFill>
                <a:schemeClr val="bg1">
                  <a:lumMod val="6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9" name="Right Triangle 18"/>
              <p:cNvSpPr/>
              <p:nvPr/>
            </p:nvSpPr>
            <p:spPr>
              <a:xfrm rot="364333">
                <a:off x="8678679" y="-3684786"/>
                <a:ext cx="3673098" cy="3366126"/>
              </a:xfrm>
              <a:prstGeom prst="rtTriangle">
                <a:avLst/>
              </a:prstGeom>
              <a:gradFill flip="none" rotWithShape="1">
                <a:gsLst>
                  <a:gs pos="0">
                    <a:schemeClr val="tx1">
                      <a:lumMod val="75000"/>
                    </a:schemeClr>
                  </a:gs>
                  <a:gs pos="64000">
                    <a:schemeClr val="bg1">
                      <a:lumMod val="75000"/>
                    </a:schemeClr>
                  </a:gs>
                </a:gsLst>
                <a:lin ang="18900000" scaled="1"/>
                <a:tileRect/>
              </a:gradFill>
              <a:ln>
                <a:noFill/>
              </a:ln>
              <a:effectLst>
                <a:outerShdw blurRad="495300" dir="7740000" sx="106000" sy="106000" algn="tr" rotWithShape="0">
                  <a:prstClr val="black">
                    <a:alpha val="23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14" name="Group 13"/>
            <p:cNvGrpSpPr/>
            <p:nvPr/>
          </p:nvGrpSpPr>
          <p:grpSpPr>
            <a:xfrm>
              <a:off x="27078996" y="-6163219"/>
              <a:ext cx="10315944" cy="10987540"/>
              <a:chOff x="1952171" y="-5219700"/>
              <a:chExt cx="10409416" cy="11087100"/>
            </a:xfrm>
          </p:grpSpPr>
          <p:sp>
            <p:nvSpPr>
              <p:cNvPr id="15" name="Freeform 14"/>
              <p:cNvSpPr/>
              <p:nvPr/>
            </p:nvSpPr>
            <p:spPr>
              <a:xfrm>
                <a:off x="1952171" y="-5219700"/>
                <a:ext cx="10239829" cy="11087100"/>
              </a:xfrm>
              <a:custGeom>
                <a:avLst/>
                <a:gdLst>
                  <a:gd name="connsiteX0" fmla="*/ 76200 w 10210800"/>
                  <a:gd name="connsiteY0" fmla="*/ 8039100 h 11087100"/>
                  <a:gd name="connsiteX1" fmla="*/ 228600 w 10210800"/>
                  <a:gd name="connsiteY1" fmla="*/ 0 h 11087100"/>
                  <a:gd name="connsiteX2" fmla="*/ 6858000 w 10210800"/>
                  <a:gd name="connsiteY2" fmla="*/ 1028700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10800"/>
                  <a:gd name="connsiteY0" fmla="*/ 8039100 h 11087100"/>
                  <a:gd name="connsiteX1" fmla="*/ 228600 w 10210800"/>
                  <a:gd name="connsiteY1" fmla="*/ 0 h 11087100"/>
                  <a:gd name="connsiteX2" fmla="*/ 6901543 w 10210800"/>
                  <a:gd name="connsiteY2" fmla="*/ 1101271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5462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39829"/>
                  <a:gd name="connsiteY0" fmla="*/ 8039100 h 11087100"/>
                  <a:gd name="connsiteX1" fmla="*/ 228600 w 10239829"/>
                  <a:gd name="connsiteY1" fmla="*/ 0 h 11087100"/>
                  <a:gd name="connsiteX2" fmla="*/ 6901543 w 10239829"/>
                  <a:gd name="connsiteY2" fmla="*/ 11012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9829" h="11087100">
                    <a:moveTo>
                      <a:pt x="76200" y="8039100"/>
                    </a:moveTo>
                    <a:lnTo>
                      <a:pt x="228600" y="0"/>
                    </a:lnTo>
                    <a:lnTo>
                      <a:pt x="6930571" y="1202871"/>
                    </a:lnTo>
                    <a:cubicBezTo>
                      <a:pt x="7414380" y="1484690"/>
                      <a:pt x="9770533" y="3842053"/>
                      <a:pt x="10239829" y="5372101"/>
                    </a:cubicBezTo>
                    <a:lnTo>
                      <a:pt x="10096500" y="11087100"/>
                    </a:lnTo>
                    <a:lnTo>
                      <a:pt x="0" y="9067800"/>
                    </a:lnTo>
                    <a:lnTo>
                      <a:pt x="76200" y="8039100"/>
                    </a:lnTo>
                    <a:close/>
                  </a:path>
                </a:pathLst>
              </a:cu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6" name="Right Triangle 15"/>
              <p:cNvSpPr/>
              <p:nvPr/>
            </p:nvSpPr>
            <p:spPr>
              <a:xfrm rot="364333">
                <a:off x="8688490" y="-3869818"/>
                <a:ext cx="3673097" cy="3551681"/>
              </a:xfrm>
              <a:prstGeom prst="rtTriangle">
                <a:avLst/>
              </a:prstGeom>
              <a:gradFill flip="none" rotWithShape="1">
                <a:gsLst>
                  <a:gs pos="0">
                    <a:schemeClr val="tx1">
                      <a:lumMod val="60000"/>
                      <a:lumOff val="40000"/>
                    </a:schemeClr>
                  </a:gs>
                  <a:gs pos="41000">
                    <a:schemeClr val="bg1">
                      <a:lumMod val="85000"/>
                    </a:schemeClr>
                  </a:gs>
                </a:gsLst>
                <a:lin ang="18900000" scaled="1"/>
                <a:tileRect/>
              </a:gradFill>
              <a:ln>
                <a:noFill/>
              </a:ln>
              <a:effectLst>
                <a:outerShdw blurRad="495300" dir="7740000" sx="106000" sy="106000" algn="tr" rotWithShape="0">
                  <a:prstClr val="black">
                    <a:alpha val="23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13" name="Group 12"/>
            <p:cNvGrpSpPr/>
            <p:nvPr/>
          </p:nvGrpSpPr>
          <p:grpSpPr>
            <a:xfrm>
              <a:off x="24475440" y="-5078252"/>
              <a:ext cx="10330097" cy="10987540"/>
              <a:chOff x="1952171" y="-5219700"/>
              <a:chExt cx="10423698" cy="11087100"/>
            </a:xfrm>
          </p:grpSpPr>
          <p:sp>
            <p:nvSpPr>
              <p:cNvPr id="11" name="Freeform 10"/>
              <p:cNvSpPr/>
              <p:nvPr/>
            </p:nvSpPr>
            <p:spPr>
              <a:xfrm>
                <a:off x="1952171" y="-5219700"/>
                <a:ext cx="10239829" cy="11087100"/>
              </a:xfrm>
              <a:custGeom>
                <a:avLst/>
                <a:gdLst>
                  <a:gd name="connsiteX0" fmla="*/ 76200 w 10210800"/>
                  <a:gd name="connsiteY0" fmla="*/ 8039100 h 11087100"/>
                  <a:gd name="connsiteX1" fmla="*/ 228600 w 10210800"/>
                  <a:gd name="connsiteY1" fmla="*/ 0 h 11087100"/>
                  <a:gd name="connsiteX2" fmla="*/ 6858000 w 10210800"/>
                  <a:gd name="connsiteY2" fmla="*/ 1028700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10800"/>
                  <a:gd name="connsiteY0" fmla="*/ 8039100 h 11087100"/>
                  <a:gd name="connsiteX1" fmla="*/ 228600 w 10210800"/>
                  <a:gd name="connsiteY1" fmla="*/ 0 h 11087100"/>
                  <a:gd name="connsiteX2" fmla="*/ 6901543 w 10210800"/>
                  <a:gd name="connsiteY2" fmla="*/ 1101271 h 11087100"/>
                  <a:gd name="connsiteX3" fmla="*/ 10210800 w 10210800"/>
                  <a:gd name="connsiteY3" fmla="*/ 5981700 h 11087100"/>
                  <a:gd name="connsiteX4" fmla="*/ 10096500 w 10210800"/>
                  <a:gd name="connsiteY4" fmla="*/ 11087100 h 11087100"/>
                  <a:gd name="connsiteX5" fmla="*/ 0 w 10210800"/>
                  <a:gd name="connsiteY5" fmla="*/ 9067800 h 11087100"/>
                  <a:gd name="connsiteX6" fmla="*/ 76200 w 10210800"/>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5462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25314"/>
                  <a:gd name="connsiteY0" fmla="*/ 8039100 h 11087100"/>
                  <a:gd name="connsiteX1" fmla="*/ 228600 w 10225314"/>
                  <a:gd name="connsiteY1" fmla="*/ 0 h 11087100"/>
                  <a:gd name="connsiteX2" fmla="*/ 6901543 w 10225314"/>
                  <a:gd name="connsiteY2" fmla="*/ 1101271 h 11087100"/>
                  <a:gd name="connsiteX3" fmla="*/ 10225314 w 10225314"/>
                  <a:gd name="connsiteY3" fmla="*/ 5343072 h 11087100"/>
                  <a:gd name="connsiteX4" fmla="*/ 10096500 w 10225314"/>
                  <a:gd name="connsiteY4" fmla="*/ 11087100 h 11087100"/>
                  <a:gd name="connsiteX5" fmla="*/ 0 w 10225314"/>
                  <a:gd name="connsiteY5" fmla="*/ 9067800 h 11087100"/>
                  <a:gd name="connsiteX6" fmla="*/ 76200 w 10225314"/>
                  <a:gd name="connsiteY6" fmla="*/ 8039100 h 11087100"/>
                  <a:gd name="connsiteX0" fmla="*/ 76200 w 10239829"/>
                  <a:gd name="connsiteY0" fmla="*/ 8039100 h 11087100"/>
                  <a:gd name="connsiteX1" fmla="*/ 228600 w 10239829"/>
                  <a:gd name="connsiteY1" fmla="*/ 0 h 11087100"/>
                  <a:gd name="connsiteX2" fmla="*/ 6901543 w 10239829"/>
                  <a:gd name="connsiteY2" fmla="*/ 11012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 name="connsiteX0" fmla="*/ 76200 w 10239829"/>
                  <a:gd name="connsiteY0" fmla="*/ 8039100 h 11087100"/>
                  <a:gd name="connsiteX1" fmla="*/ 228600 w 10239829"/>
                  <a:gd name="connsiteY1" fmla="*/ 0 h 11087100"/>
                  <a:gd name="connsiteX2" fmla="*/ 6930571 w 10239829"/>
                  <a:gd name="connsiteY2" fmla="*/ 1202871 h 11087100"/>
                  <a:gd name="connsiteX3" fmla="*/ 10239829 w 10239829"/>
                  <a:gd name="connsiteY3" fmla="*/ 5372101 h 11087100"/>
                  <a:gd name="connsiteX4" fmla="*/ 10096500 w 10239829"/>
                  <a:gd name="connsiteY4" fmla="*/ 11087100 h 11087100"/>
                  <a:gd name="connsiteX5" fmla="*/ 0 w 10239829"/>
                  <a:gd name="connsiteY5" fmla="*/ 9067800 h 11087100"/>
                  <a:gd name="connsiteX6" fmla="*/ 76200 w 10239829"/>
                  <a:gd name="connsiteY6" fmla="*/ 8039100 h 1108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9829" h="11087100">
                    <a:moveTo>
                      <a:pt x="76200" y="8039100"/>
                    </a:moveTo>
                    <a:lnTo>
                      <a:pt x="228600" y="0"/>
                    </a:lnTo>
                    <a:lnTo>
                      <a:pt x="6930571" y="1202871"/>
                    </a:lnTo>
                    <a:cubicBezTo>
                      <a:pt x="7414380" y="1484690"/>
                      <a:pt x="9770533" y="3842053"/>
                      <a:pt x="10239829" y="5372101"/>
                    </a:cubicBezTo>
                    <a:lnTo>
                      <a:pt x="10096500" y="11087100"/>
                    </a:lnTo>
                    <a:lnTo>
                      <a:pt x="0" y="9067800"/>
                    </a:lnTo>
                    <a:lnTo>
                      <a:pt x="76200" y="8039100"/>
                    </a:lnTo>
                    <a:close/>
                  </a:path>
                </a:pathLst>
              </a:custGeom>
              <a:solidFill>
                <a:schemeClr val="bg1"/>
              </a:solidFill>
              <a:ln w="317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endParaRPr>
              </a:p>
            </p:txBody>
          </p:sp>
          <p:sp>
            <p:nvSpPr>
              <p:cNvPr id="12" name="Right Triangle 11"/>
              <p:cNvSpPr/>
              <p:nvPr/>
            </p:nvSpPr>
            <p:spPr>
              <a:xfrm rot="364333">
                <a:off x="8702772" y="-3792822"/>
                <a:ext cx="3673097" cy="3312881"/>
              </a:xfrm>
              <a:prstGeom prst="rtTriangle">
                <a:avLst/>
              </a:prstGeom>
              <a:gradFill flip="none" rotWithShape="1">
                <a:gsLst>
                  <a:gs pos="1000">
                    <a:schemeClr val="bg1">
                      <a:lumMod val="50000"/>
                    </a:schemeClr>
                  </a:gs>
                  <a:gs pos="40000">
                    <a:schemeClr val="bg1"/>
                  </a:gs>
                </a:gsLst>
                <a:lin ang="18900000" scaled="1"/>
                <a:tileRect/>
              </a:gradFill>
              <a:ln>
                <a:noFill/>
              </a:ln>
              <a:effectLst>
                <a:outerShdw blurRad="495300" dir="7740000" sx="106000" sy="106000" algn="tr" rotWithShape="0">
                  <a:prstClr val="black">
                    <a:alpha val="23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sp>
          <p:nvSpPr>
            <p:cNvPr id="4" name="Freeform 3"/>
            <p:cNvSpPr/>
            <p:nvPr/>
          </p:nvSpPr>
          <p:spPr>
            <a:xfrm>
              <a:off x="20357638" y="-669449"/>
              <a:ext cx="20743386" cy="13836800"/>
            </a:xfrm>
            <a:custGeom>
              <a:avLst/>
              <a:gdLst>
                <a:gd name="connsiteX0" fmla="*/ 0 w 2141220"/>
                <a:gd name="connsiteY0" fmla="*/ 129540 h 1455420"/>
                <a:gd name="connsiteX1" fmla="*/ 388620 w 2141220"/>
                <a:gd name="connsiteY1" fmla="*/ 998220 h 1455420"/>
                <a:gd name="connsiteX2" fmla="*/ 2141220 w 2141220"/>
                <a:gd name="connsiteY2" fmla="*/ 1455420 h 1455420"/>
                <a:gd name="connsiteX3" fmla="*/ 1699260 w 2141220"/>
                <a:gd name="connsiteY3" fmla="*/ 541020 h 1455420"/>
                <a:gd name="connsiteX4" fmla="*/ 1028700 w 2141220"/>
                <a:gd name="connsiteY4" fmla="*/ 365760 h 1455420"/>
                <a:gd name="connsiteX5" fmla="*/ 853440 w 2141220"/>
                <a:gd name="connsiteY5" fmla="*/ 190500 h 1455420"/>
                <a:gd name="connsiteX6" fmla="*/ 30480 w 2141220"/>
                <a:gd name="connsiteY6" fmla="*/ 0 h 1455420"/>
                <a:gd name="connsiteX7" fmla="*/ 0 w 2141220"/>
                <a:gd name="connsiteY7" fmla="*/ 129540 h 1455420"/>
                <a:gd name="connsiteX0" fmla="*/ 0 w 2141220"/>
                <a:gd name="connsiteY0" fmla="*/ 108911 h 1434791"/>
                <a:gd name="connsiteX1" fmla="*/ 388620 w 2141220"/>
                <a:gd name="connsiteY1" fmla="*/ 977591 h 1434791"/>
                <a:gd name="connsiteX2" fmla="*/ 2141220 w 2141220"/>
                <a:gd name="connsiteY2" fmla="*/ 1434791 h 1434791"/>
                <a:gd name="connsiteX3" fmla="*/ 1699260 w 2141220"/>
                <a:gd name="connsiteY3" fmla="*/ 520391 h 1434791"/>
                <a:gd name="connsiteX4" fmla="*/ 1028700 w 2141220"/>
                <a:gd name="connsiteY4" fmla="*/ 345131 h 1434791"/>
                <a:gd name="connsiteX5" fmla="*/ 853440 w 2141220"/>
                <a:gd name="connsiteY5" fmla="*/ 169871 h 1434791"/>
                <a:gd name="connsiteX6" fmla="*/ 46348 w 2141220"/>
                <a:gd name="connsiteY6" fmla="*/ 0 h 1434791"/>
                <a:gd name="connsiteX7" fmla="*/ 0 w 2141220"/>
                <a:gd name="connsiteY7" fmla="*/ 108911 h 1434791"/>
                <a:gd name="connsiteX0" fmla="*/ 0 w 2148361"/>
                <a:gd name="connsiteY0" fmla="*/ 111291 h 1434791"/>
                <a:gd name="connsiteX1" fmla="*/ 395761 w 2148361"/>
                <a:gd name="connsiteY1" fmla="*/ 977591 h 1434791"/>
                <a:gd name="connsiteX2" fmla="*/ 2148361 w 2148361"/>
                <a:gd name="connsiteY2" fmla="*/ 1434791 h 1434791"/>
                <a:gd name="connsiteX3" fmla="*/ 1706401 w 2148361"/>
                <a:gd name="connsiteY3" fmla="*/ 520391 h 1434791"/>
                <a:gd name="connsiteX4" fmla="*/ 1035841 w 2148361"/>
                <a:gd name="connsiteY4" fmla="*/ 345131 h 1434791"/>
                <a:gd name="connsiteX5" fmla="*/ 860581 w 2148361"/>
                <a:gd name="connsiteY5" fmla="*/ 169871 h 1434791"/>
                <a:gd name="connsiteX6" fmla="*/ 53489 w 2148361"/>
                <a:gd name="connsiteY6" fmla="*/ 0 h 1434791"/>
                <a:gd name="connsiteX7" fmla="*/ 0 w 2148361"/>
                <a:gd name="connsiteY7" fmla="*/ 111291 h 1434791"/>
                <a:gd name="connsiteX0" fmla="*/ 0 w 2148361"/>
                <a:gd name="connsiteY0" fmla="*/ 112084 h 1435584"/>
                <a:gd name="connsiteX1" fmla="*/ 395761 w 2148361"/>
                <a:gd name="connsiteY1" fmla="*/ 978384 h 1435584"/>
                <a:gd name="connsiteX2" fmla="*/ 2148361 w 2148361"/>
                <a:gd name="connsiteY2" fmla="*/ 1435584 h 1435584"/>
                <a:gd name="connsiteX3" fmla="*/ 1706401 w 2148361"/>
                <a:gd name="connsiteY3" fmla="*/ 521184 h 1435584"/>
                <a:gd name="connsiteX4" fmla="*/ 1035841 w 2148361"/>
                <a:gd name="connsiteY4" fmla="*/ 345924 h 1435584"/>
                <a:gd name="connsiteX5" fmla="*/ 860581 w 2148361"/>
                <a:gd name="connsiteY5" fmla="*/ 170664 h 1435584"/>
                <a:gd name="connsiteX6" fmla="*/ 52696 w 2148361"/>
                <a:gd name="connsiteY6" fmla="*/ 0 h 1435584"/>
                <a:gd name="connsiteX7" fmla="*/ 0 w 2148361"/>
                <a:gd name="connsiteY7" fmla="*/ 112084 h 1435584"/>
                <a:gd name="connsiteX0" fmla="*/ 0 w 2148361"/>
                <a:gd name="connsiteY0" fmla="*/ 112084 h 1435584"/>
                <a:gd name="connsiteX1" fmla="*/ 479069 w 2148361"/>
                <a:gd name="connsiteY1" fmla="*/ 965161 h 1435584"/>
                <a:gd name="connsiteX2" fmla="*/ 2148361 w 2148361"/>
                <a:gd name="connsiteY2" fmla="*/ 1435584 h 1435584"/>
                <a:gd name="connsiteX3" fmla="*/ 1706401 w 2148361"/>
                <a:gd name="connsiteY3" fmla="*/ 521184 h 1435584"/>
                <a:gd name="connsiteX4" fmla="*/ 1035841 w 2148361"/>
                <a:gd name="connsiteY4" fmla="*/ 345924 h 1435584"/>
                <a:gd name="connsiteX5" fmla="*/ 860581 w 2148361"/>
                <a:gd name="connsiteY5" fmla="*/ 170664 h 1435584"/>
                <a:gd name="connsiteX6" fmla="*/ 52696 w 2148361"/>
                <a:gd name="connsiteY6" fmla="*/ 0 h 1435584"/>
                <a:gd name="connsiteX7" fmla="*/ 0 w 2148361"/>
                <a:gd name="connsiteY7" fmla="*/ 112084 h 1435584"/>
                <a:gd name="connsiteX0" fmla="*/ 0 w 2148361"/>
                <a:gd name="connsiteY0" fmla="*/ 112084 h 1435584"/>
                <a:gd name="connsiteX1" fmla="*/ 420015 w 2148361"/>
                <a:gd name="connsiteY1" fmla="*/ 860464 h 1435584"/>
                <a:gd name="connsiteX2" fmla="*/ 479069 w 2148361"/>
                <a:gd name="connsiteY2" fmla="*/ 965161 h 1435584"/>
                <a:gd name="connsiteX3" fmla="*/ 2148361 w 2148361"/>
                <a:gd name="connsiteY3" fmla="*/ 1435584 h 1435584"/>
                <a:gd name="connsiteX4" fmla="*/ 1706401 w 2148361"/>
                <a:gd name="connsiteY4" fmla="*/ 521184 h 1435584"/>
                <a:gd name="connsiteX5" fmla="*/ 1035841 w 2148361"/>
                <a:gd name="connsiteY5" fmla="*/ 345924 h 1435584"/>
                <a:gd name="connsiteX6" fmla="*/ 860581 w 2148361"/>
                <a:gd name="connsiteY6" fmla="*/ 170664 h 1435584"/>
                <a:gd name="connsiteX7" fmla="*/ 52696 w 2148361"/>
                <a:gd name="connsiteY7" fmla="*/ 0 h 1435584"/>
                <a:gd name="connsiteX8" fmla="*/ 0 w 2148361"/>
                <a:gd name="connsiteY8" fmla="*/ 112084 h 1435584"/>
                <a:gd name="connsiteX0" fmla="*/ 0 w 2148361"/>
                <a:gd name="connsiteY0" fmla="*/ 112084 h 1435584"/>
                <a:gd name="connsiteX1" fmla="*/ 340674 w 2148361"/>
                <a:gd name="connsiteY1" fmla="*/ 857819 h 1435584"/>
                <a:gd name="connsiteX2" fmla="*/ 479069 w 2148361"/>
                <a:gd name="connsiteY2" fmla="*/ 965161 h 1435584"/>
                <a:gd name="connsiteX3" fmla="*/ 2148361 w 2148361"/>
                <a:gd name="connsiteY3" fmla="*/ 1435584 h 1435584"/>
                <a:gd name="connsiteX4" fmla="*/ 1706401 w 2148361"/>
                <a:gd name="connsiteY4" fmla="*/ 521184 h 1435584"/>
                <a:gd name="connsiteX5" fmla="*/ 1035841 w 2148361"/>
                <a:gd name="connsiteY5" fmla="*/ 345924 h 1435584"/>
                <a:gd name="connsiteX6" fmla="*/ 860581 w 2148361"/>
                <a:gd name="connsiteY6" fmla="*/ 170664 h 1435584"/>
                <a:gd name="connsiteX7" fmla="*/ 52696 w 2148361"/>
                <a:gd name="connsiteY7" fmla="*/ 0 h 1435584"/>
                <a:gd name="connsiteX8" fmla="*/ 0 w 2148361"/>
                <a:gd name="connsiteY8" fmla="*/ 112084 h 1435584"/>
                <a:gd name="connsiteX0" fmla="*/ 0 w 2148361"/>
                <a:gd name="connsiteY0" fmla="*/ 112084 h 1435584"/>
                <a:gd name="connsiteX1" fmla="*/ 337368 w 2148361"/>
                <a:gd name="connsiteY1" fmla="*/ 845257 h 1435584"/>
                <a:gd name="connsiteX2" fmla="*/ 479069 w 2148361"/>
                <a:gd name="connsiteY2" fmla="*/ 965161 h 1435584"/>
                <a:gd name="connsiteX3" fmla="*/ 2148361 w 2148361"/>
                <a:gd name="connsiteY3" fmla="*/ 1435584 h 1435584"/>
                <a:gd name="connsiteX4" fmla="*/ 1706401 w 2148361"/>
                <a:gd name="connsiteY4" fmla="*/ 521184 h 1435584"/>
                <a:gd name="connsiteX5" fmla="*/ 1035841 w 2148361"/>
                <a:gd name="connsiteY5" fmla="*/ 345924 h 1435584"/>
                <a:gd name="connsiteX6" fmla="*/ 860581 w 2148361"/>
                <a:gd name="connsiteY6" fmla="*/ 170664 h 1435584"/>
                <a:gd name="connsiteX7" fmla="*/ 52696 w 2148361"/>
                <a:gd name="connsiteY7" fmla="*/ 0 h 1435584"/>
                <a:gd name="connsiteX8" fmla="*/ 0 w 2148361"/>
                <a:gd name="connsiteY8" fmla="*/ 112084 h 143558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06401 w 2142014"/>
                <a:gd name="connsiteY4" fmla="*/ 521184 h 1437964"/>
                <a:gd name="connsiteX5" fmla="*/ 1035841 w 2142014"/>
                <a:gd name="connsiteY5" fmla="*/ 345924 h 1437964"/>
                <a:gd name="connsiteX6" fmla="*/ 860581 w 2142014"/>
                <a:gd name="connsiteY6" fmla="*/ 170664 h 1437964"/>
                <a:gd name="connsiteX7" fmla="*/ 52696 w 2142014"/>
                <a:gd name="connsiteY7" fmla="*/ 0 h 1437964"/>
                <a:gd name="connsiteX8" fmla="*/ 0 w 2142014"/>
                <a:gd name="connsiteY8"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035841 w 2142014"/>
                <a:gd name="connsiteY5" fmla="*/ 345924 h 1437964"/>
                <a:gd name="connsiteX6" fmla="*/ 860581 w 2142014"/>
                <a:gd name="connsiteY6" fmla="*/ 170664 h 1437964"/>
                <a:gd name="connsiteX7" fmla="*/ 52696 w 2142014"/>
                <a:gd name="connsiteY7" fmla="*/ 0 h 1437964"/>
                <a:gd name="connsiteX8" fmla="*/ 0 w 2142014"/>
                <a:gd name="connsiteY8"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634984 w 2142014"/>
                <a:gd name="connsiteY5" fmla="*/ 541780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613562 w 2142014"/>
                <a:gd name="connsiteY5" fmla="*/ 469580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596900 w 2142014"/>
                <a:gd name="connsiteY5" fmla="*/ 459266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1625 w 2142014"/>
                <a:gd name="connsiteY4" fmla="*/ 582276 h 1437964"/>
                <a:gd name="connsiteX5" fmla="*/ 1590553 w 2142014"/>
                <a:gd name="connsiteY5" fmla="*/ 459266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035841 w 2142014"/>
                <a:gd name="connsiteY6" fmla="*/ 345924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860581 w 2142014"/>
                <a:gd name="connsiteY7" fmla="*/ 170664 h 1437964"/>
                <a:gd name="connsiteX8" fmla="*/ 52696 w 2142014"/>
                <a:gd name="connsiteY8" fmla="*/ 0 h 1437964"/>
                <a:gd name="connsiteX9" fmla="*/ 0 w 2142014"/>
                <a:gd name="connsiteY9"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70110 w 2142014"/>
                <a:gd name="connsiteY7" fmla="*/ 254567 h 1437964"/>
                <a:gd name="connsiteX8" fmla="*/ 860581 w 2142014"/>
                <a:gd name="connsiteY8" fmla="*/ 170664 h 1437964"/>
                <a:gd name="connsiteX9" fmla="*/ 52696 w 2142014"/>
                <a:gd name="connsiteY9" fmla="*/ 0 h 1437964"/>
                <a:gd name="connsiteX10" fmla="*/ 0 w 2142014"/>
                <a:gd name="connsiteY10"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860581 w 2142014"/>
                <a:gd name="connsiteY8" fmla="*/ 170664 h 1437964"/>
                <a:gd name="connsiteX9" fmla="*/ 52696 w 2142014"/>
                <a:gd name="connsiteY9" fmla="*/ 0 h 1437964"/>
                <a:gd name="connsiteX10" fmla="*/ 0 w 2142014"/>
                <a:gd name="connsiteY10"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7368 w 2142014"/>
                <a:gd name="connsiteY1" fmla="*/ 845257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2084 h 1437964"/>
                <a:gd name="connsiteX1" fmla="*/ 339352 w 2142014"/>
                <a:gd name="connsiteY1" fmla="*/ 844596 h 1437964"/>
                <a:gd name="connsiteX2" fmla="*/ 479069 w 2142014"/>
                <a:gd name="connsiteY2" fmla="*/ 965161 h 1437964"/>
                <a:gd name="connsiteX3" fmla="*/ 2142014 w 2142014"/>
                <a:gd name="connsiteY3" fmla="*/ 1437964 h 1437964"/>
                <a:gd name="connsiteX4" fmla="*/ 1753212 w 2142014"/>
                <a:gd name="connsiteY4" fmla="*/ 591003 h 1437964"/>
                <a:gd name="connsiteX5" fmla="*/ 1590553 w 2142014"/>
                <a:gd name="connsiteY5" fmla="*/ 459266 h 1437964"/>
                <a:gd name="connsiteX6" fmla="*/ 1106454 w 2142014"/>
                <a:gd name="connsiteY6" fmla="*/ 361792 h 1437964"/>
                <a:gd name="connsiteX7" fmla="*/ 922506 w 2142014"/>
                <a:gd name="connsiteY7" fmla="*/ 263294 h 1437964"/>
                <a:gd name="connsiteX8" fmla="*/ 749504 w 2142014"/>
                <a:gd name="connsiteY8" fmla="*/ 149242 h 1437964"/>
                <a:gd name="connsiteX9" fmla="*/ 52696 w 2142014"/>
                <a:gd name="connsiteY9" fmla="*/ 0 h 1437964"/>
                <a:gd name="connsiteX10" fmla="*/ 0 w 2142014"/>
                <a:gd name="connsiteY10" fmla="*/ 112084 h 1437964"/>
                <a:gd name="connsiteX0" fmla="*/ 0 w 2142014"/>
                <a:gd name="connsiteY0" fmla="*/ 113214 h 1439094"/>
                <a:gd name="connsiteX1" fmla="*/ 339352 w 2142014"/>
                <a:gd name="connsiteY1" fmla="*/ 845726 h 1439094"/>
                <a:gd name="connsiteX2" fmla="*/ 479069 w 2142014"/>
                <a:gd name="connsiteY2" fmla="*/ 966291 h 1439094"/>
                <a:gd name="connsiteX3" fmla="*/ 2142014 w 2142014"/>
                <a:gd name="connsiteY3" fmla="*/ 1439094 h 1439094"/>
                <a:gd name="connsiteX4" fmla="*/ 1753212 w 2142014"/>
                <a:gd name="connsiteY4" fmla="*/ 592133 h 1439094"/>
                <a:gd name="connsiteX5" fmla="*/ 1590553 w 2142014"/>
                <a:gd name="connsiteY5" fmla="*/ 460396 h 1439094"/>
                <a:gd name="connsiteX6" fmla="*/ 1106454 w 2142014"/>
                <a:gd name="connsiteY6" fmla="*/ 362922 h 1439094"/>
                <a:gd name="connsiteX7" fmla="*/ 922506 w 2142014"/>
                <a:gd name="connsiteY7" fmla="*/ 264424 h 1439094"/>
                <a:gd name="connsiteX8" fmla="*/ 749504 w 2142014"/>
                <a:gd name="connsiteY8" fmla="*/ 150372 h 1439094"/>
                <a:gd name="connsiteX9" fmla="*/ 52696 w 2142014"/>
                <a:gd name="connsiteY9" fmla="*/ 1130 h 1439094"/>
                <a:gd name="connsiteX10" fmla="*/ 0 w 2142014"/>
                <a:gd name="connsiteY10" fmla="*/ 113214 h 1439094"/>
                <a:gd name="connsiteX0" fmla="*/ 17818 w 2159832"/>
                <a:gd name="connsiteY0" fmla="*/ 114828 h 1440708"/>
                <a:gd name="connsiteX1" fmla="*/ 357170 w 2159832"/>
                <a:gd name="connsiteY1" fmla="*/ 847340 h 1440708"/>
                <a:gd name="connsiteX2" fmla="*/ 496887 w 2159832"/>
                <a:gd name="connsiteY2" fmla="*/ 967905 h 1440708"/>
                <a:gd name="connsiteX3" fmla="*/ 2159832 w 2159832"/>
                <a:gd name="connsiteY3" fmla="*/ 1440708 h 1440708"/>
                <a:gd name="connsiteX4" fmla="*/ 1771030 w 2159832"/>
                <a:gd name="connsiteY4" fmla="*/ 593747 h 1440708"/>
                <a:gd name="connsiteX5" fmla="*/ 1608371 w 2159832"/>
                <a:gd name="connsiteY5" fmla="*/ 462010 h 1440708"/>
                <a:gd name="connsiteX6" fmla="*/ 1124272 w 2159832"/>
                <a:gd name="connsiteY6" fmla="*/ 364536 h 1440708"/>
                <a:gd name="connsiteX7" fmla="*/ 940324 w 2159832"/>
                <a:gd name="connsiteY7" fmla="*/ 266038 h 1440708"/>
                <a:gd name="connsiteX8" fmla="*/ 767322 w 2159832"/>
                <a:gd name="connsiteY8" fmla="*/ 151986 h 1440708"/>
                <a:gd name="connsiteX9" fmla="*/ 70514 w 2159832"/>
                <a:gd name="connsiteY9" fmla="*/ 2744 h 1440708"/>
                <a:gd name="connsiteX10" fmla="*/ 17818 w 2159832"/>
                <a:gd name="connsiteY10" fmla="*/ 114828 h 144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9832" h="1440708">
                  <a:moveTo>
                    <a:pt x="17818" y="114828"/>
                  </a:moveTo>
                  <a:lnTo>
                    <a:pt x="357170" y="847340"/>
                  </a:lnTo>
                  <a:cubicBezTo>
                    <a:pt x="377957" y="889292"/>
                    <a:pt x="409983" y="938516"/>
                    <a:pt x="496887" y="967905"/>
                  </a:cubicBezTo>
                  <a:lnTo>
                    <a:pt x="2159832" y="1440708"/>
                  </a:lnTo>
                  <a:lnTo>
                    <a:pt x="1771030" y="593747"/>
                  </a:lnTo>
                  <a:cubicBezTo>
                    <a:pt x="1737968" y="525655"/>
                    <a:pt x="1720018" y="486276"/>
                    <a:pt x="1608371" y="462010"/>
                  </a:cubicBezTo>
                  <a:lnTo>
                    <a:pt x="1124272" y="364536"/>
                  </a:lnTo>
                  <a:cubicBezTo>
                    <a:pt x="1007418" y="335670"/>
                    <a:pt x="990057" y="335792"/>
                    <a:pt x="940324" y="266038"/>
                  </a:cubicBezTo>
                  <a:cubicBezTo>
                    <a:pt x="890591" y="196284"/>
                    <a:pt x="870610" y="170168"/>
                    <a:pt x="767322" y="151986"/>
                  </a:cubicBezTo>
                  <a:lnTo>
                    <a:pt x="70514" y="2744"/>
                  </a:lnTo>
                  <a:cubicBezTo>
                    <a:pt x="9459" y="-9262"/>
                    <a:pt x="-22212" y="16345"/>
                    <a:pt x="17818" y="114828"/>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grpSp>
      <p:grpSp>
        <p:nvGrpSpPr>
          <p:cNvPr id="5" name="Group 4"/>
          <p:cNvGrpSpPr/>
          <p:nvPr/>
        </p:nvGrpSpPr>
        <p:grpSpPr>
          <a:xfrm>
            <a:off x="2710851" y="1913777"/>
            <a:ext cx="1230434" cy="1230434"/>
            <a:chOff x="3614467" y="2551702"/>
            <a:chExt cx="1640579" cy="1640579"/>
          </a:xfrm>
        </p:grpSpPr>
        <p:sp>
          <p:nvSpPr>
            <p:cNvPr id="37" name="Oval 36"/>
            <p:cNvSpPr/>
            <p:nvPr/>
          </p:nvSpPr>
          <p:spPr>
            <a:xfrm>
              <a:off x="3614467" y="2551702"/>
              <a:ext cx="1640579" cy="1640579"/>
            </a:xfrm>
            <a:prstGeom prst="ellipse">
              <a:avLst/>
            </a:prstGeom>
            <a:solidFill>
              <a:schemeClr val="bg1"/>
            </a:solidFill>
            <a:ln>
              <a:solidFill>
                <a:srgbClr val="F2672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endParaRPr>
            </a:p>
          </p:txBody>
        </p:sp>
        <p:cxnSp>
          <p:nvCxnSpPr>
            <p:cNvPr id="81" name="Straight Connector 80"/>
            <p:cNvCxnSpPr/>
            <p:nvPr/>
          </p:nvCxnSpPr>
          <p:spPr>
            <a:xfrm>
              <a:off x="4478777" y="3398669"/>
              <a:ext cx="131158"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4478777" y="3639692"/>
              <a:ext cx="131158"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478777" y="3160736"/>
              <a:ext cx="131158"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584789" y="3069376"/>
              <a:ext cx="231856" cy="156250"/>
              <a:chOff x="3767138" y="-1663700"/>
              <a:chExt cx="1168400" cy="787400"/>
            </a:xfrm>
            <a:solidFill>
              <a:srgbClr val="66AEBA"/>
            </a:solidFill>
          </p:grpSpPr>
          <p:sp>
            <p:nvSpPr>
              <p:cNvPr id="60"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1"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62" name="Group 61"/>
            <p:cNvGrpSpPr/>
            <p:nvPr/>
          </p:nvGrpSpPr>
          <p:grpSpPr>
            <a:xfrm>
              <a:off x="4584789" y="3304219"/>
              <a:ext cx="231856" cy="156250"/>
              <a:chOff x="3767138" y="-1663700"/>
              <a:chExt cx="1168400" cy="787400"/>
            </a:xfrm>
            <a:solidFill>
              <a:srgbClr val="66AEBA"/>
            </a:solidFill>
          </p:grpSpPr>
          <p:sp>
            <p:nvSpPr>
              <p:cNvPr id="63"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4"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65" name="Group 64"/>
            <p:cNvGrpSpPr/>
            <p:nvPr/>
          </p:nvGrpSpPr>
          <p:grpSpPr>
            <a:xfrm>
              <a:off x="4584789" y="3551423"/>
              <a:ext cx="231856" cy="156250"/>
              <a:chOff x="3767138" y="-1663700"/>
              <a:chExt cx="1168400" cy="787400"/>
            </a:xfrm>
            <a:solidFill>
              <a:srgbClr val="66AEBA"/>
            </a:solidFill>
          </p:grpSpPr>
          <p:sp>
            <p:nvSpPr>
              <p:cNvPr id="66"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67"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nvGrpSpPr>
            <p:cNvPr id="68" name="Group 67"/>
            <p:cNvGrpSpPr/>
            <p:nvPr/>
          </p:nvGrpSpPr>
          <p:grpSpPr>
            <a:xfrm>
              <a:off x="4289416" y="3861334"/>
              <a:ext cx="299399" cy="201769"/>
              <a:chOff x="3767138" y="-1663700"/>
              <a:chExt cx="1168400" cy="787400"/>
            </a:xfrm>
          </p:grpSpPr>
          <p:sp>
            <p:nvSpPr>
              <p:cNvPr id="69"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70"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cxnSp>
          <p:nvCxnSpPr>
            <p:cNvPr id="72" name="Straight Connector 71"/>
            <p:cNvCxnSpPr/>
            <p:nvPr/>
          </p:nvCxnSpPr>
          <p:spPr>
            <a:xfrm flipH="1">
              <a:off x="4367685" y="2950613"/>
              <a:ext cx="2361" cy="910721"/>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478777" y="2934394"/>
              <a:ext cx="0" cy="705298"/>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4157065" y="2680879"/>
              <a:ext cx="430445" cy="290082"/>
              <a:chOff x="3767138" y="-1663700"/>
              <a:chExt cx="1168400" cy="787400"/>
            </a:xfrm>
            <a:solidFill>
              <a:srgbClr val="9CCB42"/>
            </a:solidFill>
          </p:grpSpPr>
          <p:sp>
            <p:nvSpPr>
              <p:cNvPr id="57" name="Freeform 215"/>
              <p:cNvSpPr>
                <a:spLocks/>
              </p:cNvSpPr>
              <p:nvPr/>
            </p:nvSpPr>
            <p:spPr bwMode="auto">
              <a:xfrm>
                <a:off x="3887788" y="-1476375"/>
                <a:ext cx="1047750" cy="600075"/>
              </a:xfrm>
              <a:custGeom>
                <a:avLst/>
                <a:gdLst>
                  <a:gd name="T0" fmla="*/ 108 w 660"/>
                  <a:gd name="T1" fmla="*/ 378 h 378"/>
                  <a:gd name="T2" fmla="*/ 590 w 660"/>
                  <a:gd name="T3" fmla="*/ 378 h 378"/>
                  <a:gd name="T4" fmla="*/ 590 w 660"/>
                  <a:gd name="T5" fmla="*/ 378 h 378"/>
                  <a:gd name="T6" fmla="*/ 604 w 660"/>
                  <a:gd name="T7" fmla="*/ 376 h 378"/>
                  <a:gd name="T8" fmla="*/ 618 w 660"/>
                  <a:gd name="T9" fmla="*/ 372 h 378"/>
                  <a:gd name="T10" fmla="*/ 630 w 660"/>
                  <a:gd name="T11" fmla="*/ 366 h 378"/>
                  <a:gd name="T12" fmla="*/ 640 w 660"/>
                  <a:gd name="T13" fmla="*/ 358 h 378"/>
                  <a:gd name="T14" fmla="*/ 648 w 660"/>
                  <a:gd name="T15" fmla="*/ 348 h 378"/>
                  <a:gd name="T16" fmla="*/ 654 w 660"/>
                  <a:gd name="T17" fmla="*/ 336 h 378"/>
                  <a:gd name="T18" fmla="*/ 658 w 660"/>
                  <a:gd name="T19" fmla="*/ 322 h 378"/>
                  <a:gd name="T20" fmla="*/ 660 w 660"/>
                  <a:gd name="T21" fmla="*/ 308 h 378"/>
                  <a:gd name="T22" fmla="*/ 660 w 660"/>
                  <a:gd name="T23" fmla="*/ 70 h 378"/>
                  <a:gd name="T24" fmla="*/ 660 w 660"/>
                  <a:gd name="T25" fmla="*/ 70 h 378"/>
                  <a:gd name="T26" fmla="*/ 658 w 660"/>
                  <a:gd name="T27" fmla="*/ 56 h 378"/>
                  <a:gd name="T28" fmla="*/ 654 w 660"/>
                  <a:gd name="T29" fmla="*/ 44 h 378"/>
                  <a:gd name="T30" fmla="*/ 648 w 660"/>
                  <a:gd name="T31" fmla="*/ 32 h 378"/>
                  <a:gd name="T32" fmla="*/ 640 w 660"/>
                  <a:gd name="T33" fmla="*/ 20 h 378"/>
                  <a:gd name="T34" fmla="*/ 630 w 660"/>
                  <a:gd name="T35" fmla="*/ 12 h 378"/>
                  <a:gd name="T36" fmla="*/ 618 w 660"/>
                  <a:gd name="T37" fmla="*/ 6 h 378"/>
                  <a:gd name="T38" fmla="*/ 604 w 660"/>
                  <a:gd name="T39" fmla="*/ 2 h 378"/>
                  <a:gd name="T40" fmla="*/ 590 w 660"/>
                  <a:gd name="T41" fmla="*/ 0 h 378"/>
                  <a:gd name="T42" fmla="*/ 108 w 660"/>
                  <a:gd name="T43" fmla="*/ 0 h 378"/>
                  <a:gd name="T44" fmla="*/ 108 w 660"/>
                  <a:gd name="T45" fmla="*/ 0 h 378"/>
                  <a:gd name="T46" fmla="*/ 94 w 660"/>
                  <a:gd name="T47" fmla="*/ 2 h 378"/>
                  <a:gd name="T48" fmla="*/ 80 w 660"/>
                  <a:gd name="T49" fmla="*/ 6 h 378"/>
                  <a:gd name="T50" fmla="*/ 68 w 660"/>
                  <a:gd name="T51" fmla="*/ 12 h 378"/>
                  <a:gd name="T52" fmla="*/ 58 w 660"/>
                  <a:gd name="T53" fmla="*/ 20 h 378"/>
                  <a:gd name="T54" fmla="*/ 50 w 660"/>
                  <a:gd name="T55" fmla="*/ 32 h 378"/>
                  <a:gd name="T56" fmla="*/ 44 w 660"/>
                  <a:gd name="T57" fmla="*/ 44 h 378"/>
                  <a:gd name="T58" fmla="*/ 38 w 660"/>
                  <a:gd name="T59" fmla="*/ 56 h 378"/>
                  <a:gd name="T60" fmla="*/ 38 w 660"/>
                  <a:gd name="T61" fmla="*/ 70 h 378"/>
                  <a:gd name="T62" fmla="*/ 38 w 660"/>
                  <a:gd name="T63" fmla="*/ 308 h 378"/>
                  <a:gd name="T64" fmla="*/ 38 w 660"/>
                  <a:gd name="T65" fmla="*/ 308 h 378"/>
                  <a:gd name="T66" fmla="*/ 38 w 660"/>
                  <a:gd name="T67" fmla="*/ 318 h 378"/>
                  <a:gd name="T68" fmla="*/ 36 w 660"/>
                  <a:gd name="T69" fmla="*/ 328 h 378"/>
                  <a:gd name="T70" fmla="*/ 34 w 660"/>
                  <a:gd name="T71" fmla="*/ 340 h 378"/>
                  <a:gd name="T72" fmla="*/ 30 w 660"/>
                  <a:gd name="T73" fmla="*/ 352 h 378"/>
                  <a:gd name="T74" fmla="*/ 24 w 660"/>
                  <a:gd name="T75" fmla="*/ 364 h 378"/>
                  <a:gd name="T76" fmla="*/ 14 w 660"/>
                  <a:gd name="T77" fmla="*/ 372 h 378"/>
                  <a:gd name="T78" fmla="*/ 8 w 660"/>
                  <a:gd name="T79" fmla="*/ 376 h 378"/>
                  <a:gd name="T80" fmla="*/ 0 w 660"/>
                  <a:gd name="T81" fmla="*/ 378 h 378"/>
                  <a:gd name="T82" fmla="*/ 108 w 660"/>
                  <a:gd name="T83"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0" h="378">
                    <a:moveTo>
                      <a:pt x="108" y="378"/>
                    </a:moveTo>
                    <a:lnTo>
                      <a:pt x="590" y="378"/>
                    </a:lnTo>
                    <a:lnTo>
                      <a:pt x="590" y="378"/>
                    </a:lnTo>
                    <a:lnTo>
                      <a:pt x="604" y="376"/>
                    </a:lnTo>
                    <a:lnTo>
                      <a:pt x="618" y="372"/>
                    </a:lnTo>
                    <a:lnTo>
                      <a:pt x="630" y="366"/>
                    </a:lnTo>
                    <a:lnTo>
                      <a:pt x="640" y="358"/>
                    </a:lnTo>
                    <a:lnTo>
                      <a:pt x="648" y="348"/>
                    </a:lnTo>
                    <a:lnTo>
                      <a:pt x="654" y="336"/>
                    </a:lnTo>
                    <a:lnTo>
                      <a:pt x="658" y="322"/>
                    </a:lnTo>
                    <a:lnTo>
                      <a:pt x="660" y="308"/>
                    </a:lnTo>
                    <a:lnTo>
                      <a:pt x="660" y="70"/>
                    </a:lnTo>
                    <a:lnTo>
                      <a:pt x="660" y="70"/>
                    </a:lnTo>
                    <a:lnTo>
                      <a:pt x="658" y="56"/>
                    </a:lnTo>
                    <a:lnTo>
                      <a:pt x="654" y="44"/>
                    </a:lnTo>
                    <a:lnTo>
                      <a:pt x="648" y="32"/>
                    </a:lnTo>
                    <a:lnTo>
                      <a:pt x="640" y="20"/>
                    </a:lnTo>
                    <a:lnTo>
                      <a:pt x="630" y="12"/>
                    </a:lnTo>
                    <a:lnTo>
                      <a:pt x="618" y="6"/>
                    </a:lnTo>
                    <a:lnTo>
                      <a:pt x="604" y="2"/>
                    </a:lnTo>
                    <a:lnTo>
                      <a:pt x="590" y="0"/>
                    </a:lnTo>
                    <a:lnTo>
                      <a:pt x="108" y="0"/>
                    </a:lnTo>
                    <a:lnTo>
                      <a:pt x="108" y="0"/>
                    </a:lnTo>
                    <a:lnTo>
                      <a:pt x="94" y="2"/>
                    </a:lnTo>
                    <a:lnTo>
                      <a:pt x="80" y="6"/>
                    </a:lnTo>
                    <a:lnTo>
                      <a:pt x="68" y="12"/>
                    </a:lnTo>
                    <a:lnTo>
                      <a:pt x="58" y="20"/>
                    </a:lnTo>
                    <a:lnTo>
                      <a:pt x="50" y="32"/>
                    </a:lnTo>
                    <a:lnTo>
                      <a:pt x="44" y="44"/>
                    </a:lnTo>
                    <a:lnTo>
                      <a:pt x="38" y="56"/>
                    </a:lnTo>
                    <a:lnTo>
                      <a:pt x="38" y="70"/>
                    </a:lnTo>
                    <a:lnTo>
                      <a:pt x="38" y="308"/>
                    </a:lnTo>
                    <a:lnTo>
                      <a:pt x="38" y="308"/>
                    </a:lnTo>
                    <a:lnTo>
                      <a:pt x="38" y="318"/>
                    </a:lnTo>
                    <a:lnTo>
                      <a:pt x="36" y="328"/>
                    </a:lnTo>
                    <a:lnTo>
                      <a:pt x="34" y="340"/>
                    </a:lnTo>
                    <a:lnTo>
                      <a:pt x="30" y="352"/>
                    </a:lnTo>
                    <a:lnTo>
                      <a:pt x="24" y="364"/>
                    </a:lnTo>
                    <a:lnTo>
                      <a:pt x="14" y="372"/>
                    </a:lnTo>
                    <a:lnTo>
                      <a:pt x="8" y="376"/>
                    </a:lnTo>
                    <a:lnTo>
                      <a:pt x="0" y="378"/>
                    </a:lnTo>
                    <a:lnTo>
                      <a:pt x="108" y="3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58" name="Freeform 216"/>
              <p:cNvSpPr>
                <a:spLocks/>
              </p:cNvSpPr>
              <p:nvPr/>
            </p:nvSpPr>
            <p:spPr bwMode="auto">
              <a:xfrm>
                <a:off x="3767138" y="-1663700"/>
                <a:ext cx="1063625" cy="746125"/>
              </a:xfrm>
              <a:custGeom>
                <a:avLst/>
                <a:gdLst>
                  <a:gd name="T0" fmla="*/ 94 w 670"/>
                  <a:gd name="T1" fmla="*/ 410 h 470"/>
                  <a:gd name="T2" fmla="*/ 94 w 670"/>
                  <a:gd name="T3" fmla="*/ 172 h 470"/>
                  <a:gd name="T4" fmla="*/ 100 w 670"/>
                  <a:gd name="T5" fmla="*/ 140 h 470"/>
                  <a:gd name="T6" fmla="*/ 118 w 670"/>
                  <a:gd name="T7" fmla="*/ 116 h 470"/>
                  <a:gd name="T8" fmla="*/ 142 w 670"/>
                  <a:gd name="T9" fmla="*/ 98 h 470"/>
                  <a:gd name="T10" fmla="*/ 172 w 670"/>
                  <a:gd name="T11" fmla="*/ 92 h 470"/>
                  <a:gd name="T12" fmla="*/ 654 w 670"/>
                  <a:gd name="T13" fmla="*/ 92 h 470"/>
                  <a:gd name="T14" fmla="*/ 670 w 670"/>
                  <a:gd name="T15" fmla="*/ 94 h 470"/>
                  <a:gd name="T16" fmla="*/ 658 w 670"/>
                  <a:gd name="T17" fmla="*/ 78 h 470"/>
                  <a:gd name="T18" fmla="*/ 642 w 670"/>
                  <a:gd name="T19" fmla="*/ 66 h 470"/>
                  <a:gd name="T20" fmla="*/ 624 w 670"/>
                  <a:gd name="T21" fmla="*/ 58 h 470"/>
                  <a:gd name="T22" fmla="*/ 602 w 670"/>
                  <a:gd name="T23" fmla="*/ 54 h 470"/>
                  <a:gd name="T24" fmla="*/ 382 w 670"/>
                  <a:gd name="T25" fmla="*/ 54 h 470"/>
                  <a:gd name="T26" fmla="*/ 372 w 670"/>
                  <a:gd name="T27" fmla="*/ 32 h 470"/>
                  <a:gd name="T28" fmla="*/ 356 w 670"/>
                  <a:gd name="T29" fmla="*/ 16 h 470"/>
                  <a:gd name="T30" fmla="*/ 334 w 670"/>
                  <a:gd name="T31" fmla="*/ 4 h 470"/>
                  <a:gd name="T32" fmla="*/ 308 w 670"/>
                  <a:gd name="T33" fmla="*/ 0 h 470"/>
                  <a:gd name="T34" fmla="*/ 76 w 670"/>
                  <a:gd name="T35" fmla="*/ 0 h 470"/>
                  <a:gd name="T36" fmla="*/ 46 w 670"/>
                  <a:gd name="T37" fmla="*/ 6 h 470"/>
                  <a:gd name="T38" fmla="*/ 22 w 670"/>
                  <a:gd name="T39" fmla="*/ 22 h 470"/>
                  <a:gd name="T40" fmla="*/ 6 w 670"/>
                  <a:gd name="T41" fmla="*/ 46 h 470"/>
                  <a:gd name="T42" fmla="*/ 0 w 670"/>
                  <a:gd name="T43" fmla="*/ 76 h 470"/>
                  <a:gd name="T44" fmla="*/ 0 w 670"/>
                  <a:gd name="T45" fmla="*/ 232 h 470"/>
                  <a:gd name="T46" fmla="*/ 0 w 670"/>
                  <a:gd name="T47" fmla="*/ 392 h 470"/>
                  <a:gd name="T48" fmla="*/ 4 w 670"/>
                  <a:gd name="T49" fmla="*/ 422 h 470"/>
                  <a:gd name="T50" fmla="*/ 20 w 670"/>
                  <a:gd name="T51" fmla="*/ 444 h 470"/>
                  <a:gd name="T52" fmla="*/ 42 w 670"/>
                  <a:gd name="T53" fmla="*/ 462 h 470"/>
                  <a:gd name="T54" fmla="*/ 68 w 670"/>
                  <a:gd name="T55" fmla="*/ 470 h 470"/>
                  <a:gd name="T56" fmla="*/ 78 w 670"/>
                  <a:gd name="T57" fmla="*/ 464 h 470"/>
                  <a:gd name="T58" fmla="*/ 90 w 670"/>
                  <a:gd name="T59" fmla="*/ 446 h 470"/>
                  <a:gd name="T60" fmla="*/ 94 w 670"/>
                  <a:gd name="T61" fmla="*/ 418 h 470"/>
                  <a:gd name="T62" fmla="*/ 94 w 670"/>
                  <a:gd name="T63" fmla="*/ 4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470">
                    <a:moveTo>
                      <a:pt x="94" y="410"/>
                    </a:moveTo>
                    <a:lnTo>
                      <a:pt x="94" y="410"/>
                    </a:lnTo>
                    <a:lnTo>
                      <a:pt x="94" y="172"/>
                    </a:lnTo>
                    <a:lnTo>
                      <a:pt x="94" y="172"/>
                    </a:lnTo>
                    <a:lnTo>
                      <a:pt x="96" y="156"/>
                    </a:lnTo>
                    <a:lnTo>
                      <a:pt x="100" y="140"/>
                    </a:lnTo>
                    <a:lnTo>
                      <a:pt x="108" y="128"/>
                    </a:lnTo>
                    <a:lnTo>
                      <a:pt x="118" y="116"/>
                    </a:lnTo>
                    <a:lnTo>
                      <a:pt x="128" y="106"/>
                    </a:lnTo>
                    <a:lnTo>
                      <a:pt x="142" y="98"/>
                    </a:lnTo>
                    <a:lnTo>
                      <a:pt x="156" y="94"/>
                    </a:lnTo>
                    <a:lnTo>
                      <a:pt x="172" y="92"/>
                    </a:lnTo>
                    <a:lnTo>
                      <a:pt x="654" y="92"/>
                    </a:lnTo>
                    <a:lnTo>
                      <a:pt x="654" y="92"/>
                    </a:lnTo>
                    <a:lnTo>
                      <a:pt x="670" y="94"/>
                    </a:lnTo>
                    <a:lnTo>
                      <a:pt x="670" y="94"/>
                    </a:lnTo>
                    <a:lnTo>
                      <a:pt x="666" y="86"/>
                    </a:lnTo>
                    <a:lnTo>
                      <a:pt x="658" y="78"/>
                    </a:lnTo>
                    <a:lnTo>
                      <a:pt x="652" y="72"/>
                    </a:lnTo>
                    <a:lnTo>
                      <a:pt x="642" y="66"/>
                    </a:lnTo>
                    <a:lnTo>
                      <a:pt x="634" y="60"/>
                    </a:lnTo>
                    <a:lnTo>
                      <a:pt x="624" y="58"/>
                    </a:lnTo>
                    <a:lnTo>
                      <a:pt x="614" y="54"/>
                    </a:lnTo>
                    <a:lnTo>
                      <a:pt x="602" y="54"/>
                    </a:lnTo>
                    <a:lnTo>
                      <a:pt x="382" y="54"/>
                    </a:lnTo>
                    <a:lnTo>
                      <a:pt x="382" y="54"/>
                    </a:lnTo>
                    <a:lnTo>
                      <a:pt x="378" y="42"/>
                    </a:lnTo>
                    <a:lnTo>
                      <a:pt x="372" y="32"/>
                    </a:lnTo>
                    <a:lnTo>
                      <a:pt x="364" y="22"/>
                    </a:lnTo>
                    <a:lnTo>
                      <a:pt x="356" y="16"/>
                    </a:lnTo>
                    <a:lnTo>
                      <a:pt x="344" y="8"/>
                    </a:lnTo>
                    <a:lnTo>
                      <a:pt x="334" y="4"/>
                    </a:lnTo>
                    <a:lnTo>
                      <a:pt x="322" y="0"/>
                    </a:lnTo>
                    <a:lnTo>
                      <a:pt x="308" y="0"/>
                    </a:lnTo>
                    <a:lnTo>
                      <a:pt x="76" y="0"/>
                    </a:lnTo>
                    <a:lnTo>
                      <a:pt x="76" y="0"/>
                    </a:lnTo>
                    <a:lnTo>
                      <a:pt x="60" y="2"/>
                    </a:lnTo>
                    <a:lnTo>
                      <a:pt x="46" y="6"/>
                    </a:lnTo>
                    <a:lnTo>
                      <a:pt x="32" y="12"/>
                    </a:lnTo>
                    <a:lnTo>
                      <a:pt x="22" y="22"/>
                    </a:lnTo>
                    <a:lnTo>
                      <a:pt x="12" y="34"/>
                    </a:lnTo>
                    <a:lnTo>
                      <a:pt x="6" y="46"/>
                    </a:lnTo>
                    <a:lnTo>
                      <a:pt x="0" y="60"/>
                    </a:lnTo>
                    <a:lnTo>
                      <a:pt x="0" y="76"/>
                    </a:lnTo>
                    <a:lnTo>
                      <a:pt x="0" y="130"/>
                    </a:lnTo>
                    <a:lnTo>
                      <a:pt x="0" y="232"/>
                    </a:lnTo>
                    <a:lnTo>
                      <a:pt x="0" y="392"/>
                    </a:lnTo>
                    <a:lnTo>
                      <a:pt x="0" y="392"/>
                    </a:lnTo>
                    <a:lnTo>
                      <a:pt x="0" y="408"/>
                    </a:lnTo>
                    <a:lnTo>
                      <a:pt x="4" y="422"/>
                    </a:lnTo>
                    <a:lnTo>
                      <a:pt x="10" y="434"/>
                    </a:lnTo>
                    <a:lnTo>
                      <a:pt x="20" y="444"/>
                    </a:lnTo>
                    <a:lnTo>
                      <a:pt x="30" y="454"/>
                    </a:lnTo>
                    <a:lnTo>
                      <a:pt x="42" y="462"/>
                    </a:lnTo>
                    <a:lnTo>
                      <a:pt x="54" y="466"/>
                    </a:lnTo>
                    <a:lnTo>
                      <a:pt x="68" y="470"/>
                    </a:lnTo>
                    <a:lnTo>
                      <a:pt x="68" y="470"/>
                    </a:lnTo>
                    <a:lnTo>
                      <a:pt x="78" y="464"/>
                    </a:lnTo>
                    <a:lnTo>
                      <a:pt x="84" y="456"/>
                    </a:lnTo>
                    <a:lnTo>
                      <a:pt x="90" y="446"/>
                    </a:lnTo>
                    <a:lnTo>
                      <a:pt x="92" y="436"/>
                    </a:lnTo>
                    <a:lnTo>
                      <a:pt x="94" y="418"/>
                    </a:lnTo>
                    <a:lnTo>
                      <a:pt x="94" y="410"/>
                    </a:lnTo>
                    <a:lnTo>
                      <a:pt x="94" y="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grpSp>
      <p:sp>
        <p:nvSpPr>
          <p:cNvPr id="3" name="TextBox 2"/>
          <p:cNvSpPr txBox="1"/>
          <p:nvPr/>
        </p:nvSpPr>
        <p:spPr>
          <a:xfrm>
            <a:off x="4381569" y="2062418"/>
            <a:ext cx="4377847" cy="1477328"/>
          </a:xfrm>
          <a:prstGeom prst="rect">
            <a:avLst/>
          </a:prstGeom>
          <a:noFill/>
        </p:spPr>
        <p:txBody>
          <a:bodyPr wrap="square" rtlCol="0">
            <a:spAutoFit/>
          </a:bodyPr>
          <a:lstStyle/>
          <a:p>
            <a:r>
              <a:rPr lang="en-IN" dirty="0">
                <a:latin typeface="Gotham Light" charset="0"/>
                <a:ea typeface="Gotham Light" charset="0"/>
                <a:cs typeface="Gotham Light" charset="0"/>
              </a:rPr>
              <a:t>Files rarely used in the home folder</a:t>
            </a:r>
          </a:p>
          <a:p>
            <a:endParaRPr lang="en-IN" dirty="0">
              <a:latin typeface="Gotham Light" charset="0"/>
              <a:ea typeface="Gotham Light" charset="0"/>
              <a:cs typeface="Gotham Light" charset="0"/>
            </a:endParaRPr>
          </a:p>
          <a:p>
            <a:r>
              <a:rPr lang="en-IN" dirty="0">
                <a:latin typeface="Gotham Light" charset="0"/>
                <a:ea typeface="Gotham Light" charset="0"/>
                <a:cs typeface="Gotham Light" charset="0"/>
              </a:rPr>
              <a:t>Find and create </a:t>
            </a:r>
            <a:r>
              <a:rPr lang="en-US" dirty="0">
                <a:latin typeface="Gotham Light" charset="0"/>
                <a:ea typeface="Gotham Light" charset="0"/>
                <a:cs typeface="Gotham Light" charset="0"/>
              </a:rPr>
              <a:t>the same folder hierarchy in an archive location </a:t>
            </a:r>
            <a:endParaRPr lang="en-IN" dirty="0">
              <a:latin typeface="Gotham Light" charset="0"/>
              <a:ea typeface="Gotham Light" charset="0"/>
              <a:cs typeface="Gotham Light" charset="0"/>
            </a:endParaRPr>
          </a:p>
          <a:p>
            <a:endParaRPr lang="en-IN" dirty="0">
              <a:latin typeface="Gotham Light" charset="0"/>
              <a:ea typeface="Gotham Light" charset="0"/>
              <a:cs typeface="Gotham Light" charset="0"/>
            </a:endParaRPr>
          </a:p>
        </p:txBody>
      </p:sp>
    </p:spTree>
    <p:extLst>
      <p:ext uri="{BB962C8B-B14F-4D97-AF65-F5344CB8AC3E}">
        <p14:creationId xmlns:p14="http://schemas.microsoft.com/office/powerpoint/2010/main" val="1885153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327296" y="1920596"/>
            <a:ext cx="3260761" cy="1805573"/>
            <a:chOff x="4822649" y="2327602"/>
            <a:chExt cx="4347681" cy="2407430"/>
          </a:xfrm>
        </p:grpSpPr>
        <p:sp>
          <p:nvSpPr>
            <p:cNvPr id="3" name="Freeform 2"/>
            <p:cNvSpPr/>
            <p:nvPr/>
          </p:nvSpPr>
          <p:spPr>
            <a:xfrm>
              <a:off x="4822649" y="2479131"/>
              <a:ext cx="2229632" cy="1052186"/>
            </a:xfrm>
            <a:custGeom>
              <a:avLst/>
              <a:gdLst>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632" h="1052186">
                  <a:moveTo>
                    <a:pt x="0" y="0"/>
                  </a:moveTo>
                  <a:lnTo>
                    <a:pt x="814191" y="0"/>
                  </a:lnTo>
                  <a:cubicBezTo>
                    <a:pt x="1057237" y="7071"/>
                    <a:pt x="1024979" y="107550"/>
                    <a:pt x="1027134" y="212943"/>
                  </a:cubicBezTo>
                  <a:lnTo>
                    <a:pt x="1027134" y="851770"/>
                  </a:lnTo>
                  <a:cubicBezTo>
                    <a:pt x="1030029" y="982485"/>
                    <a:pt x="1082087" y="1039459"/>
                    <a:pt x="1227550" y="1052186"/>
                  </a:cubicBezTo>
                  <a:lnTo>
                    <a:pt x="2229632" y="1052186"/>
                  </a:lnTo>
                </a:path>
              </a:pathLst>
            </a:custGeom>
            <a:no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sp>
          <p:nvSpPr>
            <p:cNvPr id="4" name="Freeform 3"/>
            <p:cNvSpPr/>
            <p:nvPr/>
          </p:nvSpPr>
          <p:spPr>
            <a:xfrm flipV="1">
              <a:off x="4822649" y="3531317"/>
              <a:ext cx="2229632" cy="1052186"/>
            </a:xfrm>
            <a:custGeom>
              <a:avLst/>
              <a:gdLst>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 name="connsiteX0" fmla="*/ 0 w 2229632"/>
                <a:gd name="connsiteY0" fmla="*/ 0 h 1052186"/>
                <a:gd name="connsiteX1" fmla="*/ 814191 w 2229632"/>
                <a:gd name="connsiteY1" fmla="*/ 0 h 1052186"/>
                <a:gd name="connsiteX2" fmla="*/ 1027134 w 2229632"/>
                <a:gd name="connsiteY2" fmla="*/ 212943 h 1052186"/>
                <a:gd name="connsiteX3" fmla="*/ 1027134 w 2229632"/>
                <a:gd name="connsiteY3" fmla="*/ 851770 h 1052186"/>
                <a:gd name="connsiteX4" fmla="*/ 1227550 w 2229632"/>
                <a:gd name="connsiteY4" fmla="*/ 1052186 h 1052186"/>
                <a:gd name="connsiteX5" fmla="*/ 2229632 w 2229632"/>
                <a:gd name="connsiteY5" fmla="*/ 1052186 h 105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632" h="1052186">
                  <a:moveTo>
                    <a:pt x="0" y="0"/>
                  </a:moveTo>
                  <a:lnTo>
                    <a:pt x="814191" y="0"/>
                  </a:lnTo>
                  <a:cubicBezTo>
                    <a:pt x="1057237" y="7071"/>
                    <a:pt x="1024979" y="107550"/>
                    <a:pt x="1027134" y="212943"/>
                  </a:cubicBezTo>
                  <a:lnTo>
                    <a:pt x="1027134" y="851770"/>
                  </a:lnTo>
                  <a:cubicBezTo>
                    <a:pt x="1030029" y="982485"/>
                    <a:pt x="1082087" y="1039459"/>
                    <a:pt x="1227550" y="1052186"/>
                  </a:cubicBezTo>
                  <a:lnTo>
                    <a:pt x="2229632" y="1052186"/>
                  </a:lnTo>
                </a:path>
              </a:pathLst>
            </a:custGeom>
            <a:no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cxnSp>
          <p:nvCxnSpPr>
            <p:cNvPr id="6" name="Straight Connector 5"/>
            <p:cNvCxnSpPr>
              <a:endCxn id="4" idx="5"/>
            </p:cNvCxnSpPr>
            <p:nvPr/>
          </p:nvCxnSpPr>
          <p:spPr>
            <a:xfrm>
              <a:off x="4822649" y="3531317"/>
              <a:ext cx="2229632"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052281" y="2443755"/>
              <a:ext cx="2118049" cy="2118049"/>
            </a:xfrm>
            <a:prstGeom prst="ellipse">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9" name="Isosceles Triangle 8"/>
            <p:cNvSpPr/>
            <p:nvPr/>
          </p:nvSpPr>
          <p:spPr>
            <a:xfrm rot="5400000">
              <a:off x="6291533" y="3400690"/>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0" name="Isosceles Triangle 9"/>
            <p:cNvSpPr/>
            <p:nvPr/>
          </p:nvSpPr>
          <p:spPr>
            <a:xfrm rot="5400000">
              <a:off x="5060358" y="3411538"/>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1" name="Isosceles Triangle 10"/>
            <p:cNvSpPr/>
            <p:nvPr/>
          </p:nvSpPr>
          <p:spPr>
            <a:xfrm rot="5400000">
              <a:off x="5060358" y="2348502"/>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2" name="Isosceles Triangle 11"/>
            <p:cNvSpPr/>
            <p:nvPr/>
          </p:nvSpPr>
          <p:spPr>
            <a:xfrm rot="5400000">
              <a:off x="5060358" y="4452874"/>
              <a:ext cx="303058" cy="261257"/>
            </a:xfrm>
            <a:prstGeom prst="triangle">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Demo: Building </a:t>
            </a:r>
            <a:r>
              <a:rPr lang="en-US" sz="4000" dirty="0">
                <a:latin typeface="Gotham Book" charset="0"/>
                <a:ea typeface="Gotham Book" charset="0"/>
                <a:cs typeface="Gotham Book" charset="0"/>
              </a:rPr>
              <a:t>the Tool Set</a:t>
            </a:r>
          </a:p>
        </p:txBody>
      </p:sp>
      <p:sp>
        <p:nvSpPr>
          <p:cNvPr id="7" name="Rectangle 6"/>
          <p:cNvSpPr/>
          <p:nvPr/>
        </p:nvSpPr>
        <p:spPr>
          <a:xfrm>
            <a:off x="5983744" y="2381192"/>
            <a:ext cx="1588537" cy="784830"/>
          </a:xfrm>
          <a:prstGeom prst="rect">
            <a:avLst/>
          </a:prstGeom>
        </p:spPr>
        <p:txBody>
          <a:bodyPr wrap="square">
            <a:spAutoFit/>
          </a:bodyPr>
          <a:lstStyle/>
          <a:p>
            <a:pPr algn="ctr"/>
            <a:r>
              <a:rPr lang="en-US" sz="1500" dirty="0">
                <a:latin typeface="Gotham Light" charset="0"/>
                <a:ea typeface="Gotham Light" charset="0"/>
                <a:cs typeface="Gotham Light" charset="0"/>
              </a:rPr>
              <a:t>Breaking down code into functions</a:t>
            </a:r>
            <a:endParaRPr lang="en-IN" sz="1500" dirty="0">
              <a:latin typeface="Gotham Light" charset="0"/>
              <a:ea typeface="Gotham Light" charset="0"/>
              <a:cs typeface="Gotham Light" charset="0"/>
            </a:endParaRPr>
          </a:p>
        </p:txBody>
      </p:sp>
      <p:grpSp>
        <p:nvGrpSpPr>
          <p:cNvPr id="24" name="Group 23"/>
          <p:cNvGrpSpPr/>
          <p:nvPr/>
        </p:nvGrpSpPr>
        <p:grpSpPr>
          <a:xfrm>
            <a:off x="7790790" y="2448888"/>
            <a:ext cx="845343" cy="733224"/>
            <a:chOff x="2619963" y="4239981"/>
            <a:chExt cx="1127124" cy="977632"/>
          </a:xfrm>
        </p:grpSpPr>
        <p:sp>
          <p:nvSpPr>
            <p:cNvPr id="25" name="Freeform 24"/>
            <p:cNvSpPr/>
            <p:nvPr/>
          </p:nvSpPr>
          <p:spPr>
            <a:xfrm>
              <a:off x="2619963" y="4239981"/>
              <a:ext cx="1127124" cy="977632"/>
            </a:xfrm>
            <a:custGeom>
              <a:avLst/>
              <a:gdLst>
                <a:gd name="connsiteX0" fmla="*/ 72373 w 1127124"/>
                <a:gd name="connsiteY0" fmla="*/ 223034 h 977632"/>
                <a:gd name="connsiteX1" fmla="*/ 72373 w 1127124"/>
                <a:gd name="connsiteY1" fmla="*/ 283183 h 977632"/>
                <a:gd name="connsiteX2" fmla="*/ 72373 w 1127124"/>
                <a:gd name="connsiteY2" fmla="*/ 348007 h 977632"/>
                <a:gd name="connsiteX3" fmla="*/ 72373 w 1127124"/>
                <a:gd name="connsiteY3" fmla="*/ 842837 h 977632"/>
                <a:gd name="connsiteX4" fmla="*/ 132522 w 1127124"/>
                <a:gd name="connsiteY4" fmla="*/ 902985 h 977632"/>
                <a:gd name="connsiteX5" fmla="*/ 994603 w 1127124"/>
                <a:gd name="connsiteY5" fmla="*/ 902985 h 977632"/>
                <a:gd name="connsiteX6" fmla="*/ 1054751 w 1127124"/>
                <a:gd name="connsiteY6" fmla="*/ 842837 h 977632"/>
                <a:gd name="connsiteX7" fmla="*/ 1054751 w 1127124"/>
                <a:gd name="connsiteY7" fmla="*/ 348007 h 977632"/>
                <a:gd name="connsiteX8" fmla="*/ 1054751 w 1127124"/>
                <a:gd name="connsiteY8" fmla="*/ 283183 h 977632"/>
                <a:gd name="connsiteX9" fmla="*/ 1054751 w 1127124"/>
                <a:gd name="connsiteY9" fmla="*/ 223034 h 977632"/>
                <a:gd name="connsiteX10" fmla="*/ 994603 w 1127124"/>
                <a:gd name="connsiteY10" fmla="*/ 223034 h 977632"/>
                <a:gd name="connsiteX11" fmla="*/ 132522 w 1127124"/>
                <a:gd name="connsiteY11" fmla="*/ 223034 h 977632"/>
                <a:gd name="connsiteX12" fmla="*/ 940604 w 1127124"/>
                <a:gd name="connsiteY12" fmla="*/ 91326 h 977632"/>
                <a:gd name="connsiteX13" fmla="*/ 909147 w 1127124"/>
                <a:gd name="connsiteY13" fmla="*/ 122783 h 977632"/>
                <a:gd name="connsiteX14" fmla="*/ 940604 w 1127124"/>
                <a:gd name="connsiteY14" fmla="*/ 154240 h 977632"/>
                <a:gd name="connsiteX15" fmla="*/ 972061 w 1127124"/>
                <a:gd name="connsiteY15" fmla="*/ 122783 h 977632"/>
                <a:gd name="connsiteX16" fmla="*/ 940604 w 1127124"/>
                <a:gd name="connsiteY16" fmla="*/ 91326 h 977632"/>
                <a:gd name="connsiteX17" fmla="*/ 845596 w 1127124"/>
                <a:gd name="connsiteY17" fmla="*/ 91326 h 977632"/>
                <a:gd name="connsiteX18" fmla="*/ 814139 w 1127124"/>
                <a:gd name="connsiteY18" fmla="*/ 122783 h 977632"/>
                <a:gd name="connsiteX19" fmla="*/ 845596 w 1127124"/>
                <a:gd name="connsiteY19" fmla="*/ 154240 h 977632"/>
                <a:gd name="connsiteX20" fmla="*/ 877053 w 1127124"/>
                <a:gd name="connsiteY20" fmla="*/ 122783 h 977632"/>
                <a:gd name="connsiteX21" fmla="*/ 845596 w 1127124"/>
                <a:gd name="connsiteY21" fmla="*/ 91326 h 977632"/>
                <a:gd name="connsiteX22" fmla="*/ 750587 w 1127124"/>
                <a:gd name="connsiteY22" fmla="*/ 91326 h 977632"/>
                <a:gd name="connsiteX23" fmla="*/ 719130 w 1127124"/>
                <a:gd name="connsiteY23" fmla="*/ 122783 h 977632"/>
                <a:gd name="connsiteX24" fmla="*/ 750587 w 1127124"/>
                <a:gd name="connsiteY24" fmla="*/ 154240 h 977632"/>
                <a:gd name="connsiteX25" fmla="*/ 782044 w 1127124"/>
                <a:gd name="connsiteY25" fmla="*/ 122783 h 977632"/>
                <a:gd name="connsiteX26" fmla="*/ 750587 w 1127124"/>
                <a:gd name="connsiteY26" fmla="*/ 91326 h 977632"/>
                <a:gd name="connsiteX27" fmla="*/ 127346 w 1127124"/>
                <a:gd name="connsiteY27" fmla="*/ 0 h 977632"/>
                <a:gd name="connsiteX28" fmla="*/ 999778 w 1127124"/>
                <a:gd name="connsiteY28" fmla="*/ 0 h 977632"/>
                <a:gd name="connsiteX29" fmla="*/ 1127124 w 1127124"/>
                <a:gd name="connsiteY29" fmla="*/ 127347 h 977632"/>
                <a:gd name="connsiteX30" fmla="*/ 1127124 w 1127124"/>
                <a:gd name="connsiteY30" fmla="*/ 850286 h 977632"/>
                <a:gd name="connsiteX31" fmla="*/ 999778 w 1127124"/>
                <a:gd name="connsiteY31" fmla="*/ 977632 h 977632"/>
                <a:gd name="connsiteX32" fmla="*/ 127346 w 1127124"/>
                <a:gd name="connsiteY32" fmla="*/ 977632 h 977632"/>
                <a:gd name="connsiteX33" fmla="*/ 0 w 1127124"/>
                <a:gd name="connsiteY33" fmla="*/ 850286 h 977632"/>
                <a:gd name="connsiteX34" fmla="*/ 0 w 1127124"/>
                <a:gd name="connsiteY34" fmla="*/ 127347 h 977632"/>
                <a:gd name="connsiteX35" fmla="*/ 127346 w 1127124"/>
                <a:gd name="connsiteY35" fmla="*/ 0 h 97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27124" h="977632">
                  <a:moveTo>
                    <a:pt x="72373" y="223034"/>
                  </a:moveTo>
                  <a:lnTo>
                    <a:pt x="72373" y="283183"/>
                  </a:lnTo>
                  <a:lnTo>
                    <a:pt x="72373" y="348007"/>
                  </a:lnTo>
                  <a:lnTo>
                    <a:pt x="72373" y="842837"/>
                  </a:lnTo>
                  <a:cubicBezTo>
                    <a:pt x="72373" y="876056"/>
                    <a:pt x="99303" y="902985"/>
                    <a:pt x="132522" y="902985"/>
                  </a:cubicBezTo>
                  <a:lnTo>
                    <a:pt x="994603" y="902985"/>
                  </a:lnTo>
                  <a:cubicBezTo>
                    <a:pt x="1027822" y="902985"/>
                    <a:pt x="1054751" y="876056"/>
                    <a:pt x="1054751" y="842837"/>
                  </a:cubicBezTo>
                  <a:lnTo>
                    <a:pt x="1054751" y="348007"/>
                  </a:lnTo>
                  <a:lnTo>
                    <a:pt x="1054751" y="283183"/>
                  </a:lnTo>
                  <a:lnTo>
                    <a:pt x="1054751" y="223034"/>
                  </a:lnTo>
                  <a:lnTo>
                    <a:pt x="994603" y="223034"/>
                  </a:lnTo>
                  <a:lnTo>
                    <a:pt x="132522" y="223034"/>
                  </a:lnTo>
                  <a:close/>
                  <a:moveTo>
                    <a:pt x="940604" y="91326"/>
                  </a:moveTo>
                  <a:cubicBezTo>
                    <a:pt x="923231" y="91326"/>
                    <a:pt x="909147" y="105410"/>
                    <a:pt x="909147" y="122783"/>
                  </a:cubicBezTo>
                  <a:cubicBezTo>
                    <a:pt x="909147" y="140156"/>
                    <a:pt x="923231" y="154240"/>
                    <a:pt x="940604" y="154240"/>
                  </a:cubicBezTo>
                  <a:cubicBezTo>
                    <a:pt x="957977" y="154240"/>
                    <a:pt x="972061" y="140156"/>
                    <a:pt x="972061" y="122783"/>
                  </a:cubicBezTo>
                  <a:cubicBezTo>
                    <a:pt x="972061" y="105410"/>
                    <a:pt x="957977" y="91326"/>
                    <a:pt x="940604" y="91326"/>
                  </a:cubicBezTo>
                  <a:close/>
                  <a:moveTo>
                    <a:pt x="845596" y="91326"/>
                  </a:moveTo>
                  <a:cubicBezTo>
                    <a:pt x="828223" y="91326"/>
                    <a:pt x="814139" y="105410"/>
                    <a:pt x="814139" y="122783"/>
                  </a:cubicBezTo>
                  <a:cubicBezTo>
                    <a:pt x="814139" y="140156"/>
                    <a:pt x="828223" y="154240"/>
                    <a:pt x="845596" y="154240"/>
                  </a:cubicBezTo>
                  <a:cubicBezTo>
                    <a:pt x="862969" y="154240"/>
                    <a:pt x="877053" y="140156"/>
                    <a:pt x="877053" y="122783"/>
                  </a:cubicBezTo>
                  <a:cubicBezTo>
                    <a:pt x="877053" y="105410"/>
                    <a:pt x="862969" y="91326"/>
                    <a:pt x="845596" y="91326"/>
                  </a:cubicBezTo>
                  <a:close/>
                  <a:moveTo>
                    <a:pt x="750587" y="91326"/>
                  </a:moveTo>
                  <a:cubicBezTo>
                    <a:pt x="733214" y="91326"/>
                    <a:pt x="719130" y="105410"/>
                    <a:pt x="719130" y="122783"/>
                  </a:cubicBezTo>
                  <a:cubicBezTo>
                    <a:pt x="719130" y="140156"/>
                    <a:pt x="733214" y="154240"/>
                    <a:pt x="750587" y="154240"/>
                  </a:cubicBezTo>
                  <a:cubicBezTo>
                    <a:pt x="767960" y="154240"/>
                    <a:pt x="782044" y="140156"/>
                    <a:pt x="782044" y="122783"/>
                  </a:cubicBezTo>
                  <a:cubicBezTo>
                    <a:pt x="782044" y="105410"/>
                    <a:pt x="767960" y="91326"/>
                    <a:pt x="750587" y="91326"/>
                  </a:cubicBezTo>
                  <a:close/>
                  <a:moveTo>
                    <a:pt x="127346" y="0"/>
                  </a:moveTo>
                  <a:lnTo>
                    <a:pt x="999778" y="0"/>
                  </a:lnTo>
                  <a:cubicBezTo>
                    <a:pt x="1070109" y="0"/>
                    <a:pt x="1127124" y="57015"/>
                    <a:pt x="1127124" y="127347"/>
                  </a:cubicBezTo>
                  <a:lnTo>
                    <a:pt x="1127124" y="850286"/>
                  </a:lnTo>
                  <a:cubicBezTo>
                    <a:pt x="1127124" y="920617"/>
                    <a:pt x="1070109" y="977632"/>
                    <a:pt x="999778" y="977632"/>
                  </a:cubicBezTo>
                  <a:lnTo>
                    <a:pt x="127346" y="977632"/>
                  </a:lnTo>
                  <a:cubicBezTo>
                    <a:pt x="57015" y="977632"/>
                    <a:pt x="0" y="920617"/>
                    <a:pt x="0" y="850286"/>
                  </a:cubicBezTo>
                  <a:lnTo>
                    <a:pt x="0" y="127347"/>
                  </a:lnTo>
                  <a:cubicBezTo>
                    <a:pt x="0" y="57015"/>
                    <a:pt x="57015" y="0"/>
                    <a:pt x="127346" y="0"/>
                  </a:cubicBezTo>
                  <a:close/>
                </a:path>
              </a:pathLst>
            </a:cu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Light" charset="0"/>
                <a:ea typeface="Gotham Light" charset="0"/>
                <a:cs typeface="Gotham Light" charset="0"/>
              </a:endParaRPr>
            </a:p>
          </p:txBody>
        </p:sp>
        <p:grpSp>
          <p:nvGrpSpPr>
            <p:cNvPr id="26" name="Group 25"/>
            <p:cNvGrpSpPr/>
            <p:nvPr/>
          </p:nvGrpSpPr>
          <p:grpSpPr>
            <a:xfrm>
              <a:off x="2854708" y="4623899"/>
              <a:ext cx="667707" cy="363544"/>
              <a:chOff x="8324163" y="3350829"/>
              <a:chExt cx="2680236" cy="1459296"/>
            </a:xfrm>
          </p:grpSpPr>
          <p:sp>
            <p:nvSpPr>
              <p:cNvPr id="27" name="Freeform 26"/>
              <p:cNvSpPr/>
              <p:nvPr/>
            </p:nvSpPr>
            <p:spPr>
              <a:xfrm>
                <a:off x="8324163" y="3438525"/>
                <a:ext cx="609600" cy="1285875"/>
              </a:xfrm>
              <a:custGeom>
                <a:avLst/>
                <a:gdLst>
                  <a:gd name="connsiteX0" fmla="*/ 609600 w 609600"/>
                  <a:gd name="connsiteY0" fmla="*/ 1285875 h 1285875"/>
                  <a:gd name="connsiteX1" fmla="*/ 0 w 609600"/>
                  <a:gd name="connsiteY1" fmla="*/ 647700 h 1285875"/>
                  <a:gd name="connsiteX2" fmla="*/ 609600 w 609600"/>
                  <a:gd name="connsiteY2" fmla="*/ 0 h 1285875"/>
                </a:gdLst>
                <a:ahLst/>
                <a:cxnLst>
                  <a:cxn ang="0">
                    <a:pos x="connsiteX0" y="connsiteY0"/>
                  </a:cxn>
                  <a:cxn ang="0">
                    <a:pos x="connsiteX1" y="connsiteY1"/>
                  </a:cxn>
                  <a:cxn ang="0">
                    <a:pos x="connsiteX2" y="connsiteY2"/>
                  </a:cxn>
                </a:cxnLst>
                <a:rect l="l" t="t" r="r" b="b"/>
                <a:pathLst>
                  <a:path w="609600" h="1285875">
                    <a:moveTo>
                      <a:pt x="609600" y="1285875"/>
                    </a:moveTo>
                    <a:lnTo>
                      <a:pt x="0" y="647700"/>
                    </a:lnTo>
                    <a:lnTo>
                      <a:pt x="609600" y="0"/>
                    </a:lnTo>
                  </a:path>
                </a:pathLst>
              </a:custGeom>
              <a:noFill/>
              <a:ln w="47625" cap="rnd">
                <a:solidFill>
                  <a:srgbClr val="9CCB4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otham Light" charset="0"/>
                  <a:ea typeface="Gotham Light" charset="0"/>
                  <a:cs typeface="Gotham Light" charset="0"/>
                </a:endParaRPr>
              </a:p>
            </p:txBody>
          </p:sp>
          <p:sp>
            <p:nvSpPr>
              <p:cNvPr id="28" name="Freeform 27"/>
              <p:cNvSpPr/>
              <p:nvPr/>
            </p:nvSpPr>
            <p:spPr>
              <a:xfrm flipH="1">
                <a:off x="10394799" y="3438525"/>
                <a:ext cx="609600" cy="1285876"/>
              </a:xfrm>
              <a:custGeom>
                <a:avLst/>
                <a:gdLst>
                  <a:gd name="connsiteX0" fmla="*/ 609600 w 609600"/>
                  <a:gd name="connsiteY0" fmla="*/ 1285875 h 1285875"/>
                  <a:gd name="connsiteX1" fmla="*/ 0 w 609600"/>
                  <a:gd name="connsiteY1" fmla="*/ 647700 h 1285875"/>
                  <a:gd name="connsiteX2" fmla="*/ 609600 w 609600"/>
                  <a:gd name="connsiteY2" fmla="*/ 0 h 1285875"/>
                </a:gdLst>
                <a:ahLst/>
                <a:cxnLst>
                  <a:cxn ang="0">
                    <a:pos x="connsiteX0" y="connsiteY0"/>
                  </a:cxn>
                  <a:cxn ang="0">
                    <a:pos x="connsiteX1" y="connsiteY1"/>
                  </a:cxn>
                  <a:cxn ang="0">
                    <a:pos x="connsiteX2" y="connsiteY2"/>
                  </a:cxn>
                </a:cxnLst>
                <a:rect l="l" t="t" r="r" b="b"/>
                <a:pathLst>
                  <a:path w="609600" h="1285875">
                    <a:moveTo>
                      <a:pt x="609600" y="1285875"/>
                    </a:moveTo>
                    <a:lnTo>
                      <a:pt x="0" y="647700"/>
                    </a:lnTo>
                    <a:lnTo>
                      <a:pt x="609600" y="0"/>
                    </a:lnTo>
                  </a:path>
                </a:pathLst>
              </a:custGeom>
              <a:noFill/>
              <a:ln w="47625" cap="rnd">
                <a:solidFill>
                  <a:srgbClr val="9CCB4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otham Light" charset="0"/>
                  <a:ea typeface="Gotham Light" charset="0"/>
                  <a:cs typeface="Gotham Light" charset="0"/>
                </a:endParaRPr>
              </a:p>
            </p:txBody>
          </p:sp>
          <p:cxnSp>
            <p:nvCxnSpPr>
              <p:cNvPr id="29" name="Straight Connector 28"/>
              <p:cNvCxnSpPr/>
              <p:nvPr/>
            </p:nvCxnSpPr>
            <p:spPr>
              <a:xfrm flipH="1">
                <a:off x="9505496" y="3350829"/>
                <a:ext cx="333375" cy="1459296"/>
              </a:xfrm>
              <a:prstGeom prst="line">
                <a:avLst/>
              </a:prstGeom>
              <a:ln w="47625" cap="rnd">
                <a:solidFill>
                  <a:srgbClr val="9CCB42"/>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79" name="Group 78"/>
          <p:cNvGrpSpPr/>
          <p:nvPr/>
        </p:nvGrpSpPr>
        <p:grpSpPr>
          <a:xfrm>
            <a:off x="74935" y="1841953"/>
            <a:ext cx="4157166" cy="2043986"/>
            <a:chOff x="429196" y="2173628"/>
            <a:chExt cx="4215375" cy="2725314"/>
          </a:xfrm>
        </p:grpSpPr>
        <p:grpSp>
          <p:nvGrpSpPr>
            <p:cNvPr id="17" name="Group 16"/>
            <p:cNvGrpSpPr/>
            <p:nvPr/>
          </p:nvGrpSpPr>
          <p:grpSpPr>
            <a:xfrm>
              <a:off x="3335868" y="3286884"/>
              <a:ext cx="483480" cy="510564"/>
              <a:chOff x="903250" y="3138457"/>
              <a:chExt cx="1613166" cy="1703533"/>
            </a:xfrm>
            <a:solidFill>
              <a:srgbClr val="66AEBA"/>
            </a:solidFill>
          </p:grpSpPr>
          <p:sp>
            <p:nvSpPr>
              <p:cNvPr id="13" name="Freeform 12"/>
              <p:cNvSpPr/>
              <p:nvPr/>
            </p:nvSpPr>
            <p:spPr>
              <a:xfrm>
                <a:off x="903250" y="3138457"/>
                <a:ext cx="1126316" cy="1334063"/>
              </a:xfrm>
              <a:custGeom>
                <a:avLst/>
                <a:gdLst>
                  <a:gd name="connsiteX0" fmla="*/ 2194685 w 3274745"/>
                  <a:gd name="connsiteY0" fmla="*/ 178917 h 3878765"/>
                  <a:gd name="connsiteX1" fmla="*/ 2180221 w 3274745"/>
                  <a:gd name="connsiteY1" fmla="*/ 225510 h 3878765"/>
                  <a:gd name="connsiteX2" fmla="*/ 2174767 w 3274745"/>
                  <a:gd name="connsiteY2" fmla="*/ 279615 h 3878765"/>
                  <a:gd name="connsiteX3" fmla="*/ 2174767 w 3274745"/>
                  <a:gd name="connsiteY3" fmla="*/ 844801 h 3878765"/>
                  <a:gd name="connsiteX4" fmla="*/ 2443230 w 3274745"/>
                  <a:gd name="connsiteY4" fmla="*/ 1113264 h 3878765"/>
                  <a:gd name="connsiteX5" fmla="*/ 3043729 w 3274745"/>
                  <a:gd name="connsiteY5" fmla="*/ 1113264 h 3878765"/>
                  <a:gd name="connsiteX6" fmla="*/ 3097834 w 3274745"/>
                  <a:gd name="connsiteY6" fmla="*/ 1107810 h 3878765"/>
                  <a:gd name="connsiteX7" fmla="*/ 3117480 w 3274745"/>
                  <a:gd name="connsiteY7" fmla="*/ 1101711 h 3878765"/>
                  <a:gd name="connsiteX8" fmla="*/ 278157 w 3274745"/>
                  <a:gd name="connsiteY8" fmla="*/ 0 h 3878765"/>
                  <a:gd name="connsiteX9" fmla="*/ 2258247 w 3274745"/>
                  <a:gd name="connsiteY9" fmla="*/ 0 h 3878765"/>
                  <a:gd name="connsiteX10" fmla="*/ 3274745 w 3274745"/>
                  <a:gd name="connsiteY10" fmla="*/ 1016498 h 3878765"/>
                  <a:gd name="connsiteX11" fmla="*/ 3274745 w 3274745"/>
                  <a:gd name="connsiteY11" fmla="*/ 1393165 h 3878765"/>
                  <a:gd name="connsiteX12" fmla="*/ 3196463 w 3274745"/>
                  <a:gd name="connsiteY12" fmla="*/ 1381217 h 3878765"/>
                  <a:gd name="connsiteX13" fmla="*/ 3079598 w 3274745"/>
                  <a:gd name="connsiteY13" fmla="*/ 1375316 h 3878765"/>
                  <a:gd name="connsiteX14" fmla="*/ 2739705 w 3274745"/>
                  <a:gd name="connsiteY14" fmla="*/ 1426703 h 3878765"/>
                  <a:gd name="connsiteX15" fmla="*/ 2733352 w 3274745"/>
                  <a:gd name="connsiteY15" fmla="*/ 1429028 h 3878765"/>
                  <a:gd name="connsiteX16" fmla="*/ 2733352 w 3274745"/>
                  <a:gd name="connsiteY16" fmla="*/ 1331175 h 3878765"/>
                  <a:gd name="connsiteX17" fmla="*/ 241613 w 3274745"/>
                  <a:gd name="connsiteY17" fmla="*/ 1331175 h 3878765"/>
                  <a:gd name="connsiteX18" fmla="*/ 241613 w 3274745"/>
                  <a:gd name="connsiteY18" fmla="*/ 1628434 h 3878765"/>
                  <a:gd name="connsiteX19" fmla="*/ 2370347 w 3274745"/>
                  <a:gd name="connsiteY19" fmla="*/ 1628434 h 3878765"/>
                  <a:gd name="connsiteX20" fmla="*/ 2271375 w 3274745"/>
                  <a:gd name="connsiteY20" fmla="*/ 1710093 h 3878765"/>
                  <a:gd name="connsiteX21" fmla="*/ 2131805 w 3274745"/>
                  <a:gd name="connsiteY21" fmla="*/ 1879254 h 3878765"/>
                  <a:gd name="connsiteX22" fmla="*/ 2086464 w 3274745"/>
                  <a:gd name="connsiteY22" fmla="*/ 1953886 h 3878765"/>
                  <a:gd name="connsiteX23" fmla="*/ 241613 w 3274745"/>
                  <a:gd name="connsiteY23" fmla="*/ 1953886 h 3878765"/>
                  <a:gd name="connsiteX24" fmla="*/ 241613 w 3274745"/>
                  <a:gd name="connsiteY24" fmla="*/ 2251145 h 3878765"/>
                  <a:gd name="connsiteX25" fmla="*/ 1969286 w 3274745"/>
                  <a:gd name="connsiteY25" fmla="*/ 2251145 h 3878765"/>
                  <a:gd name="connsiteX26" fmla="*/ 1959820 w 3274745"/>
                  <a:gd name="connsiteY26" fmla="*/ 2287962 h 3878765"/>
                  <a:gd name="connsiteX27" fmla="*/ 1936598 w 3274745"/>
                  <a:gd name="connsiteY27" fmla="*/ 2518316 h 3878765"/>
                  <a:gd name="connsiteX28" fmla="*/ 1937806 w 3274745"/>
                  <a:gd name="connsiteY28" fmla="*/ 2542241 h 3878765"/>
                  <a:gd name="connsiteX29" fmla="*/ 241613 w 3274745"/>
                  <a:gd name="connsiteY29" fmla="*/ 2542241 h 3878765"/>
                  <a:gd name="connsiteX30" fmla="*/ 241613 w 3274745"/>
                  <a:gd name="connsiteY30" fmla="*/ 2839500 h 3878765"/>
                  <a:gd name="connsiteX31" fmla="*/ 1664905 w 3274745"/>
                  <a:gd name="connsiteY31" fmla="*/ 2839500 h 3878765"/>
                  <a:gd name="connsiteX32" fmla="*/ 1654232 w 3274745"/>
                  <a:gd name="connsiteY32" fmla="*/ 2866588 h 3878765"/>
                  <a:gd name="connsiteX33" fmla="*/ 1635515 w 3274745"/>
                  <a:gd name="connsiteY33" fmla="*/ 2990387 h 3878765"/>
                  <a:gd name="connsiteX34" fmla="*/ 1635515 w 3274745"/>
                  <a:gd name="connsiteY34" fmla="*/ 3153574 h 3878765"/>
                  <a:gd name="connsiteX35" fmla="*/ 241613 w 3274745"/>
                  <a:gd name="connsiteY35" fmla="*/ 3153574 h 3878765"/>
                  <a:gd name="connsiteX36" fmla="*/ 241613 w 3274745"/>
                  <a:gd name="connsiteY36" fmla="*/ 3450833 h 3878765"/>
                  <a:gd name="connsiteX37" fmla="*/ 1635515 w 3274745"/>
                  <a:gd name="connsiteY37" fmla="*/ 3450833 h 3878765"/>
                  <a:gd name="connsiteX38" fmla="*/ 1635515 w 3274745"/>
                  <a:gd name="connsiteY38" fmla="*/ 3878765 h 3878765"/>
                  <a:gd name="connsiteX39" fmla="*/ 278157 w 3274745"/>
                  <a:gd name="connsiteY39" fmla="*/ 3878765 h 3878765"/>
                  <a:gd name="connsiteX40" fmla="*/ 0 w 3274745"/>
                  <a:gd name="connsiteY40" fmla="*/ 3600608 h 3878765"/>
                  <a:gd name="connsiteX41" fmla="*/ 0 w 3274745"/>
                  <a:gd name="connsiteY41" fmla="*/ 278157 h 3878765"/>
                  <a:gd name="connsiteX42" fmla="*/ 278157 w 3274745"/>
                  <a:gd name="connsiteY42" fmla="*/ 0 h 38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4745" h="3878765">
                    <a:moveTo>
                      <a:pt x="2194685" y="178917"/>
                    </a:moveTo>
                    <a:lnTo>
                      <a:pt x="2180221" y="225510"/>
                    </a:lnTo>
                    <a:cubicBezTo>
                      <a:pt x="2176645" y="242987"/>
                      <a:pt x="2174767" y="261082"/>
                      <a:pt x="2174767" y="279615"/>
                    </a:cubicBezTo>
                    <a:lnTo>
                      <a:pt x="2174767" y="844801"/>
                    </a:lnTo>
                    <a:cubicBezTo>
                      <a:pt x="2174767" y="993069"/>
                      <a:pt x="2294962" y="1113264"/>
                      <a:pt x="2443230" y="1113264"/>
                    </a:cubicBezTo>
                    <a:lnTo>
                      <a:pt x="3043729" y="1113264"/>
                    </a:lnTo>
                    <a:cubicBezTo>
                      <a:pt x="3062263" y="1113264"/>
                      <a:pt x="3080358" y="1111386"/>
                      <a:pt x="3097834" y="1107810"/>
                    </a:cubicBezTo>
                    <a:lnTo>
                      <a:pt x="3117480" y="1101711"/>
                    </a:lnTo>
                    <a:close/>
                    <a:moveTo>
                      <a:pt x="278157" y="0"/>
                    </a:moveTo>
                    <a:lnTo>
                      <a:pt x="2258247" y="0"/>
                    </a:lnTo>
                    <a:lnTo>
                      <a:pt x="3274745" y="1016498"/>
                    </a:lnTo>
                    <a:lnTo>
                      <a:pt x="3274745" y="1393165"/>
                    </a:lnTo>
                    <a:lnTo>
                      <a:pt x="3196463" y="1381217"/>
                    </a:lnTo>
                    <a:cubicBezTo>
                      <a:pt x="3158039" y="1377315"/>
                      <a:pt x="3119052" y="1375316"/>
                      <a:pt x="3079598" y="1375316"/>
                    </a:cubicBezTo>
                    <a:cubicBezTo>
                      <a:pt x="2961237" y="1375316"/>
                      <a:pt x="2847077" y="1393307"/>
                      <a:pt x="2739705" y="1426703"/>
                    </a:cubicBezTo>
                    <a:lnTo>
                      <a:pt x="2733352" y="1429028"/>
                    </a:lnTo>
                    <a:lnTo>
                      <a:pt x="2733352" y="1331175"/>
                    </a:lnTo>
                    <a:lnTo>
                      <a:pt x="241613" y="1331175"/>
                    </a:lnTo>
                    <a:lnTo>
                      <a:pt x="241613" y="1628434"/>
                    </a:lnTo>
                    <a:lnTo>
                      <a:pt x="2370347" y="1628434"/>
                    </a:lnTo>
                    <a:lnTo>
                      <a:pt x="2271375" y="1710093"/>
                    </a:lnTo>
                    <a:cubicBezTo>
                      <a:pt x="2219665" y="1761804"/>
                      <a:pt x="2172886" y="1818446"/>
                      <a:pt x="2131805" y="1879254"/>
                    </a:cubicBezTo>
                    <a:lnTo>
                      <a:pt x="2086464" y="1953886"/>
                    </a:lnTo>
                    <a:lnTo>
                      <a:pt x="241613" y="1953886"/>
                    </a:lnTo>
                    <a:lnTo>
                      <a:pt x="241613" y="2251145"/>
                    </a:lnTo>
                    <a:lnTo>
                      <a:pt x="1969286" y="2251145"/>
                    </a:lnTo>
                    <a:lnTo>
                      <a:pt x="1959820" y="2287962"/>
                    </a:lnTo>
                    <a:cubicBezTo>
                      <a:pt x="1944594" y="2362369"/>
                      <a:pt x="1936598" y="2439409"/>
                      <a:pt x="1936598" y="2518316"/>
                    </a:cubicBezTo>
                    <a:lnTo>
                      <a:pt x="1937806" y="2542241"/>
                    </a:lnTo>
                    <a:lnTo>
                      <a:pt x="241613" y="2542241"/>
                    </a:lnTo>
                    <a:lnTo>
                      <a:pt x="241613" y="2839500"/>
                    </a:lnTo>
                    <a:lnTo>
                      <a:pt x="1664905" y="2839500"/>
                    </a:lnTo>
                    <a:lnTo>
                      <a:pt x="1654232" y="2866588"/>
                    </a:lnTo>
                    <a:cubicBezTo>
                      <a:pt x="1642068" y="2905696"/>
                      <a:pt x="1635515" y="2947277"/>
                      <a:pt x="1635515" y="2990387"/>
                    </a:cubicBezTo>
                    <a:lnTo>
                      <a:pt x="1635515" y="3153574"/>
                    </a:lnTo>
                    <a:lnTo>
                      <a:pt x="241613" y="3153574"/>
                    </a:lnTo>
                    <a:lnTo>
                      <a:pt x="241613" y="3450833"/>
                    </a:lnTo>
                    <a:lnTo>
                      <a:pt x="1635515" y="3450833"/>
                    </a:lnTo>
                    <a:lnTo>
                      <a:pt x="1635515" y="3878765"/>
                    </a:lnTo>
                    <a:lnTo>
                      <a:pt x="278157" y="3878765"/>
                    </a:lnTo>
                    <a:cubicBezTo>
                      <a:pt x="124535" y="3878765"/>
                      <a:pt x="0" y="3754230"/>
                      <a:pt x="0" y="3600608"/>
                    </a:cubicBezTo>
                    <a:lnTo>
                      <a:pt x="0" y="278157"/>
                    </a:lnTo>
                    <a:cubicBezTo>
                      <a:pt x="0" y="124535"/>
                      <a:pt x="124535" y="0"/>
                      <a:pt x="278157" y="0"/>
                    </a:cubicBezTo>
                    <a:close/>
                  </a:path>
                </a:pathLst>
              </a:custGeom>
              <a:grp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600" dirty="0" err="1" smtClean="0">
                  <a:solidFill>
                    <a:schemeClr val="bg1"/>
                  </a:solidFill>
                  <a:latin typeface="Gotham Light" charset="0"/>
                  <a:ea typeface="Gotham Light" charset="0"/>
                  <a:cs typeface="Gotham Light" charset="0"/>
                </a:endParaRPr>
              </a:p>
            </p:txBody>
          </p:sp>
          <p:grpSp>
            <p:nvGrpSpPr>
              <p:cNvPr id="14" name="Group 13"/>
              <p:cNvGrpSpPr/>
              <p:nvPr/>
            </p:nvGrpSpPr>
            <p:grpSpPr>
              <a:xfrm>
                <a:off x="1542716" y="3667097"/>
                <a:ext cx="973700" cy="1174893"/>
                <a:chOff x="-7938" y="3381375"/>
                <a:chExt cx="857250" cy="1123950"/>
              </a:xfrm>
              <a:grpFill/>
            </p:grpSpPr>
            <p:sp>
              <p:nvSpPr>
                <p:cNvPr id="15" name="Freeform 43"/>
                <p:cNvSpPr>
                  <a:spLocks/>
                </p:cNvSpPr>
                <p:nvPr/>
              </p:nvSpPr>
              <p:spPr bwMode="auto">
                <a:xfrm>
                  <a:off x="65087" y="3381375"/>
                  <a:ext cx="698500" cy="561975"/>
                </a:xfrm>
                <a:custGeom>
                  <a:avLst/>
                  <a:gdLst>
                    <a:gd name="T0" fmla="*/ 0 w 440"/>
                    <a:gd name="T1" fmla="*/ 220 h 354"/>
                    <a:gd name="T2" fmla="*/ 2 w 440"/>
                    <a:gd name="T3" fmla="*/ 198 h 354"/>
                    <a:gd name="T4" fmla="*/ 10 w 440"/>
                    <a:gd name="T5" fmla="*/ 154 h 354"/>
                    <a:gd name="T6" fmla="*/ 28 w 440"/>
                    <a:gd name="T7" fmla="*/ 116 h 354"/>
                    <a:gd name="T8" fmla="*/ 52 w 440"/>
                    <a:gd name="T9" fmla="*/ 80 h 354"/>
                    <a:gd name="T10" fmla="*/ 80 w 440"/>
                    <a:gd name="T11" fmla="*/ 50 h 354"/>
                    <a:gd name="T12" fmla="*/ 116 w 440"/>
                    <a:gd name="T13" fmla="*/ 26 h 354"/>
                    <a:gd name="T14" fmla="*/ 156 w 440"/>
                    <a:gd name="T15" fmla="*/ 10 h 354"/>
                    <a:gd name="T16" fmla="*/ 198 w 440"/>
                    <a:gd name="T17" fmla="*/ 2 h 354"/>
                    <a:gd name="T18" fmla="*/ 220 w 440"/>
                    <a:gd name="T19" fmla="*/ 0 h 354"/>
                    <a:gd name="T20" fmla="*/ 266 w 440"/>
                    <a:gd name="T21" fmla="*/ 4 h 354"/>
                    <a:gd name="T22" fmla="*/ 306 w 440"/>
                    <a:gd name="T23" fmla="*/ 18 h 354"/>
                    <a:gd name="T24" fmla="*/ 344 w 440"/>
                    <a:gd name="T25" fmla="*/ 38 h 354"/>
                    <a:gd name="T26" fmla="*/ 376 w 440"/>
                    <a:gd name="T27" fmla="*/ 64 h 354"/>
                    <a:gd name="T28" fmla="*/ 404 w 440"/>
                    <a:gd name="T29" fmla="*/ 98 h 354"/>
                    <a:gd name="T30" fmla="*/ 424 w 440"/>
                    <a:gd name="T31" fmla="*/ 134 h 354"/>
                    <a:gd name="T32" fmla="*/ 436 w 440"/>
                    <a:gd name="T33" fmla="*/ 176 h 354"/>
                    <a:gd name="T34" fmla="*/ 440 w 440"/>
                    <a:gd name="T35" fmla="*/ 220 h 354"/>
                    <a:gd name="T36" fmla="*/ 440 w 440"/>
                    <a:gd name="T37" fmla="*/ 266 h 354"/>
                    <a:gd name="T38" fmla="*/ 440 w 440"/>
                    <a:gd name="T39" fmla="*/ 274 h 354"/>
                    <a:gd name="T40" fmla="*/ 432 w 440"/>
                    <a:gd name="T41" fmla="*/ 292 h 354"/>
                    <a:gd name="T42" fmla="*/ 414 w 440"/>
                    <a:gd name="T43" fmla="*/ 300 h 354"/>
                    <a:gd name="T44" fmla="*/ 402 w 440"/>
                    <a:gd name="T45" fmla="*/ 300 h 354"/>
                    <a:gd name="T46" fmla="*/ 382 w 440"/>
                    <a:gd name="T47" fmla="*/ 292 h 354"/>
                    <a:gd name="T48" fmla="*/ 374 w 440"/>
                    <a:gd name="T49" fmla="*/ 274 h 354"/>
                    <a:gd name="T50" fmla="*/ 374 w 440"/>
                    <a:gd name="T51" fmla="*/ 268 h 354"/>
                    <a:gd name="T52" fmla="*/ 374 w 440"/>
                    <a:gd name="T53" fmla="*/ 220 h 354"/>
                    <a:gd name="T54" fmla="*/ 372 w 440"/>
                    <a:gd name="T55" fmla="*/ 190 h 354"/>
                    <a:gd name="T56" fmla="*/ 362 w 440"/>
                    <a:gd name="T57" fmla="*/ 160 h 354"/>
                    <a:gd name="T58" fmla="*/ 348 w 440"/>
                    <a:gd name="T59" fmla="*/ 134 h 354"/>
                    <a:gd name="T60" fmla="*/ 330 w 440"/>
                    <a:gd name="T61" fmla="*/ 112 h 354"/>
                    <a:gd name="T62" fmla="*/ 306 w 440"/>
                    <a:gd name="T63" fmla="*/ 92 h 354"/>
                    <a:gd name="T64" fmla="*/ 280 w 440"/>
                    <a:gd name="T65" fmla="*/ 78 h 354"/>
                    <a:gd name="T66" fmla="*/ 252 w 440"/>
                    <a:gd name="T67" fmla="*/ 70 h 354"/>
                    <a:gd name="T68" fmla="*/ 220 w 440"/>
                    <a:gd name="T69" fmla="*/ 66 h 354"/>
                    <a:gd name="T70" fmla="*/ 206 w 440"/>
                    <a:gd name="T71" fmla="*/ 66 h 354"/>
                    <a:gd name="T72" fmla="*/ 176 w 440"/>
                    <a:gd name="T73" fmla="*/ 74 h 354"/>
                    <a:gd name="T74" fmla="*/ 148 w 440"/>
                    <a:gd name="T75" fmla="*/ 84 h 354"/>
                    <a:gd name="T76" fmla="*/ 122 w 440"/>
                    <a:gd name="T77" fmla="*/ 102 h 354"/>
                    <a:gd name="T78" fmla="*/ 102 w 440"/>
                    <a:gd name="T79" fmla="*/ 122 h 354"/>
                    <a:gd name="T80" fmla="*/ 86 w 440"/>
                    <a:gd name="T81" fmla="*/ 146 h 354"/>
                    <a:gd name="T82" fmla="*/ 74 w 440"/>
                    <a:gd name="T83" fmla="*/ 174 h 354"/>
                    <a:gd name="T84" fmla="*/ 68 w 440"/>
                    <a:gd name="T85" fmla="*/ 204 h 354"/>
                    <a:gd name="T86" fmla="*/ 66 w 440"/>
                    <a:gd name="T87" fmla="*/ 344 h 354"/>
                    <a:gd name="T88" fmla="*/ 66 w 440"/>
                    <a:gd name="T89" fmla="*/ 344 h 354"/>
                    <a:gd name="T90" fmla="*/ 66 w 440"/>
                    <a:gd name="T91" fmla="*/ 348 h 354"/>
                    <a:gd name="T92" fmla="*/ 60 w 440"/>
                    <a:gd name="T93" fmla="*/ 352 h 354"/>
                    <a:gd name="T94" fmla="*/ 12 w 440"/>
                    <a:gd name="T95" fmla="*/ 354 h 354"/>
                    <a:gd name="T96" fmla="*/ 8 w 440"/>
                    <a:gd name="T97" fmla="*/ 352 h 354"/>
                    <a:gd name="T98" fmla="*/ 2 w 440"/>
                    <a:gd name="T99" fmla="*/ 348 h 354"/>
                    <a:gd name="T100" fmla="*/ 0 w 440"/>
                    <a:gd name="T101" fmla="*/ 32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0" h="354">
                      <a:moveTo>
                        <a:pt x="0" y="342"/>
                      </a:moveTo>
                      <a:lnTo>
                        <a:pt x="0" y="220"/>
                      </a:lnTo>
                      <a:lnTo>
                        <a:pt x="0" y="220"/>
                      </a:lnTo>
                      <a:lnTo>
                        <a:pt x="2" y="198"/>
                      </a:lnTo>
                      <a:lnTo>
                        <a:pt x="6" y="176"/>
                      </a:lnTo>
                      <a:lnTo>
                        <a:pt x="10" y="154"/>
                      </a:lnTo>
                      <a:lnTo>
                        <a:pt x="18" y="134"/>
                      </a:lnTo>
                      <a:lnTo>
                        <a:pt x="28" y="116"/>
                      </a:lnTo>
                      <a:lnTo>
                        <a:pt x="38" y="98"/>
                      </a:lnTo>
                      <a:lnTo>
                        <a:pt x="52" y="80"/>
                      </a:lnTo>
                      <a:lnTo>
                        <a:pt x="66" y="64"/>
                      </a:lnTo>
                      <a:lnTo>
                        <a:pt x="80" y="50"/>
                      </a:lnTo>
                      <a:lnTo>
                        <a:pt x="98" y="38"/>
                      </a:lnTo>
                      <a:lnTo>
                        <a:pt x="116" y="26"/>
                      </a:lnTo>
                      <a:lnTo>
                        <a:pt x="136" y="18"/>
                      </a:lnTo>
                      <a:lnTo>
                        <a:pt x="156" y="10"/>
                      </a:lnTo>
                      <a:lnTo>
                        <a:pt x="176" y="4"/>
                      </a:lnTo>
                      <a:lnTo>
                        <a:pt x="198" y="2"/>
                      </a:lnTo>
                      <a:lnTo>
                        <a:pt x="220" y="0"/>
                      </a:lnTo>
                      <a:lnTo>
                        <a:pt x="220" y="0"/>
                      </a:lnTo>
                      <a:lnTo>
                        <a:pt x="244" y="2"/>
                      </a:lnTo>
                      <a:lnTo>
                        <a:pt x="266" y="4"/>
                      </a:lnTo>
                      <a:lnTo>
                        <a:pt x="286" y="10"/>
                      </a:lnTo>
                      <a:lnTo>
                        <a:pt x="306" y="18"/>
                      </a:lnTo>
                      <a:lnTo>
                        <a:pt x="326" y="26"/>
                      </a:lnTo>
                      <a:lnTo>
                        <a:pt x="344" y="38"/>
                      </a:lnTo>
                      <a:lnTo>
                        <a:pt x="360" y="50"/>
                      </a:lnTo>
                      <a:lnTo>
                        <a:pt x="376" y="64"/>
                      </a:lnTo>
                      <a:lnTo>
                        <a:pt x="390" y="80"/>
                      </a:lnTo>
                      <a:lnTo>
                        <a:pt x="404" y="98"/>
                      </a:lnTo>
                      <a:lnTo>
                        <a:pt x="414" y="116"/>
                      </a:lnTo>
                      <a:lnTo>
                        <a:pt x="424" y="134"/>
                      </a:lnTo>
                      <a:lnTo>
                        <a:pt x="430" y="154"/>
                      </a:lnTo>
                      <a:lnTo>
                        <a:pt x="436" y="176"/>
                      </a:lnTo>
                      <a:lnTo>
                        <a:pt x="440" y="198"/>
                      </a:lnTo>
                      <a:lnTo>
                        <a:pt x="440" y="220"/>
                      </a:lnTo>
                      <a:lnTo>
                        <a:pt x="440" y="268"/>
                      </a:lnTo>
                      <a:lnTo>
                        <a:pt x="440" y="266"/>
                      </a:lnTo>
                      <a:lnTo>
                        <a:pt x="440" y="274"/>
                      </a:lnTo>
                      <a:lnTo>
                        <a:pt x="440" y="274"/>
                      </a:lnTo>
                      <a:lnTo>
                        <a:pt x="438" y="284"/>
                      </a:lnTo>
                      <a:lnTo>
                        <a:pt x="432" y="292"/>
                      </a:lnTo>
                      <a:lnTo>
                        <a:pt x="424" y="298"/>
                      </a:lnTo>
                      <a:lnTo>
                        <a:pt x="414" y="300"/>
                      </a:lnTo>
                      <a:lnTo>
                        <a:pt x="402" y="300"/>
                      </a:lnTo>
                      <a:lnTo>
                        <a:pt x="402" y="300"/>
                      </a:lnTo>
                      <a:lnTo>
                        <a:pt x="392" y="298"/>
                      </a:lnTo>
                      <a:lnTo>
                        <a:pt x="382" y="292"/>
                      </a:lnTo>
                      <a:lnTo>
                        <a:pt x="376" y="284"/>
                      </a:lnTo>
                      <a:lnTo>
                        <a:pt x="374" y="274"/>
                      </a:lnTo>
                      <a:lnTo>
                        <a:pt x="374" y="266"/>
                      </a:lnTo>
                      <a:lnTo>
                        <a:pt x="374" y="268"/>
                      </a:lnTo>
                      <a:lnTo>
                        <a:pt x="374" y="220"/>
                      </a:lnTo>
                      <a:lnTo>
                        <a:pt x="374" y="220"/>
                      </a:lnTo>
                      <a:lnTo>
                        <a:pt x="374" y="204"/>
                      </a:lnTo>
                      <a:lnTo>
                        <a:pt x="372" y="190"/>
                      </a:lnTo>
                      <a:lnTo>
                        <a:pt x="368" y="174"/>
                      </a:lnTo>
                      <a:lnTo>
                        <a:pt x="362" y="160"/>
                      </a:lnTo>
                      <a:lnTo>
                        <a:pt x="356" y="146"/>
                      </a:lnTo>
                      <a:lnTo>
                        <a:pt x="348" y="134"/>
                      </a:lnTo>
                      <a:lnTo>
                        <a:pt x="340" y="122"/>
                      </a:lnTo>
                      <a:lnTo>
                        <a:pt x="330" y="112"/>
                      </a:lnTo>
                      <a:lnTo>
                        <a:pt x="318" y="102"/>
                      </a:lnTo>
                      <a:lnTo>
                        <a:pt x="306" y="92"/>
                      </a:lnTo>
                      <a:lnTo>
                        <a:pt x="294" y="84"/>
                      </a:lnTo>
                      <a:lnTo>
                        <a:pt x="280" y="78"/>
                      </a:lnTo>
                      <a:lnTo>
                        <a:pt x="266" y="74"/>
                      </a:lnTo>
                      <a:lnTo>
                        <a:pt x="252" y="70"/>
                      </a:lnTo>
                      <a:lnTo>
                        <a:pt x="236" y="66"/>
                      </a:lnTo>
                      <a:lnTo>
                        <a:pt x="220" y="66"/>
                      </a:lnTo>
                      <a:lnTo>
                        <a:pt x="220" y="66"/>
                      </a:lnTo>
                      <a:lnTo>
                        <a:pt x="206" y="66"/>
                      </a:lnTo>
                      <a:lnTo>
                        <a:pt x="190" y="70"/>
                      </a:lnTo>
                      <a:lnTo>
                        <a:pt x="176" y="74"/>
                      </a:lnTo>
                      <a:lnTo>
                        <a:pt x="160" y="78"/>
                      </a:lnTo>
                      <a:lnTo>
                        <a:pt x="148" y="84"/>
                      </a:lnTo>
                      <a:lnTo>
                        <a:pt x="134" y="92"/>
                      </a:lnTo>
                      <a:lnTo>
                        <a:pt x="122" y="102"/>
                      </a:lnTo>
                      <a:lnTo>
                        <a:pt x="112" y="112"/>
                      </a:lnTo>
                      <a:lnTo>
                        <a:pt x="102" y="122"/>
                      </a:lnTo>
                      <a:lnTo>
                        <a:pt x="94" y="134"/>
                      </a:lnTo>
                      <a:lnTo>
                        <a:pt x="86" y="146"/>
                      </a:lnTo>
                      <a:lnTo>
                        <a:pt x="78" y="160"/>
                      </a:lnTo>
                      <a:lnTo>
                        <a:pt x="74" y="174"/>
                      </a:lnTo>
                      <a:lnTo>
                        <a:pt x="70" y="190"/>
                      </a:lnTo>
                      <a:lnTo>
                        <a:pt x="68" y="204"/>
                      </a:lnTo>
                      <a:lnTo>
                        <a:pt x="66" y="220"/>
                      </a:lnTo>
                      <a:lnTo>
                        <a:pt x="66" y="344"/>
                      </a:lnTo>
                      <a:lnTo>
                        <a:pt x="66" y="340"/>
                      </a:lnTo>
                      <a:lnTo>
                        <a:pt x="66" y="344"/>
                      </a:lnTo>
                      <a:lnTo>
                        <a:pt x="66" y="344"/>
                      </a:lnTo>
                      <a:lnTo>
                        <a:pt x="66" y="348"/>
                      </a:lnTo>
                      <a:lnTo>
                        <a:pt x="64" y="350"/>
                      </a:lnTo>
                      <a:lnTo>
                        <a:pt x="60" y="352"/>
                      </a:lnTo>
                      <a:lnTo>
                        <a:pt x="56" y="354"/>
                      </a:lnTo>
                      <a:lnTo>
                        <a:pt x="12" y="354"/>
                      </a:lnTo>
                      <a:lnTo>
                        <a:pt x="12" y="354"/>
                      </a:lnTo>
                      <a:lnTo>
                        <a:pt x="8" y="352"/>
                      </a:lnTo>
                      <a:lnTo>
                        <a:pt x="4" y="350"/>
                      </a:lnTo>
                      <a:lnTo>
                        <a:pt x="2" y="348"/>
                      </a:lnTo>
                      <a:lnTo>
                        <a:pt x="0" y="344"/>
                      </a:lnTo>
                      <a:lnTo>
                        <a:pt x="0" y="326"/>
                      </a:lnTo>
                      <a:lnTo>
                        <a:pt x="0" y="342"/>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sp>
              <p:nvSpPr>
                <p:cNvPr id="16" name="Freeform 44"/>
                <p:cNvSpPr>
                  <a:spLocks noEditPoints="1"/>
                </p:cNvSpPr>
                <p:nvPr/>
              </p:nvSpPr>
              <p:spPr bwMode="auto">
                <a:xfrm>
                  <a:off x="-7938" y="3816350"/>
                  <a:ext cx="857250" cy="688975"/>
                </a:xfrm>
                <a:custGeom>
                  <a:avLst/>
                  <a:gdLst>
                    <a:gd name="T0" fmla="*/ 168 w 540"/>
                    <a:gd name="T1" fmla="*/ 26 h 434"/>
                    <a:gd name="T2" fmla="*/ 382 w 540"/>
                    <a:gd name="T3" fmla="*/ 26 h 434"/>
                    <a:gd name="T4" fmla="*/ 386 w 540"/>
                    <a:gd name="T5" fmla="*/ 24 h 434"/>
                    <a:gd name="T6" fmla="*/ 386 w 540"/>
                    <a:gd name="T7" fmla="*/ 22 h 434"/>
                    <a:gd name="T8" fmla="*/ 386 w 540"/>
                    <a:gd name="T9" fmla="*/ 20 h 434"/>
                    <a:gd name="T10" fmla="*/ 386 w 540"/>
                    <a:gd name="T11" fmla="*/ 18 h 434"/>
                    <a:gd name="T12" fmla="*/ 386 w 540"/>
                    <a:gd name="T13" fmla="*/ 16 h 434"/>
                    <a:gd name="T14" fmla="*/ 388 w 540"/>
                    <a:gd name="T15" fmla="*/ 14 h 434"/>
                    <a:gd name="T16" fmla="*/ 390 w 540"/>
                    <a:gd name="T17" fmla="*/ 10 h 434"/>
                    <a:gd name="T18" fmla="*/ 392 w 540"/>
                    <a:gd name="T19" fmla="*/ 8 h 434"/>
                    <a:gd name="T20" fmla="*/ 394 w 540"/>
                    <a:gd name="T21" fmla="*/ 4 h 434"/>
                    <a:gd name="T22" fmla="*/ 398 w 540"/>
                    <a:gd name="T23" fmla="*/ 2 h 434"/>
                    <a:gd name="T24" fmla="*/ 404 w 540"/>
                    <a:gd name="T25" fmla="*/ 0 h 434"/>
                    <a:gd name="T26" fmla="*/ 410 w 540"/>
                    <a:gd name="T27" fmla="*/ 0 h 434"/>
                    <a:gd name="T28" fmla="*/ 520 w 540"/>
                    <a:gd name="T29" fmla="*/ 0 h 434"/>
                    <a:gd name="T30" fmla="*/ 532 w 540"/>
                    <a:gd name="T31" fmla="*/ 4 h 434"/>
                    <a:gd name="T32" fmla="*/ 536 w 540"/>
                    <a:gd name="T33" fmla="*/ 12 h 434"/>
                    <a:gd name="T34" fmla="*/ 540 w 540"/>
                    <a:gd name="T35" fmla="*/ 22 h 434"/>
                    <a:gd name="T36" fmla="*/ 540 w 540"/>
                    <a:gd name="T37" fmla="*/ 376 h 434"/>
                    <a:gd name="T38" fmla="*/ 534 w 540"/>
                    <a:gd name="T39" fmla="*/ 398 h 434"/>
                    <a:gd name="T40" fmla="*/ 522 w 540"/>
                    <a:gd name="T41" fmla="*/ 418 h 434"/>
                    <a:gd name="T42" fmla="*/ 502 w 540"/>
                    <a:gd name="T43" fmla="*/ 430 h 434"/>
                    <a:gd name="T44" fmla="*/ 478 w 540"/>
                    <a:gd name="T45" fmla="*/ 434 h 434"/>
                    <a:gd name="T46" fmla="*/ 62 w 540"/>
                    <a:gd name="T47" fmla="*/ 434 h 434"/>
                    <a:gd name="T48" fmla="*/ 38 w 540"/>
                    <a:gd name="T49" fmla="*/ 430 h 434"/>
                    <a:gd name="T50" fmla="*/ 18 w 540"/>
                    <a:gd name="T51" fmla="*/ 418 h 434"/>
                    <a:gd name="T52" fmla="*/ 4 w 540"/>
                    <a:gd name="T53" fmla="*/ 398 h 434"/>
                    <a:gd name="T54" fmla="*/ 0 w 540"/>
                    <a:gd name="T55" fmla="*/ 376 h 434"/>
                    <a:gd name="T56" fmla="*/ 0 w 540"/>
                    <a:gd name="T57" fmla="*/ 90 h 434"/>
                    <a:gd name="T58" fmla="*/ 0 w 540"/>
                    <a:gd name="T59" fmla="*/ 22 h 434"/>
                    <a:gd name="T60" fmla="*/ 6 w 540"/>
                    <a:gd name="T61" fmla="*/ 6 h 434"/>
                    <a:gd name="T62" fmla="*/ 24 w 540"/>
                    <a:gd name="T63" fmla="*/ 0 h 434"/>
                    <a:gd name="T64" fmla="*/ 130 w 540"/>
                    <a:gd name="T65" fmla="*/ 0 h 434"/>
                    <a:gd name="T66" fmla="*/ 146 w 540"/>
                    <a:gd name="T67" fmla="*/ 6 h 434"/>
                    <a:gd name="T68" fmla="*/ 154 w 540"/>
                    <a:gd name="T69" fmla="*/ 22 h 434"/>
                    <a:gd name="T70" fmla="*/ 300 w 540"/>
                    <a:gd name="T71" fmla="*/ 218 h 434"/>
                    <a:gd name="T72" fmla="*/ 308 w 540"/>
                    <a:gd name="T73" fmla="*/ 212 h 434"/>
                    <a:gd name="T74" fmla="*/ 318 w 540"/>
                    <a:gd name="T75" fmla="*/ 194 h 434"/>
                    <a:gd name="T76" fmla="*/ 318 w 540"/>
                    <a:gd name="T77" fmla="*/ 182 h 434"/>
                    <a:gd name="T78" fmla="*/ 314 w 540"/>
                    <a:gd name="T79" fmla="*/ 164 h 434"/>
                    <a:gd name="T80" fmla="*/ 304 w 540"/>
                    <a:gd name="T81" fmla="*/ 150 h 434"/>
                    <a:gd name="T82" fmla="*/ 288 w 540"/>
                    <a:gd name="T83" fmla="*/ 140 h 434"/>
                    <a:gd name="T84" fmla="*/ 270 w 540"/>
                    <a:gd name="T85" fmla="*/ 136 h 434"/>
                    <a:gd name="T86" fmla="*/ 260 w 540"/>
                    <a:gd name="T87" fmla="*/ 136 h 434"/>
                    <a:gd name="T88" fmla="*/ 242 w 540"/>
                    <a:gd name="T89" fmla="*/ 144 h 434"/>
                    <a:gd name="T90" fmla="*/ 228 w 540"/>
                    <a:gd name="T91" fmla="*/ 156 h 434"/>
                    <a:gd name="T92" fmla="*/ 222 w 540"/>
                    <a:gd name="T93" fmla="*/ 174 h 434"/>
                    <a:gd name="T94" fmla="*/ 220 w 540"/>
                    <a:gd name="T95" fmla="*/ 182 h 434"/>
                    <a:gd name="T96" fmla="*/ 226 w 540"/>
                    <a:gd name="T97" fmla="*/ 204 h 434"/>
                    <a:gd name="T98" fmla="*/ 238 w 540"/>
                    <a:gd name="T99" fmla="*/ 218 h 434"/>
                    <a:gd name="T100" fmla="*/ 238 w 540"/>
                    <a:gd name="T101" fmla="*/ 302 h 434"/>
                    <a:gd name="T102" fmla="*/ 240 w 540"/>
                    <a:gd name="T103" fmla="*/ 312 h 434"/>
                    <a:gd name="T104" fmla="*/ 254 w 540"/>
                    <a:gd name="T105" fmla="*/ 324 h 434"/>
                    <a:gd name="T106" fmla="*/ 276 w 540"/>
                    <a:gd name="T107" fmla="*/ 326 h 434"/>
                    <a:gd name="T108" fmla="*/ 286 w 540"/>
                    <a:gd name="T109" fmla="*/ 324 h 434"/>
                    <a:gd name="T110" fmla="*/ 298 w 540"/>
                    <a:gd name="T111" fmla="*/ 312 h 434"/>
                    <a:gd name="T112" fmla="*/ 292 w 540"/>
                    <a:gd name="T113" fmla="*/ 22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34">
                      <a:moveTo>
                        <a:pt x="154" y="26"/>
                      </a:moveTo>
                      <a:lnTo>
                        <a:pt x="168" y="26"/>
                      </a:lnTo>
                      <a:lnTo>
                        <a:pt x="154" y="26"/>
                      </a:lnTo>
                      <a:lnTo>
                        <a:pt x="382" y="26"/>
                      </a:lnTo>
                      <a:lnTo>
                        <a:pt x="386" y="26"/>
                      </a:lnTo>
                      <a:lnTo>
                        <a:pt x="386" y="24"/>
                      </a:lnTo>
                      <a:lnTo>
                        <a:pt x="386" y="22"/>
                      </a:lnTo>
                      <a:lnTo>
                        <a:pt x="386" y="22"/>
                      </a:lnTo>
                      <a:lnTo>
                        <a:pt x="386" y="20"/>
                      </a:lnTo>
                      <a:lnTo>
                        <a:pt x="386" y="20"/>
                      </a:lnTo>
                      <a:lnTo>
                        <a:pt x="386" y="18"/>
                      </a:lnTo>
                      <a:lnTo>
                        <a:pt x="386" y="18"/>
                      </a:lnTo>
                      <a:lnTo>
                        <a:pt x="386" y="16"/>
                      </a:lnTo>
                      <a:lnTo>
                        <a:pt x="386" y="16"/>
                      </a:lnTo>
                      <a:lnTo>
                        <a:pt x="388" y="14"/>
                      </a:lnTo>
                      <a:lnTo>
                        <a:pt x="388" y="14"/>
                      </a:lnTo>
                      <a:lnTo>
                        <a:pt x="388" y="12"/>
                      </a:lnTo>
                      <a:lnTo>
                        <a:pt x="390" y="10"/>
                      </a:lnTo>
                      <a:lnTo>
                        <a:pt x="390" y="10"/>
                      </a:lnTo>
                      <a:lnTo>
                        <a:pt x="392" y="8"/>
                      </a:lnTo>
                      <a:lnTo>
                        <a:pt x="392" y="6"/>
                      </a:lnTo>
                      <a:lnTo>
                        <a:pt x="394" y="4"/>
                      </a:lnTo>
                      <a:lnTo>
                        <a:pt x="396" y="4"/>
                      </a:lnTo>
                      <a:lnTo>
                        <a:pt x="398" y="2"/>
                      </a:lnTo>
                      <a:lnTo>
                        <a:pt x="402" y="0"/>
                      </a:lnTo>
                      <a:lnTo>
                        <a:pt x="404" y="0"/>
                      </a:lnTo>
                      <a:lnTo>
                        <a:pt x="406" y="0"/>
                      </a:lnTo>
                      <a:lnTo>
                        <a:pt x="410" y="0"/>
                      </a:lnTo>
                      <a:lnTo>
                        <a:pt x="520" y="0"/>
                      </a:lnTo>
                      <a:lnTo>
                        <a:pt x="520" y="0"/>
                      </a:lnTo>
                      <a:lnTo>
                        <a:pt x="526" y="2"/>
                      </a:lnTo>
                      <a:lnTo>
                        <a:pt x="532" y="4"/>
                      </a:lnTo>
                      <a:lnTo>
                        <a:pt x="534" y="8"/>
                      </a:lnTo>
                      <a:lnTo>
                        <a:pt x="536" y="12"/>
                      </a:lnTo>
                      <a:lnTo>
                        <a:pt x="540" y="20"/>
                      </a:lnTo>
                      <a:lnTo>
                        <a:pt x="540" y="22"/>
                      </a:lnTo>
                      <a:lnTo>
                        <a:pt x="540" y="376"/>
                      </a:lnTo>
                      <a:lnTo>
                        <a:pt x="540" y="376"/>
                      </a:lnTo>
                      <a:lnTo>
                        <a:pt x="538" y="388"/>
                      </a:lnTo>
                      <a:lnTo>
                        <a:pt x="534" y="398"/>
                      </a:lnTo>
                      <a:lnTo>
                        <a:pt x="528" y="408"/>
                      </a:lnTo>
                      <a:lnTo>
                        <a:pt x="522" y="418"/>
                      </a:lnTo>
                      <a:lnTo>
                        <a:pt x="512" y="424"/>
                      </a:lnTo>
                      <a:lnTo>
                        <a:pt x="502" y="430"/>
                      </a:lnTo>
                      <a:lnTo>
                        <a:pt x="490" y="434"/>
                      </a:lnTo>
                      <a:lnTo>
                        <a:pt x="478" y="434"/>
                      </a:lnTo>
                      <a:lnTo>
                        <a:pt x="62" y="434"/>
                      </a:lnTo>
                      <a:lnTo>
                        <a:pt x="62" y="434"/>
                      </a:lnTo>
                      <a:lnTo>
                        <a:pt x="50" y="434"/>
                      </a:lnTo>
                      <a:lnTo>
                        <a:pt x="38" y="430"/>
                      </a:lnTo>
                      <a:lnTo>
                        <a:pt x="28" y="424"/>
                      </a:lnTo>
                      <a:lnTo>
                        <a:pt x="18" y="418"/>
                      </a:lnTo>
                      <a:lnTo>
                        <a:pt x="10" y="408"/>
                      </a:lnTo>
                      <a:lnTo>
                        <a:pt x="4" y="398"/>
                      </a:lnTo>
                      <a:lnTo>
                        <a:pt x="2" y="388"/>
                      </a:lnTo>
                      <a:lnTo>
                        <a:pt x="0" y="376"/>
                      </a:lnTo>
                      <a:lnTo>
                        <a:pt x="0" y="86"/>
                      </a:lnTo>
                      <a:lnTo>
                        <a:pt x="0" y="90"/>
                      </a:lnTo>
                      <a:lnTo>
                        <a:pt x="0" y="22"/>
                      </a:lnTo>
                      <a:lnTo>
                        <a:pt x="0" y="22"/>
                      </a:lnTo>
                      <a:lnTo>
                        <a:pt x="2" y="14"/>
                      </a:lnTo>
                      <a:lnTo>
                        <a:pt x="6" y="6"/>
                      </a:lnTo>
                      <a:lnTo>
                        <a:pt x="14" y="2"/>
                      </a:lnTo>
                      <a:lnTo>
                        <a:pt x="24" y="0"/>
                      </a:lnTo>
                      <a:lnTo>
                        <a:pt x="130" y="0"/>
                      </a:lnTo>
                      <a:lnTo>
                        <a:pt x="130" y="0"/>
                      </a:lnTo>
                      <a:lnTo>
                        <a:pt x="138" y="2"/>
                      </a:lnTo>
                      <a:lnTo>
                        <a:pt x="146" y="6"/>
                      </a:lnTo>
                      <a:lnTo>
                        <a:pt x="152" y="14"/>
                      </a:lnTo>
                      <a:lnTo>
                        <a:pt x="154" y="22"/>
                      </a:lnTo>
                      <a:lnTo>
                        <a:pt x="154" y="26"/>
                      </a:lnTo>
                      <a:close/>
                      <a:moveTo>
                        <a:pt x="300" y="218"/>
                      </a:moveTo>
                      <a:lnTo>
                        <a:pt x="300" y="218"/>
                      </a:lnTo>
                      <a:lnTo>
                        <a:pt x="308" y="212"/>
                      </a:lnTo>
                      <a:lnTo>
                        <a:pt x="314" y="204"/>
                      </a:lnTo>
                      <a:lnTo>
                        <a:pt x="318" y="194"/>
                      </a:lnTo>
                      <a:lnTo>
                        <a:pt x="318" y="182"/>
                      </a:lnTo>
                      <a:lnTo>
                        <a:pt x="318" y="182"/>
                      </a:lnTo>
                      <a:lnTo>
                        <a:pt x="318" y="174"/>
                      </a:lnTo>
                      <a:lnTo>
                        <a:pt x="314" y="164"/>
                      </a:lnTo>
                      <a:lnTo>
                        <a:pt x="310" y="156"/>
                      </a:lnTo>
                      <a:lnTo>
                        <a:pt x="304" y="150"/>
                      </a:lnTo>
                      <a:lnTo>
                        <a:pt x="298" y="144"/>
                      </a:lnTo>
                      <a:lnTo>
                        <a:pt x="288" y="140"/>
                      </a:lnTo>
                      <a:lnTo>
                        <a:pt x="280" y="136"/>
                      </a:lnTo>
                      <a:lnTo>
                        <a:pt x="270" y="136"/>
                      </a:lnTo>
                      <a:lnTo>
                        <a:pt x="270" y="136"/>
                      </a:lnTo>
                      <a:lnTo>
                        <a:pt x="260" y="136"/>
                      </a:lnTo>
                      <a:lnTo>
                        <a:pt x="250" y="140"/>
                      </a:lnTo>
                      <a:lnTo>
                        <a:pt x="242" y="144"/>
                      </a:lnTo>
                      <a:lnTo>
                        <a:pt x="234" y="150"/>
                      </a:lnTo>
                      <a:lnTo>
                        <a:pt x="228" y="156"/>
                      </a:lnTo>
                      <a:lnTo>
                        <a:pt x="224" y="164"/>
                      </a:lnTo>
                      <a:lnTo>
                        <a:pt x="222" y="174"/>
                      </a:lnTo>
                      <a:lnTo>
                        <a:pt x="220" y="182"/>
                      </a:lnTo>
                      <a:lnTo>
                        <a:pt x="220" y="182"/>
                      </a:lnTo>
                      <a:lnTo>
                        <a:pt x="222" y="194"/>
                      </a:lnTo>
                      <a:lnTo>
                        <a:pt x="226" y="204"/>
                      </a:lnTo>
                      <a:lnTo>
                        <a:pt x="232" y="212"/>
                      </a:lnTo>
                      <a:lnTo>
                        <a:pt x="238" y="218"/>
                      </a:lnTo>
                      <a:lnTo>
                        <a:pt x="248" y="224"/>
                      </a:lnTo>
                      <a:lnTo>
                        <a:pt x="238" y="302"/>
                      </a:lnTo>
                      <a:lnTo>
                        <a:pt x="238" y="302"/>
                      </a:lnTo>
                      <a:lnTo>
                        <a:pt x="240" y="312"/>
                      </a:lnTo>
                      <a:lnTo>
                        <a:pt x="246" y="318"/>
                      </a:lnTo>
                      <a:lnTo>
                        <a:pt x="254" y="324"/>
                      </a:lnTo>
                      <a:lnTo>
                        <a:pt x="262" y="326"/>
                      </a:lnTo>
                      <a:lnTo>
                        <a:pt x="276" y="326"/>
                      </a:lnTo>
                      <a:lnTo>
                        <a:pt x="276" y="326"/>
                      </a:lnTo>
                      <a:lnTo>
                        <a:pt x="286" y="324"/>
                      </a:lnTo>
                      <a:lnTo>
                        <a:pt x="294" y="318"/>
                      </a:lnTo>
                      <a:lnTo>
                        <a:pt x="298" y="312"/>
                      </a:lnTo>
                      <a:lnTo>
                        <a:pt x="300" y="302"/>
                      </a:lnTo>
                      <a:lnTo>
                        <a:pt x="292" y="222"/>
                      </a:lnTo>
                      <a:lnTo>
                        <a:pt x="300" y="218"/>
                      </a:lnTo>
                      <a:close/>
                    </a:path>
                  </a:pathLst>
                </a:custGeom>
                <a:grpFill/>
                <a:ln w="9525">
                  <a:noFill/>
                  <a:round/>
                  <a:headEnd/>
                  <a:tailEnd/>
                </a:ln>
                <a:extLst/>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grpSp>
        </p:grpSp>
        <p:grpSp>
          <p:nvGrpSpPr>
            <p:cNvPr id="30" name="Group 29"/>
            <p:cNvGrpSpPr/>
            <p:nvPr/>
          </p:nvGrpSpPr>
          <p:grpSpPr>
            <a:xfrm>
              <a:off x="4114324" y="2173628"/>
              <a:ext cx="530247" cy="630880"/>
              <a:chOff x="1959429" y="2434204"/>
              <a:chExt cx="2318657" cy="2758704"/>
            </a:xfrm>
          </p:grpSpPr>
          <p:sp>
            <p:nvSpPr>
              <p:cNvPr id="31" name="Rectangle 30"/>
              <p:cNvSpPr/>
              <p:nvPr/>
            </p:nvSpPr>
            <p:spPr>
              <a:xfrm>
                <a:off x="1959429" y="2434204"/>
                <a:ext cx="2318657" cy="2758704"/>
              </a:xfrm>
              <a:prstGeom prst="rect">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2" name="Rectangle 31"/>
              <p:cNvSpPr/>
              <p:nvPr/>
            </p:nvSpPr>
            <p:spPr>
              <a:xfrm>
                <a:off x="2111828" y="2615528"/>
                <a:ext cx="2013858" cy="2396056"/>
              </a:xfrm>
              <a:prstGeom prst="rect">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3" name="Rounded Rectangle 32"/>
              <p:cNvSpPr/>
              <p:nvPr/>
            </p:nvSpPr>
            <p:spPr>
              <a:xfrm>
                <a:off x="2046515" y="3266355"/>
                <a:ext cx="2166257" cy="316530"/>
              </a:xfrm>
              <a:prstGeom prst="round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4" name="Rectangle 33"/>
              <p:cNvSpPr/>
              <p:nvPr/>
            </p:nvSpPr>
            <p:spPr>
              <a:xfrm>
                <a:off x="2111828" y="3354529"/>
                <a:ext cx="2013858" cy="148941"/>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5" name="Rectangle 34"/>
              <p:cNvSpPr/>
              <p:nvPr/>
            </p:nvSpPr>
            <p:spPr>
              <a:xfrm>
                <a:off x="2312126" y="2806426"/>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6" name="Rectangle 35"/>
              <p:cNvSpPr/>
              <p:nvPr/>
            </p:nvSpPr>
            <p:spPr>
              <a:xfrm>
                <a:off x="2613116" y="308098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7" name="Rectangle 36"/>
              <p:cNvSpPr/>
              <p:nvPr/>
            </p:nvSpPr>
            <p:spPr>
              <a:xfrm>
                <a:off x="3157674" y="373181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8" name="Rectangle 37"/>
              <p:cNvSpPr/>
              <p:nvPr/>
            </p:nvSpPr>
            <p:spPr>
              <a:xfrm>
                <a:off x="2611483" y="401104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39" name="Rectangle 38"/>
              <p:cNvSpPr/>
              <p:nvPr/>
            </p:nvSpPr>
            <p:spPr>
              <a:xfrm>
                <a:off x="2312125" y="4448217"/>
                <a:ext cx="474617" cy="112905"/>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0" name="Rectangle 39"/>
              <p:cNvSpPr/>
              <p:nvPr/>
            </p:nvSpPr>
            <p:spPr>
              <a:xfrm>
                <a:off x="3052354" y="4448218"/>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1" name="Rectangle 40"/>
              <p:cNvSpPr/>
              <p:nvPr/>
            </p:nvSpPr>
            <p:spPr>
              <a:xfrm>
                <a:off x="3440159" y="3995859"/>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2" name="Rectangle 41"/>
              <p:cNvSpPr/>
              <p:nvPr/>
            </p:nvSpPr>
            <p:spPr>
              <a:xfrm>
                <a:off x="2485753" y="475285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grpSp>
        <p:grpSp>
          <p:nvGrpSpPr>
            <p:cNvPr id="44" name="Group 43"/>
            <p:cNvGrpSpPr/>
            <p:nvPr/>
          </p:nvGrpSpPr>
          <p:grpSpPr>
            <a:xfrm>
              <a:off x="4114324" y="3205366"/>
              <a:ext cx="530247" cy="630880"/>
              <a:chOff x="1959429" y="2434204"/>
              <a:chExt cx="2318657" cy="2758704"/>
            </a:xfrm>
          </p:grpSpPr>
          <p:sp>
            <p:nvSpPr>
              <p:cNvPr id="45" name="Rectangle 44"/>
              <p:cNvSpPr/>
              <p:nvPr/>
            </p:nvSpPr>
            <p:spPr>
              <a:xfrm>
                <a:off x="1959429" y="2434204"/>
                <a:ext cx="2318657" cy="2758704"/>
              </a:xfrm>
              <a:prstGeom prst="rect">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6" name="Rectangle 45"/>
              <p:cNvSpPr/>
              <p:nvPr/>
            </p:nvSpPr>
            <p:spPr>
              <a:xfrm>
                <a:off x="2111828" y="2615528"/>
                <a:ext cx="2013858" cy="2396056"/>
              </a:xfrm>
              <a:prstGeom prst="rect">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7" name="Rounded Rectangle 46"/>
              <p:cNvSpPr/>
              <p:nvPr/>
            </p:nvSpPr>
            <p:spPr>
              <a:xfrm>
                <a:off x="2046515" y="3266355"/>
                <a:ext cx="2166257" cy="316530"/>
              </a:xfrm>
              <a:prstGeom prst="round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8" name="Rectangle 47"/>
              <p:cNvSpPr/>
              <p:nvPr/>
            </p:nvSpPr>
            <p:spPr>
              <a:xfrm>
                <a:off x="2111828" y="3354529"/>
                <a:ext cx="2013858" cy="148941"/>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49" name="Rectangle 48"/>
              <p:cNvSpPr/>
              <p:nvPr/>
            </p:nvSpPr>
            <p:spPr>
              <a:xfrm>
                <a:off x="2312126" y="2806426"/>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0" name="Rectangle 49"/>
              <p:cNvSpPr/>
              <p:nvPr/>
            </p:nvSpPr>
            <p:spPr>
              <a:xfrm>
                <a:off x="2613116" y="308098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1" name="Rectangle 50"/>
              <p:cNvSpPr/>
              <p:nvPr/>
            </p:nvSpPr>
            <p:spPr>
              <a:xfrm>
                <a:off x="3157674" y="373181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2" name="Rectangle 51"/>
              <p:cNvSpPr/>
              <p:nvPr/>
            </p:nvSpPr>
            <p:spPr>
              <a:xfrm>
                <a:off x="2611483" y="401104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3" name="Rectangle 52"/>
              <p:cNvSpPr/>
              <p:nvPr/>
            </p:nvSpPr>
            <p:spPr>
              <a:xfrm>
                <a:off x="2312125" y="4448217"/>
                <a:ext cx="474617" cy="112905"/>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4" name="Rectangle 53"/>
              <p:cNvSpPr/>
              <p:nvPr/>
            </p:nvSpPr>
            <p:spPr>
              <a:xfrm>
                <a:off x="3052354" y="4448218"/>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5" name="Rectangle 54"/>
              <p:cNvSpPr/>
              <p:nvPr/>
            </p:nvSpPr>
            <p:spPr>
              <a:xfrm>
                <a:off x="3440159" y="3995859"/>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6" name="Rectangle 55"/>
              <p:cNvSpPr/>
              <p:nvPr/>
            </p:nvSpPr>
            <p:spPr>
              <a:xfrm>
                <a:off x="2485753" y="475285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grpSp>
        <p:grpSp>
          <p:nvGrpSpPr>
            <p:cNvPr id="57" name="Group 56"/>
            <p:cNvGrpSpPr/>
            <p:nvPr/>
          </p:nvGrpSpPr>
          <p:grpSpPr>
            <a:xfrm>
              <a:off x="4114324" y="4268062"/>
              <a:ext cx="530247" cy="630880"/>
              <a:chOff x="1959429" y="2434204"/>
              <a:chExt cx="2318657" cy="2758704"/>
            </a:xfrm>
          </p:grpSpPr>
          <p:sp>
            <p:nvSpPr>
              <p:cNvPr id="58" name="Rectangle 57"/>
              <p:cNvSpPr/>
              <p:nvPr/>
            </p:nvSpPr>
            <p:spPr>
              <a:xfrm>
                <a:off x="1959429" y="2434204"/>
                <a:ext cx="2318657" cy="2758704"/>
              </a:xfrm>
              <a:prstGeom prst="rect">
                <a:avLst/>
              </a:prstGeom>
              <a:solidFill>
                <a:schemeClr val="accent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59" name="Rectangle 58"/>
              <p:cNvSpPr/>
              <p:nvPr/>
            </p:nvSpPr>
            <p:spPr>
              <a:xfrm>
                <a:off x="2111828" y="2615528"/>
                <a:ext cx="2013858" cy="2396056"/>
              </a:xfrm>
              <a:prstGeom prst="rect">
                <a:avLst/>
              </a:prstGeom>
              <a:solidFill>
                <a:schemeClr val="bg1"/>
              </a:solidFill>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0" name="Rounded Rectangle 59"/>
              <p:cNvSpPr/>
              <p:nvPr/>
            </p:nvSpPr>
            <p:spPr>
              <a:xfrm>
                <a:off x="2046515" y="3266355"/>
                <a:ext cx="2166257" cy="316530"/>
              </a:xfrm>
              <a:prstGeom prst="round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1" name="Rectangle 60"/>
              <p:cNvSpPr/>
              <p:nvPr/>
            </p:nvSpPr>
            <p:spPr>
              <a:xfrm>
                <a:off x="2111828" y="3354529"/>
                <a:ext cx="2013858" cy="148941"/>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2" name="Rectangle 61"/>
              <p:cNvSpPr/>
              <p:nvPr/>
            </p:nvSpPr>
            <p:spPr>
              <a:xfrm>
                <a:off x="2312126" y="2806426"/>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3" name="Rectangle 62"/>
              <p:cNvSpPr/>
              <p:nvPr/>
            </p:nvSpPr>
            <p:spPr>
              <a:xfrm>
                <a:off x="2613116" y="308098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4" name="Rectangle 63"/>
              <p:cNvSpPr/>
              <p:nvPr/>
            </p:nvSpPr>
            <p:spPr>
              <a:xfrm>
                <a:off x="3157674" y="373181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5" name="Rectangle 64"/>
              <p:cNvSpPr/>
              <p:nvPr/>
            </p:nvSpPr>
            <p:spPr>
              <a:xfrm>
                <a:off x="2611483" y="4011044"/>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6" name="Rectangle 65"/>
              <p:cNvSpPr/>
              <p:nvPr/>
            </p:nvSpPr>
            <p:spPr>
              <a:xfrm>
                <a:off x="2312125" y="4448217"/>
                <a:ext cx="474617" cy="112905"/>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7" name="Rectangle 66"/>
              <p:cNvSpPr/>
              <p:nvPr/>
            </p:nvSpPr>
            <p:spPr>
              <a:xfrm>
                <a:off x="3052354" y="4448218"/>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8" name="Rectangle 67"/>
              <p:cNvSpPr/>
              <p:nvPr/>
            </p:nvSpPr>
            <p:spPr>
              <a:xfrm>
                <a:off x="3440159" y="3995859"/>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sp>
            <p:nvSpPr>
              <p:cNvPr id="69" name="Rectangle 68"/>
              <p:cNvSpPr/>
              <p:nvPr/>
            </p:nvSpPr>
            <p:spPr>
              <a:xfrm>
                <a:off x="2485753" y="4752857"/>
                <a:ext cx="601980" cy="121920"/>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err="1" smtClean="0">
                  <a:solidFill>
                    <a:schemeClr val="bg1"/>
                  </a:solidFill>
                  <a:latin typeface="Gotham Light" charset="0"/>
                  <a:ea typeface="Gotham Light" charset="0"/>
                  <a:cs typeface="Gotham Light" charset="0"/>
                </a:endParaRPr>
              </a:p>
            </p:txBody>
          </p:sp>
        </p:grpSp>
        <p:sp>
          <p:nvSpPr>
            <p:cNvPr id="73" name="Rectangle 72"/>
            <p:cNvSpPr/>
            <p:nvPr/>
          </p:nvSpPr>
          <p:spPr>
            <a:xfrm>
              <a:off x="1185749" y="2284989"/>
              <a:ext cx="1873545" cy="451405"/>
            </a:xfrm>
            <a:prstGeom prst="rect">
              <a:avLst/>
            </a:prstGeom>
          </p:spPr>
          <p:txBody>
            <a:bodyPr wrap="none">
              <a:spAutoFit/>
            </a:bodyPr>
            <a:lstStyle/>
            <a:p>
              <a:r>
                <a:rPr lang="en-US" sz="1600" dirty="0" smtClean="0">
                  <a:latin typeface="Gotham Light" charset="0"/>
                  <a:ea typeface="Gotham Light" charset="0"/>
                  <a:cs typeface="Gotham Light" charset="0"/>
                </a:rPr>
                <a:t>Finding files/folders</a:t>
              </a:r>
              <a:endParaRPr lang="en-IN" sz="1600" dirty="0">
                <a:latin typeface="Gotham Light" charset="0"/>
                <a:ea typeface="Gotham Light" charset="0"/>
                <a:cs typeface="Gotham Light" charset="0"/>
              </a:endParaRPr>
            </a:p>
          </p:txBody>
        </p:sp>
        <p:sp>
          <p:nvSpPr>
            <p:cNvPr id="74" name="Rectangle 73"/>
            <p:cNvSpPr/>
            <p:nvPr/>
          </p:nvSpPr>
          <p:spPr>
            <a:xfrm>
              <a:off x="429196" y="3309523"/>
              <a:ext cx="2470353" cy="451405"/>
            </a:xfrm>
            <a:prstGeom prst="rect">
              <a:avLst/>
            </a:prstGeom>
          </p:spPr>
          <p:txBody>
            <a:bodyPr wrap="none">
              <a:spAutoFit/>
            </a:bodyPr>
            <a:lstStyle/>
            <a:p>
              <a:r>
                <a:rPr lang="en-US" sz="1600" dirty="0" smtClean="0">
                  <a:latin typeface="Gotham Light" charset="0"/>
                  <a:ea typeface="Gotham Light" charset="0"/>
                  <a:cs typeface="Gotham Light" charset="0"/>
                </a:rPr>
                <a:t>Managing file system ACLs</a:t>
              </a:r>
              <a:endParaRPr lang="en-IN" sz="1600" dirty="0">
                <a:latin typeface="Gotham Light" charset="0"/>
                <a:ea typeface="Gotham Light" charset="0"/>
                <a:cs typeface="Gotham Light" charset="0"/>
              </a:endParaRPr>
            </a:p>
          </p:txBody>
        </p:sp>
        <p:sp>
          <p:nvSpPr>
            <p:cNvPr id="75" name="Rectangle 74"/>
            <p:cNvSpPr/>
            <p:nvPr/>
          </p:nvSpPr>
          <p:spPr>
            <a:xfrm>
              <a:off x="1362785" y="4439134"/>
              <a:ext cx="1695851" cy="451405"/>
            </a:xfrm>
            <a:prstGeom prst="rect">
              <a:avLst/>
            </a:prstGeom>
          </p:spPr>
          <p:txBody>
            <a:bodyPr wrap="none">
              <a:spAutoFit/>
            </a:bodyPr>
            <a:lstStyle/>
            <a:p>
              <a:r>
                <a:rPr lang="en-US" sz="1600" dirty="0" smtClean="0">
                  <a:latin typeface="Gotham Light" charset="0"/>
                  <a:ea typeface="Gotham Light" charset="0"/>
                  <a:cs typeface="Gotham Light" charset="0"/>
                </a:rPr>
                <a:t>Archiving old files</a:t>
              </a:r>
              <a:endParaRPr lang="en-IN" sz="1600" dirty="0">
                <a:latin typeface="Gotham Light" charset="0"/>
                <a:ea typeface="Gotham Light" charset="0"/>
                <a:cs typeface="Gotham Light" charset="0"/>
              </a:endParaRPr>
            </a:p>
          </p:txBody>
        </p:sp>
        <p:sp>
          <p:nvSpPr>
            <p:cNvPr id="76" name="Freeform 6"/>
            <p:cNvSpPr>
              <a:spLocks noEditPoints="1"/>
            </p:cNvSpPr>
            <p:nvPr/>
          </p:nvSpPr>
          <p:spPr bwMode="auto">
            <a:xfrm>
              <a:off x="3322261" y="2278485"/>
              <a:ext cx="497139" cy="455880"/>
            </a:xfrm>
            <a:custGeom>
              <a:avLst/>
              <a:gdLst>
                <a:gd name="T0" fmla="*/ 1108 w 1952"/>
                <a:gd name="T1" fmla="*/ 286 h 1790"/>
                <a:gd name="T2" fmla="*/ 410 w 1952"/>
                <a:gd name="T3" fmla="*/ 290 h 1790"/>
                <a:gd name="T4" fmla="*/ 376 w 1952"/>
                <a:gd name="T5" fmla="*/ 240 h 1790"/>
                <a:gd name="T6" fmla="*/ 420 w 1952"/>
                <a:gd name="T7" fmla="*/ 188 h 1790"/>
                <a:gd name="T8" fmla="*/ 1116 w 1952"/>
                <a:gd name="T9" fmla="*/ 202 h 1790"/>
                <a:gd name="T10" fmla="*/ 430 w 1952"/>
                <a:gd name="T11" fmla="*/ 406 h 1790"/>
                <a:gd name="T12" fmla="*/ 380 w 1952"/>
                <a:gd name="T13" fmla="*/ 440 h 1790"/>
                <a:gd name="T14" fmla="*/ 392 w 1952"/>
                <a:gd name="T15" fmla="*/ 500 h 1790"/>
                <a:gd name="T16" fmla="*/ 1088 w 1952"/>
                <a:gd name="T17" fmla="*/ 514 h 1790"/>
                <a:gd name="T18" fmla="*/ 1132 w 1952"/>
                <a:gd name="T19" fmla="*/ 460 h 1790"/>
                <a:gd name="T20" fmla="*/ 1098 w 1952"/>
                <a:gd name="T21" fmla="*/ 410 h 1790"/>
                <a:gd name="T22" fmla="*/ 1728 w 1952"/>
                <a:gd name="T23" fmla="*/ 1722 h 1790"/>
                <a:gd name="T24" fmla="*/ 1628 w 1952"/>
                <a:gd name="T25" fmla="*/ 1790 h 1790"/>
                <a:gd name="T26" fmla="*/ 20 w 1952"/>
                <a:gd name="T27" fmla="*/ 1742 h 1790"/>
                <a:gd name="T28" fmla="*/ 10 w 1952"/>
                <a:gd name="T29" fmla="*/ 338 h 1790"/>
                <a:gd name="T30" fmla="*/ 164 w 1952"/>
                <a:gd name="T31" fmla="*/ 272 h 1790"/>
                <a:gd name="T32" fmla="*/ 188 w 1952"/>
                <a:gd name="T33" fmla="*/ 10 h 1790"/>
                <a:gd name="T34" fmla="*/ 1324 w 1952"/>
                <a:gd name="T35" fmla="*/ 4 h 1790"/>
                <a:gd name="T36" fmla="*/ 1356 w 1952"/>
                <a:gd name="T37" fmla="*/ 272 h 1790"/>
                <a:gd name="T38" fmla="*/ 1500 w 1952"/>
                <a:gd name="T39" fmla="*/ 318 h 1790"/>
                <a:gd name="T40" fmla="*/ 1650 w 1952"/>
                <a:gd name="T41" fmla="*/ 490 h 1790"/>
                <a:gd name="T42" fmla="*/ 1736 w 1952"/>
                <a:gd name="T43" fmla="*/ 596 h 1790"/>
                <a:gd name="T44" fmla="*/ 1902 w 1952"/>
                <a:gd name="T45" fmla="*/ 612 h 1790"/>
                <a:gd name="T46" fmla="*/ 1946 w 1952"/>
                <a:gd name="T47" fmla="*/ 668 h 1790"/>
                <a:gd name="T48" fmla="*/ 164 w 1952"/>
                <a:gd name="T49" fmla="*/ 380 h 1790"/>
                <a:gd name="T50" fmla="*/ 1410 w 1952"/>
                <a:gd name="T51" fmla="*/ 380 h 1790"/>
                <a:gd name="T52" fmla="*/ 1202 w 1952"/>
                <a:gd name="T53" fmla="*/ 554 h 1790"/>
                <a:gd name="T54" fmla="*/ 1302 w 1952"/>
                <a:gd name="T55" fmla="*/ 54 h 1790"/>
                <a:gd name="T56" fmla="*/ 436 w 1952"/>
                <a:gd name="T57" fmla="*/ 682 h 1790"/>
                <a:gd name="T58" fmla="*/ 524 w 1952"/>
                <a:gd name="T59" fmla="*/ 598 h 1790"/>
                <a:gd name="T60" fmla="*/ 1300 w 1952"/>
                <a:gd name="T61" fmla="*/ 1344 h 1790"/>
                <a:gd name="T62" fmla="*/ 1290 w 1952"/>
                <a:gd name="T63" fmla="*/ 1250 h 1790"/>
                <a:gd name="T64" fmla="*/ 1300 w 1952"/>
                <a:gd name="T65" fmla="*/ 1082 h 1790"/>
                <a:gd name="T66" fmla="*/ 1186 w 1952"/>
                <a:gd name="T67" fmla="*/ 894 h 1790"/>
                <a:gd name="T68" fmla="*/ 1036 w 1952"/>
                <a:gd name="T69" fmla="*/ 826 h 1790"/>
                <a:gd name="T70" fmla="*/ 842 w 1952"/>
                <a:gd name="T71" fmla="*/ 852 h 1790"/>
                <a:gd name="T72" fmla="*/ 692 w 1952"/>
                <a:gd name="T73" fmla="*/ 996 h 1790"/>
                <a:gd name="T74" fmla="*/ 662 w 1952"/>
                <a:gd name="T75" fmla="*/ 1210 h 1790"/>
                <a:gd name="T76" fmla="*/ 776 w 1952"/>
                <a:gd name="T77" fmla="*/ 1398 h 1790"/>
                <a:gd name="T78" fmla="*/ 926 w 1952"/>
                <a:gd name="T79" fmla="*/ 1466 h 1790"/>
                <a:gd name="T80" fmla="*/ 1096 w 1952"/>
                <a:gd name="T81" fmla="*/ 1450 h 1790"/>
                <a:gd name="T82" fmla="*/ 1220 w 1952"/>
                <a:gd name="T83" fmla="*/ 1422 h 1790"/>
                <a:gd name="T84" fmla="*/ 1432 w 1952"/>
                <a:gd name="T85" fmla="*/ 1608 h 1790"/>
                <a:gd name="T86" fmla="*/ 1504 w 1952"/>
                <a:gd name="T87" fmla="*/ 1586 h 1790"/>
                <a:gd name="T88" fmla="*/ 1512 w 1952"/>
                <a:gd name="T89" fmla="*/ 1516 h 1790"/>
                <a:gd name="T90" fmla="*/ 1086 w 1952"/>
                <a:gd name="T91" fmla="*/ 956 h 1790"/>
                <a:gd name="T92" fmla="*/ 982 w 1952"/>
                <a:gd name="T93" fmla="*/ 930 h 1790"/>
                <a:gd name="T94" fmla="*/ 830 w 1952"/>
                <a:gd name="T95" fmla="*/ 990 h 1790"/>
                <a:gd name="T96" fmla="*/ 768 w 1952"/>
                <a:gd name="T97" fmla="*/ 1106 h 1790"/>
                <a:gd name="T98" fmla="*/ 790 w 1952"/>
                <a:gd name="T99" fmla="*/ 1248 h 1790"/>
                <a:gd name="T100" fmla="*/ 876 w 1952"/>
                <a:gd name="T101" fmla="*/ 1336 h 1790"/>
                <a:gd name="T102" fmla="*/ 982 w 1952"/>
                <a:gd name="T103" fmla="*/ 1364 h 1790"/>
                <a:gd name="T104" fmla="*/ 1132 w 1952"/>
                <a:gd name="T105" fmla="*/ 1302 h 1790"/>
                <a:gd name="T106" fmla="*/ 1194 w 1952"/>
                <a:gd name="T107" fmla="*/ 1186 h 1790"/>
                <a:gd name="T108" fmla="*/ 1172 w 1952"/>
                <a:gd name="T109" fmla="*/ 1044 h 1790"/>
                <a:gd name="T110" fmla="*/ 1118 w 1952"/>
                <a:gd name="T111" fmla="*/ 978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2" h="1790">
                  <a:moveTo>
                    <a:pt x="1132" y="240"/>
                  </a:moveTo>
                  <a:lnTo>
                    <a:pt x="1132" y="240"/>
                  </a:lnTo>
                  <a:lnTo>
                    <a:pt x="1132" y="252"/>
                  </a:lnTo>
                  <a:lnTo>
                    <a:pt x="1128" y="262"/>
                  </a:lnTo>
                  <a:lnTo>
                    <a:pt x="1122" y="270"/>
                  </a:lnTo>
                  <a:lnTo>
                    <a:pt x="1116" y="278"/>
                  </a:lnTo>
                  <a:lnTo>
                    <a:pt x="1108" y="286"/>
                  </a:lnTo>
                  <a:lnTo>
                    <a:pt x="1098" y="290"/>
                  </a:lnTo>
                  <a:lnTo>
                    <a:pt x="1088" y="294"/>
                  </a:lnTo>
                  <a:lnTo>
                    <a:pt x="1078" y="294"/>
                  </a:lnTo>
                  <a:lnTo>
                    <a:pt x="430" y="294"/>
                  </a:lnTo>
                  <a:lnTo>
                    <a:pt x="430" y="294"/>
                  </a:lnTo>
                  <a:lnTo>
                    <a:pt x="420" y="294"/>
                  </a:lnTo>
                  <a:lnTo>
                    <a:pt x="410" y="290"/>
                  </a:lnTo>
                  <a:lnTo>
                    <a:pt x="400" y="286"/>
                  </a:lnTo>
                  <a:lnTo>
                    <a:pt x="392" y="278"/>
                  </a:lnTo>
                  <a:lnTo>
                    <a:pt x="386" y="270"/>
                  </a:lnTo>
                  <a:lnTo>
                    <a:pt x="380" y="262"/>
                  </a:lnTo>
                  <a:lnTo>
                    <a:pt x="378" y="252"/>
                  </a:lnTo>
                  <a:lnTo>
                    <a:pt x="376" y="240"/>
                  </a:lnTo>
                  <a:lnTo>
                    <a:pt x="376" y="240"/>
                  </a:lnTo>
                  <a:lnTo>
                    <a:pt x="378" y="230"/>
                  </a:lnTo>
                  <a:lnTo>
                    <a:pt x="380" y="220"/>
                  </a:lnTo>
                  <a:lnTo>
                    <a:pt x="386" y="210"/>
                  </a:lnTo>
                  <a:lnTo>
                    <a:pt x="392" y="202"/>
                  </a:lnTo>
                  <a:lnTo>
                    <a:pt x="400" y="196"/>
                  </a:lnTo>
                  <a:lnTo>
                    <a:pt x="410" y="190"/>
                  </a:lnTo>
                  <a:lnTo>
                    <a:pt x="420" y="188"/>
                  </a:lnTo>
                  <a:lnTo>
                    <a:pt x="430" y="186"/>
                  </a:lnTo>
                  <a:lnTo>
                    <a:pt x="1078" y="186"/>
                  </a:lnTo>
                  <a:lnTo>
                    <a:pt x="1078" y="186"/>
                  </a:lnTo>
                  <a:lnTo>
                    <a:pt x="1088" y="188"/>
                  </a:lnTo>
                  <a:lnTo>
                    <a:pt x="1098" y="190"/>
                  </a:lnTo>
                  <a:lnTo>
                    <a:pt x="1108" y="196"/>
                  </a:lnTo>
                  <a:lnTo>
                    <a:pt x="1116" y="202"/>
                  </a:lnTo>
                  <a:lnTo>
                    <a:pt x="1122" y="210"/>
                  </a:lnTo>
                  <a:lnTo>
                    <a:pt x="1128" y="220"/>
                  </a:lnTo>
                  <a:lnTo>
                    <a:pt x="1132" y="230"/>
                  </a:lnTo>
                  <a:lnTo>
                    <a:pt x="1132" y="240"/>
                  </a:lnTo>
                  <a:lnTo>
                    <a:pt x="1132" y="240"/>
                  </a:lnTo>
                  <a:close/>
                  <a:moveTo>
                    <a:pt x="1078" y="406"/>
                  </a:moveTo>
                  <a:lnTo>
                    <a:pt x="430" y="406"/>
                  </a:lnTo>
                  <a:lnTo>
                    <a:pt x="430" y="406"/>
                  </a:lnTo>
                  <a:lnTo>
                    <a:pt x="420" y="408"/>
                  </a:lnTo>
                  <a:lnTo>
                    <a:pt x="410" y="410"/>
                  </a:lnTo>
                  <a:lnTo>
                    <a:pt x="400" y="416"/>
                  </a:lnTo>
                  <a:lnTo>
                    <a:pt x="392" y="422"/>
                  </a:lnTo>
                  <a:lnTo>
                    <a:pt x="386" y="430"/>
                  </a:lnTo>
                  <a:lnTo>
                    <a:pt x="380" y="440"/>
                  </a:lnTo>
                  <a:lnTo>
                    <a:pt x="378" y="450"/>
                  </a:lnTo>
                  <a:lnTo>
                    <a:pt x="376" y="460"/>
                  </a:lnTo>
                  <a:lnTo>
                    <a:pt x="376" y="460"/>
                  </a:lnTo>
                  <a:lnTo>
                    <a:pt x="378" y="472"/>
                  </a:lnTo>
                  <a:lnTo>
                    <a:pt x="380" y="482"/>
                  </a:lnTo>
                  <a:lnTo>
                    <a:pt x="386" y="492"/>
                  </a:lnTo>
                  <a:lnTo>
                    <a:pt x="392" y="500"/>
                  </a:lnTo>
                  <a:lnTo>
                    <a:pt x="400" y="506"/>
                  </a:lnTo>
                  <a:lnTo>
                    <a:pt x="410" y="510"/>
                  </a:lnTo>
                  <a:lnTo>
                    <a:pt x="420" y="514"/>
                  </a:lnTo>
                  <a:lnTo>
                    <a:pt x="430" y="516"/>
                  </a:lnTo>
                  <a:lnTo>
                    <a:pt x="1078" y="516"/>
                  </a:lnTo>
                  <a:lnTo>
                    <a:pt x="1078" y="516"/>
                  </a:lnTo>
                  <a:lnTo>
                    <a:pt x="1088" y="514"/>
                  </a:lnTo>
                  <a:lnTo>
                    <a:pt x="1098" y="510"/>
                  </a:lnTo>
                  <a:lnTo>
                    <a:pt x="1108" y="506"/>
                  </a:lnTo>
                  <a:lnTo>
                    <a:pt x="1116" y="500"/>
                  </a:lnTo>
                  <a:lnTo>
                    <a:pt x="1122" y="492"/>
                  </a:lnTo>
                  <a:lnTo>
                    <a:pt x="1128" y="482"/>
                  </a:lnTo>
                  <a:lnTo>
                    <a:pt x="1132" y="472"/>
                  </a:lnTo>
                  <a:lnTo>
                    <a:pt x="1132" y="460"/>
                  </a:lnTo>
                  <a:lnTo>
                    <a:pt x="1132" y="460"/>
                  </a:lnTo>
                  <a:lnTo>
                    <a:pt x="1132" y="450"/>
                  </a:lnTo>
                  <a:lnTo>
                    <a:pt x="1128" y="440"/>
                  </a:lnTo>
                  <a:lnTo>
                    <a:pt x="1122" y="430"/>
                  </a:lnTo>
                  <a:lnTo>
                    <a:pt x="1116" y="422"/>
                  </a:lnTo>
                  <a:lnTo>
                    <a:pt x="1108" y="416"/>
                  </a:lnTo>
                  <a:lnTo>
                    <a:pt x="1098" y="410"/>
                  </a:lnTo>
                  <a:lnTo>
                    <a:pt x="1088" y="408"/>
                  </a:lnTo>
                  <a:lnTo>
                    <a:pt x="1078" y="406"/>
                  </a:lnTo>
                  <a:lnTo>
                    <a:pt x="1078" y="406"/>
                  </a:lnTo>
                  <a:close/>
                  <a:moveTo>
                    <a:pt x="1950" y="728"/>
                  </a:moveTo>
                  <a:lnTo>
                    <a:pt x="1734" y="1704"/>
                  </a:lnTo>
                  <a:lnTo>
                    <a:pt x="1734" y="1704"/>
                  </a:lnTo>
                  <a:lnTo>
                    <a:pt x="1728" y="1722"/>
                  </a:lnTo>
                  <a:lnTo>
                    <a:pt x="1720" y="1738"/>
                  </a:lnTo>
                  <a:lnTo>
                    <a:pt x="1708" y="1754"/>
                  </a:lnTo>
                  <a:lnTo>
                    <a:pt x="1696" y="1766"/>
                  </a:lnTo>
                  <a:lnTo>
                    <a:pt x="1680" y="1776"/>
                  </a:lnTo>
                  <a:lnTo>
                    <a:pt x="1664" y="1784"/>
                  </a:lnTo>
                  <a:lnTo>
                    <a:pt x="1646" y="1788"/>
                  </a:lnTo>
                  <a:lnTo>
                    <a:pt x="1628" y="1790"/>
                  </a:lnTo>
                  <a:lnTo>
                    <a:pt x="110" y="1790"/>
                  </a:lnTo>
                  <a:lnTo>
                    <a:pt x="110" y="1790"/>
                  </a:lnTo>
                  <a:lnTo>
                    <a:pt x="88" y="1788"/>
                  </a:lnTo>
                  <a:lnTo>
                    <a:pt x="66" y="1780"/>
                  </a:lnTo>
                  <a:lnTo>
                    <a:pt x="48" y="1770"/>
                  </a:lnTo>
                  <a:lnTo>
                    <a:pt x="32" y="1758"/>
                  </a:lnTo>
                  <a:lnTo>
                    <a:pt x="20" y="1742"/>
                  </a:lnTo>
                  <a:lnTo>
                    <a:pt x="10" y="1724"/>
                  </a:lnTo>
                  <a:lnTo>
                    <a:pt x="2" y="1702"/>
                  </a:lnTo>
                  <a:lnTo>
                    <a:pt x="0" y="1680"/>
                  </a:lnTo>
                  <a:lnTo>
                    <a:pt x="0" y="380"/>
                  </a:lnTo>
                  <a:lnTo>
                    <a:pt x="0" y="380"/>
                  </a:lnTo>
                  <a:lnTo>
                    <a:pt x="2" y="358"/>
                  </a:lnTo>
                  <a:lnTo>
                    <a:pt x="10" y="338"/>
                  </a:lnTo>
                  <a:lnTo>
                    <a:pt x="20" y="318"/>
                  </a:lnTo>
                  <a:lnTo>
                    <a:pt x="32" y="302"/>
                  </a:lnTo>
                  <a:lnTo>
                    <a:pt x="48" y="290"/>
                  </a:lnTo>
                  <a:lnTo>
                    <a:pt x="66" y="280"/>
                  </a:lnTo>
                  <a:lnTo>
                    <a:pt x="88" y="274"/>
                  </a:lnTo>
                  <a:lnTo>
                    <a:pt x="110" y="272"/>
                  </a:lnTo>
                  <a:lnTo>
                    <a:pt x="164" y="272"/>
                  </a:lnTo>
                  <a:lnTo>
                    <a:pt x="164" y="54"/>
                  </a:lnTo>
                  <a:lnTo>
                    <a:pt x="164" y="54"/>
                  </a:lnTo>
                  <a:lnTo>
                    <a:pt x="164" y="44"/>
                  </a:lnTo>
                  <a:lnTo>
                    <a:pt x="168" y="34"/>
                  </a:lnTo>
                  <a:lnTo>
                    <a:pt x="172" y="24"/>
                  </a:lnTo>
                  <a:lnTo>
                    <a:pt x="180" y="16"/>
                  </a:lnTo>
                  <a:lnTo>
                    <a:pt x="188" y="10"/>
                  </a:lnTo>
                  <a:lnTo>
                    <a:pt x="196" y="4"/>
                  </a:lnTo>
                  <a:lnTo>
                    <a:pt x="206" y="2"/>
                  </a:lnTo>
                  <a:lnTo>
                    <a:pt x="218" y="0"/>
                  </a:lnTo>
                  <a:lnTo>
                    <a:pt x="1302" y="0"/>
                  </a:lnTo>
                  <a:lnTo>
                    <a:pt x="1302" y="0"/>
                  </a:lnTo>
                  <a:lnTo>
                    <a:pt x="1312" y="2"/>
                  </a:lnTo>
                  <a:lnTo>
                    <a:pt x="1324" y="4"/>
                  </a:lnTo>
                  <a:lnTo>
                    <a:pt x="1332" y="10"/>
                  </a:lnTo>
                  <a:lnTo>
                    <a:pt x="1340" y="16"/>
                  </a:lnTo>
                  <a:lnTo>
                    <a:pt x="1346" y="24"/>
                  </a:lnTo>
                  <a:lnTo>
                    <a:pt x="1352" y="34"/>
                  </a:lnTo>
                  <a:lnTo>
                    <a:pt x="1356" y="44"/>
                  </a:lnTo>
                  <a:lnTo>
                    <a:pt x="1356" y="54"/>
                  </a:lnTo>
                  <a:lnTo>
                    <a:pt x="1356" y="272"/>
                  </a:lnTo>
                  <a:lnTo>
                    <a:pt x="1410" y="272"/>
                  </a:lnTo>
                  <a:lnTo>
                    <a:pt x="1410" y="272"/>
                  </a:lnTo>
                  <a:lnTo>
                    <a:pt x="1432" y="274"/>
                  </a:lnTo>
                  <a:lnTo>
                    <a:pt x="1452" y="280"/>
                  </a:lnTo>
                  <a:lnTo>
                    <a:pt x="1472" y="290"/>
                  </a:lnTo>
                  <a:lnTo>
                    <a:pt x="1488" y="302"/>
                  </a:lnTo>
                  <a:lnTo>
                    <a:pt x="1500" y="318"/>
                  </a:lnTo>
                  <a:lnTo>
                    <a:pt x="1510" y="338"/>
                  </a:lnTo>
                  <a:lnTo>
                    <a:pt x="1516" y="358"/>
                  </a:lnTo>
                  <a:lnTo>
                    <a:pt x="1518" y="380"/>
                  </a:lnTo>
                  <a:lnTo>
                    <a:pt x="1518" y="488"/>
                  </a:lnTo>
                  <a:lnTo>
                    <a:pt x="1628" y="488"/>
                  </a:lnTo>
                  <a:lnTo>
                    <a:pt x="1628" y="488"/>
                  </a:lnTo>
                  <a:lnTo>
                    <a:pt x="1650" y="490"/>
                  </a:lnTo>
                  <a:lnTo>
                    <a:pt x="1670" y="496"/>
                  </a:lnTo>
                  <a:lnTo>
                    <a:pt x="1688" y="506"/>
                  </a:lnTo>
                  <a:lnTo>
                    <a:pt x="1704" y="520"/>
                  </a:lnTo>
                  <a:lnTo>
                    <a:pt x="1718" y="536"/>
                  </a:lnTo>
                  <a:lnTo>
                    <a:pt x="1728" y="554"/>
                  </a:lnTo>
                  <a:lnTo>
                    <a:pt x="1734" y="574"/>
                  </a:lnTo>
                  <a:lnTo>
                    <a:pt x="1736" y="596"/>
                  </a:lnTo>
                  <a:lnTo>
                    <a:pt x="1844" y="596"/>
                  </a:lnTo>
                  <a:lnTo>
                    <a:pt x="1844" y="596"/>
                  </a:lnTo>
                  <a:lnTo>
                    <a:pt x="1856" y="598"/>
                  </a:lnTo>
                  <a:lnTo>
                    <a:pt x="1868" y="600"/>
                  </a:lnTo>
                  <a:lnTo>
                    <a:pt x="1880" y="602"/>
                  </a:lnTo>
                  <a:lnTo>
                    <a:pt x="1892" y="608"/>
                  </a:lnTo>
                  <a:lnTo>
                    <a:pt x="1902" y="612"/>
                  </a:lnTo>
                  <a:lnTo>
                    <a:pt x="1912" y="620"/>
                  </a:lnTo>
                  <a:lnTo>
                    <a:pt x="1920" y="628"/>
                  </a:lnTo>
                  <a:lnTo>
                    <a:pt x="1928" y="638"/>
                  </a:lnTo>
                  <a:lnTo>
                    <a:pt x="1928" y="638"/>
                  </a:lnTo>
                  <a:lnTo>
                    <a:pt x="1936" y="648"/>
                  </a:lnTo>
                  <a:lnTo>
                    <a:pt x="1942" y="658"/>
                  </a:lnTo>
                  <a:lnTo>
                    <a:pt x="1946" y="668"/>
                  </a:lnTo>
                  <a:lnTo>
                    <a:pt x="1950" y="680"/>
                  </a:lnTo>
                  <a:lnTo>
                    <a:pt x="1952" y="692"/>
                  </a:lnTo>
                  <a:lnTo>
                    <a:pt x="1952" y="704"/>
                  </a:lnTo>
                  <a:lnTo>
                    <a:pt x="1952" y="716"/>
                  </a:lnTo>
                  <a:lnTo>
                    <a:pt x="1950" y="728"/>
                  </a:lnTo>
                  <a:lnTo>
                    <a:pt x="1950" y="728"/>
                  </a:lnTo>
                  <a:close/>
                  <a:moveTo>
                    <a:pt x="164" y="380"/>
                  </a:moveTo>
                  <a:lnTo>
                    <a:pt x="110" y="380"/>
                  </a:lnTo>
                  <a:lnTo>
                    <a:pt x="110" y="1680"/>
                  </a:lnTo>
                  <a:lnTo>
                    <a:pt x="164" y="1680"/>
                  </a:lnTo>
                  <a:lnTo>
                    <a:pt x="164" y="380"/>
                  </a:lnTo>
                  <a:close/>
                  <a:moveTo>
                    <a:pt x="1356" y="488"/>
                  </a:moveTo>
                  <a:lnTo>
                    <a:pt x="1410" y="488"/>
                  </a:lnTo>
                  <a:lnTo>
                    <a:pt x="1410" y="380"/>
                  </a:lnTo>
                  <a:lnTo>
                    <a:pt x="1356" y="380"/>
                  </a:lnTo>
                  <a:lnTo>
                    <a:pt x="1356" y="488"/>
                  </a:lnTo>
                  <a:close/>
                  <a:moveTo>
                    <a:pt x="542" y="596"/>
                  </a:moveTo>
                  <a:lnTo>
                    <a:pt x="1194" y="596"/>
                  </a:lnTo>
                  <a:lnTo>
                    <a:pt x="1194" y="596"/>
                  </a:lnTo>
                  <a:lnTo>
                    <a:pt x="1196" y="574"/>
                  </a:lnTo>
                  <a:lnTo>
                    <a:pt x="1202" y="554"/>
                  </a:lnTo>
                  <a:lnTo>
                    <a:pt x="1212" y="536"/>
                  </a:lnTo>
                  <a:lnTo>
                    <a:pt x="1226" y="520"/>
                  </a:lnTo>
                  <a:lnTo>
                    <a:pt x="1242" y="506"/>
                  </a:lnTo>
                  <a:lnTo>
                    <a:pt x="1260" y="496"/>
                  </a:lnTo>
                  <a:lnTo>
                    <a:pt x="1280" y="490"/>
                  </a:lnTo>
                  <a:lnTo>
                    <a:pt x="1302" y="488"/>
                  </a:lnTo>
                  <a:lnTo>
                    <a:pt x="1302" y="54"/>
                  </a:lnTo>
                  <a:lnTo>
                    <a:pt x="218" y="54"/>
                  </a:lnTo>
                  <a:lnTo>
                    <a:pt x="218" y="1680"/>
                  </a:lnTo>
                  <a:lnTo>
                    <a:pt x="218" y="1680"/>
                  </a:lnTo>
                  <a:lnTo>
                    <a:pt x="252" y="1522"/>
                  </a:lnTo>
                  <a:lnTo>
                    <a:pt x="328" y="1178"/>
                  </a:lnTo>
                  <a:lnTo>
                    <a:pt x="436" y="682"/>
                  </a:lnTo>
                  <a:lnTo>
                    <a:pt x="436" y="682"/>
                  </a:lnTo>
                  <a:lnTo>
                    <a:pt x="442" y="664"/>
                  </a:lnTo>
                  <a:lnTo>
                    <a:pt x="452" y="648"/>
                  </a:lnTo>
                  <a:lnTo>
                    <a:pt x="462" y="632"/>
                  </a:lnTo>
                  <a:lnTo>
                    <a:pt x="474" y="620"/>
                  </a:lnTo>
                  <a:lnTo>
                    <a:pt x="490" y="610"/>
                  </a:lnTo>
                  <a:lnTo>
                    <a:pt x="506" y="602"/>
                  </a:lnTo>
                  <a:lnTo>
                    <a:pt x="524" y="598"/>
                  </a:lnTo>
                  <a:lnTo>
                    <a:pt x="542" y="596"/>
                  </a:lnTo>
                  <a:lnTo>
                    <a:pt x="542" y="596"/>
                  </a:lnTo>
                  <a:close/>
                  <a:moveTo>
                    <a:pt x="1494" y="1496"/>
                  </a:moveTo>
                  <a:lnTo>
                    <a:pt x="1324" y="1356"/>
                  </a:lnTo>
                  <a:lnTo>
                    <a:pt x="1324" y="1356"/>
                  </a:lnTo>
                  <a:lnTo>
                    <a:pt x="1312" y="1348"/>
                  </a:lnTo>
                  <a:lnTo>
                    <a:pt x="1300" y="1344"/>
                  </a:lnTo>
                  <a:lnTo>
                    <a:pt x="1286" y="1342"/>
                  </a:lnTo>
                  <a:lnTo>
                    <a:pt x="1272" y="1342"/>
                  </a:lnTo>
                  <a:lnTo>
                    <a:pt x="1252" y="1326"/>
                  </a:lnTo>
                  <a:lnTo>
                    <a:pt x="1252" y="1326"/>
                  </a:lnTo>
                  <a:lnTo>
                    <a:pt x="1268" y="1302"/>
                  </a:lnTo>
                  <a:lnTo>
                    <a:pt x="1280" y="1276"/>
                  </a:lnTo>
                  <a:lnTo>
                    <a:pt x="1290" y="1250"/>
                  </a:lnTo>
                  <a:lnTo>
                    <a:pt x="1298" y="1224"/>
                  </a:lnTo>
                  <a:lnTo>
                    <a:pt x="1302" y="1198"/>
                  </a:lnTo>
                  <a:lnTo>
                    <a:pt x="1306" y="1170"/>
                  </a:lnTo>
                  <a:lnTo>
                    <a:pt x="1306" y="1142"/>
                  </a:lnTo>
                  <a:lnTo>
                    <a:pt x="1304" y="1114"/>
                  </a:lnTo>
                  <a:lnTo>
                    <a:pt x="1304" y="1114"/>
                  </a:lnTo>
                  <a:lnTo>
                    <a:pt x="1300" y="1082"/>
                  </a:lnTo>
                  <a:lnTo>
                    <a:pt x="1292" y="1050"/>
                  </a:lnTo>
                  <a:lnTo>
                    <a:pt x="1282" y="1020"/>
                  </a:lnTo>
                  <a:lnTo>
                    <a:pt x="1268" y="992"/>
                  </a:lnTo>
                  <a:lnTo>
                    <a:pt x="1252" y="966"/>
                  </a:lnTo>
                  <a:lnTo>
                    <a:pt x="1232" y="940"/>
                  </a:lnTo>
                  <a:lnTo>
                    <a:pt x="1210" y="916"/>
                  </a:lnTo>
                  <a:lnTo>
                    <a:pt x="1186" y="894"/>
                  </a:lnTo>
                  <a:lnTo>
                    <a:pt x="1186" y="894"/>
                  </a:lnTo>
                  <a:lnTo>
                    <a:pt x="1164" y="878"/>
                  </a:lnTo>
                  <a:lnTo>
                    <a:pt x="1140" y="862"/>
                  </a:lnTo>
                  <a:lnTo>
                    <a:pt x="1116" y="850"/>
                  </a:lnTo>
                  <a:lnTo>
                    <a:pt x="1090" y="840"/>
                  </a:lnTo>
                  <a:lnTo>
                    <a:pt x="1064" y="832"/>
                  </a:lnTo>
                  <a:lnTo>
                    <a:pt x="1036" y="826"/>
                  </a:lnTo>
                  <a:lnTo>
                    <a:pt x="1010" y="822"/>
                  </a:lnTo>
                  <a:lnTo>
                    <a:pt x="982" y="820"/>
                  </a:lnTo>
                  <a:lnTo>
                    <a:pt x="982" y="820"/>
                  </a:lnTo>
                  <a:lnTo>
                    <a:pt x="944" y="824"/>
                  </a:lnTo>
                  <a:lnTo>
                    <a:pt x="910" y="828"/>
                  </a:lnTo>
                  <a:lnTo>
                    <a:pt x="874" y="838"/>
                  </a:lnTo>
                  <a:lnTo>
                    <a:pt x="842" y="852"/>
                  </a:lnTo>
                  <a:lnTo>
                    <a:pt x="810" y="870"/>
                  </a:lnTo>
                  <a:lnTo>
                    <a:pt x="780" y="890"/>
                  </a:lnTo>
                  <a:lnTo>
                    <a:pt x="754" y="914"/>
                  </a:lnTo>
                  <a:lnTo>
                    <a:pt x="730" y="940"/>
                  </a:lnTo>
                  <a:lnTo>
                    <a:pt x="730" y="940"/>
                  </a:lnTo>
                  <a:lnTo>
                    <a:pt x="710" y="968"/>
                  </a:lnTo>
                  <a:lnTo>
                    <a:pt x="692" y="996"/>
                  </a:lnTo>
                  <a:lnTo>
                    <a:pt x="680" y="1024"/>
                  </a:lnTo>
                  <a:lnTo>
                    <a:pt x="668" y="1054"/>
                  </a:lnTo>
                  <a:lnTo>
                    <a:pt x="662" y="1086"/>
                  </a:lnTo>
                  <a:lnTo>
                    <a:pt x="658" y="1116"/>
                  </a:lnTo>
                  <a:lnTo>
                    <a:pt x="656" y="1148"/>
                  </a:lnTo>
                  <a:lnTo>
                    <a:pt x="658" y="1180"/>
                  </a:lnTo>
                  <a:lnTo>
                    <a:pt x="662" y="1210"/>
                  </a:lnTo>
                  <a:lnTo>
                    <a:pt x="670" y="1240"/>
                  </a:lnTo>
                  <a:lnTo>
                    <a:pt x="680" y="1270"/>
                  </a:lnTo>
                  <a:lnTo>
                    <a:pt x="694" y="1298"/>
                  </a:lnTo>
                  <a:lnTo>
                    <a:pt x="710" y="1326"/>
                  </a:lnTo>
                  <a:lnTo>
                    <a:pt x="728" y="1352"/>
                  </a:lnTo>
                  <a:lnTo>
                    <a:pt x="750" y="1376"/>
                  </a:lnTo>
                  <a:lnTo>
                    <a:pt x="776" y="1398"/>
                  </a:lnTo>
                  <a:lnTo>
                    <a:pt x="776" y="1398"/>
                  </a:lnTo>
                  <a:lnTo>
                    <a:pt x="798" y="1416"/>
                  </a:lnTo>
                  <a:lnTo>
                    <a:pt x="822" y="1430"/>
                  </a:lnTo>
                  <a:lnTo>
                    <a:pt x="846" y="1442"/>
                  </a:lnTo>
                  <a:lnTo>
                    <a:pt x="872" y="1452"/>
                  </a:lnTo>
                  <a:lnTo>
                    <a:pt x="898" y="1460"/>
                  </a:lnTo>
                  <a:lnTo>
                    <a:pt x="926" y="1466"/>
                  </a:lnTo>
                  <a:lnTo>
                    <a:pt x="954" y="1470"/>
                  </a:lnTo>
                  <a:lnTo>
                    <a:pt x="980" y="1472"/>
                  </a:lnTo>
                  <a:lnTo>
                    <a:pt x="980" y="1472"/>
                  </a:lnTo>
                  <a:lnTo>
                    <a:pt x="1010" y="1470"/>
                  </a:lnTo>
                  <a:lnTo>
                    <a:pt x="1040" y="1466"/>
                  </a:lnTo>
                  <a:lnTo>
                    <a:pt x="1068" y="1460"/>
                  </a:lnTo>
                  <a:lnTo>
                    <a:pt x="1096" y="1450"/>
                  </a:lnTo>
                  <a:lnTo>
                    <a:pt x="1122" y="1440"/>
                  </a:lnTo>
                  <a:lnTo>
                    <a:pt x="1148" y="1426"/>
                  </a:lnTo>
                  <a:lnTo>
                    <a:pt x="1172" y="1410"/>
                  </a:lnTo>
                  <a:lnTo>
                    <a:pt x="1196" y="1390"/>
                  </a:lnTo>
                  <a:lnTo>
                    <a:pt x="1218" y="1410"/>
                  </a:lnTo>
                  <a:lnTo>
                    <a:pt x="1218" y="1410"/>
                  </a:lnTo>
                  <a:lnTo>
                    <a:pt x="1220" y="1422"/>
                  </a:lnTo>
                  <a:lnTo>
                    <a:pt x="1224" y="1434"/>
                  </a:lnTo>
                  <a:lnTo>
                    <a:pt x="1232" y="1446"/>
                  </a:lnTo>
                  <a:lnTo>
                    <a:pt x="1242" y="1456"/>
                  </a:lnTo>
                  <a:lnTo>
                    <a:pt x="1412" y="1596"/>
                  </a:lnTo>
                  <a:lnTo>
                    <a:pt x="1412" y="1596"/>
                  </a:lnTo>
                  <a:lnTo>
                    <a:pt x="1422" y="1602"/>
                  </a:lnTo>
                  <a:lnTo>
                    <a:pt x="1432" y="1608"/>
                  </a:lnTo>
                  <a:lnTo>
                    <a:pt x="1442" y="1610"/>
                  </a:lnTo>
                  <a:lnTo>
                    <a:pt x="1454" y="1610"/>
                  </a:lnTo>
                  <a:lnTo>
                    <a:pt x="1454" y="1610"/>
                  </a:lnTo>
                  <a:lnTo>
                    <a:pt x="1468" y="1610"/>
                  </a:lnTo>
                  <a:lnTo>
                    <a:pt x="1480" y="1604"/>
                  </a:lnTo>
                  <a:lnTo>
                    <a:pt x="1494" y="1598"/>
                  </a:lnTo>
                  <a:lnTo>
                    <a:pt x="1504" y="1586"/>
                  </a:lnTo>
                  <a:lnTo>
                    <a:pt x="1504" y="1586"/>
                  </a:lnTo>
                  <a:lnTo>
                    <a:pt x="1512" y="1576"/>
                  </a:lnTo>
                  <a:lnTo>
                    <a:pt x="1516" y="1564"/>
                  </a:lnTo>
                  <a:lnTo>
                    <a:pt x="1518" y="1552"/>
                  </a:lnTo>
                  <a:lnTo>
                    <a:pt x="1518" y="1540"/>
                  </a:lnTo>
                  <a:lnTo>
                    <a:pt x="1516" y="1526"/>
                  </a:lnTo>
                  <a:lnTo>
                    <a:pt x="1512" y="1516"/>
                  </a:lnTo>
                  <a:lnTo>
                    <a:pt x="1504" y="1504"/>
                  </a:lnTo>
                  <a:lnTo>
                    <a:pt x="1494" y="1496"/>
                  </a:lnTo>
                  <a:lnTo>
                    <a:pt x="1494" y="1496"/>
                  </a:lnTo>
                  <a:close/>
                  <a:moveTo>
                    <a:pt x="1118" y="978"/>
                  </a:moveTo>
                  <a:lnTo>
                    <a:pt x="1118" y="978"/>
                  </a:lnTo>
                  <a:lnTo>
                    <a:pt x="1102" y="966"/>
                  </a:lnTo>
                  <a:lnTo>
                    <a:pt x="1086" y="956"/>
                  </a:lnTo>
                  <a:lnTo>
                    <a:pt x="1070" y="948"/>
                  </a:lnTo>
                  <a:lnTo>
                    <a:pt x="1052" y="942"/>
                  </a:lnTo>
                  <a:lnTo>
                    <a:pt x="1036" y="936"/>
                  </a:lnTo>
                  <a:lnTo>
                    <a:pt x="1018" y="932"/>
                  </a:lnTo>
                  <a:lnTo>
                    <a:pt x="1000" y="930"/>
                  </a:lnTo>
                  <a:lnTo>
                    <a:pt x="982" y="930"/>
                  </a:lnTo>
                  <a:lnTo>
                    <a:pt x="982" y="930"/>
                  </a:lnTo>
                  <a:lnTo>
                    <a:pt x="958" y="930"/>
                  </a:lnTo>
                  <a:lnTo>
                    <a:pt x="934" y="934"/>
                  </a:lnTo>
                  <a:lnTo>
                    <a:pt x="912" y="940"/>
                  </a:lnTo>
                  <a:lnTo>
                    <a:pt x="890" y="950"/>
                  </a:lnTo>
                  <a:lnTo>
                    <a:pt x="868" y="960"/>
                  </a:lnTo>
                  <a:lnTo>
                    <a:pt x="848" y="974"/>
                  </a:lnTo>
                  <a:lnTo>
                    <a:pt x="830" y="990"/>
                  </a:lnTo>
                  <a:lnTo>
                    <a:pt x="814" y="1010"/>
                  </a:lnTo>
                  <a:lnTo>
                    <a:pt x="814" y="1010"/>
                  </a:lnTo>
                  <a:lnTo>
                    <a:pt x="800" y="1028"/>
                  </a:lnTo>
                  <a:lnTo>
                    <a:pt x="788" y="1046"/>
                  </a:lnTo>
                  <a:lnTo>
                    <a:pt x="780" y="1066"/>
                  </a:lnTo>
                  <a:lnTo>
                    <a:pt x="774" y="1086"/>
                  </a:lnTo>
                  <a:lnTo>
                    <a:pt x="768" y="1106"/>
                  </a:lnTo>
                  <a:lnTo>
                    <a:pt x="766" y="1126"/>
                  </a:lnTo>
                  <a:lnTo>
                    <a:pt x="764" y="1148"/>
                  </a:lnTo>
                  <a:lnTo>
                    <a:pt x="766" y="1168"/>
                  </a:lnTo>
                  <a:lnTo>
                    <a:pt x="768" y="1188"/>
                  </a:lnTo>
                  <a:lnTo>
                    <a:pt x="774" y="1210"/>
                  </a:lnTo>
                  <a:lnTo>
                    <a:pt x="780" y="1228"/>
                  </a:lnTo>
                  <a:lnTo>
                    <a:pt x="790" y="1248"/>
                  </a:lnTo>
                  <a:lnTo>
                    <a:pt x="800" y="1266"/>
                  </a:lnTo>
                  <a:lnTo>
                    <a:pt x="814" y="1284"/>
                  </a:lnTo>
                  <a:lnTo>
                    <a:pt x="828" y="1300"/>
                  </a:lnTo>
                  <a:lnTo>
                    <a:pt x="844" y="1314"/>
                  </a:lnTo>
                  <a:lnTo>
                    <a:pt x="844" y="1314"/>
                  </a:lnTo>
                  <a:lnTo>
                    <a:pt x="860" y="1326"/>
                  </a:lnTo>
                  <a:lnTo>
                    <a:pt x="876" y="1336"/>
                  </a:lnTo>
                  <a:lnTo>
                    <a:pt x="892" y="1344"/>
                  </a:lnTo>
                  <a:lnTo>
                    <a:pt x="910" y="1352"/>
                  </a:lnTo>
                  <a:lnTo>
                    <a:pt x="928" y="1356"/>
                  </a:lnTo>
                  <a:lnTo>
                    <a:pt x="944" y="1360"/>
                  </a:lnTo>
                  <a:lnTo>
                    <a:pt x="964" y="1362"/>
                  </a:lnTo>
                  <a:lnTo>
                    <a:pt x="982" y="1364"/>
                  </a:lnTo>
                  <a:lnTo>
                    <a:pt x="982" y="1364"/>
                  </a:lnTo>
                  <a:lnTo>
                    <a:pt x="1004" y="1362"/>
                  </a:lnTo>
                  <a:lnTo>
                    <a:pt x="1028" y="1358"/>
                  </a:lnTo>
                  <a:lnTo>
                    <a:pt x="1050" y="1352"/>
                  </a:lnTo>
                  <a:lnTo>
                    <a:pt x="1072" y="1344"/>
                  </a:lnTo>
                  <a:lnTo>
                    <a:pt x="1094" y="1332"/>
                  </a:lnTo>
                  <a:lnTo>
                    <a:pt x="1114" y="1318"/>
                  </a:lnTo>
                  <a:lnTo>
                    <a:pt x="1132" y="1302"/>
                  </a:lnTo>
                  <a:lnTo>
                    <a:pt x="1150" y="1284"/>
                  </a:lnTo>
                  <a:lnTo>
                    <a:pt x="1150" y="1284"/>
                  </a:lnTo>
                  <a:lnTo>
                    <a:pt x="1162" y="1266"/>
                  </a:lnTo>
                  <a:lnTo>
                    <a:pt x="1174" y="1246"/>
                  </a:lnTo>
                  <a:lnTo>
                    <a:pt x="1182" y="1228"/>
                  </a:lnTo>
                  <a:lnTo>
                    <a:pt x="1190" y="1208"/>
                  </a:lnTo>
                  <a:lnTo>
                    <a:pt x="1194" y="1186"/>
                  </a:lnTo>
                  <a:lnTo>
                    <a:pt x="1198" y="1166"/>
                  </a:lnTo>
                  <a:lnTo>
                    <a:pt x="1198" y="1146"/>
                  </a:lnTo>
                  <a:lnTo>
                    <a:pt x="1196" y="1124"/>
                  </a:lnTo>
                  <a:lnTo>
                    <a:pt x="1194" y="1104"/>
                  </a:lnTo>
                  <a:lnTo>
                    <a:pt x="1188" y="1084"/>
                  </a:lnTo>
                  <a:lnTo>
                    <a:pt x="1182" y="1064"/>
                  </a:lnTo>
                  <a:lnTo>
                    <a:pt x="1172" y="1044"/>
                  </a:lnTo>
                  <a:lnTo>
                    <a:pt x="1162" y="1026"/>
                  </a:lnTo>
                  <a:lnTo>
                    <a:pt x="1150" y="1010"/>
                  </a:lnTo>
                  <a:lnTo>
                    <a:pt x="1134" y="994"/>
                  </a:lnTo>
                  <a:lnTo>
                    <a:pt x="1118" y="978"/>
                  </a:lnTo>
                  <a:lnTo>
                    <a:pt x="1118" y="978"/>
                  </a:lnTo>
                  <a:close/>
                  <a:moveTo>
                    <a:pt x="1118" y="978"/>
                  </a:moveTo>
                  <a:lnTo>
                    <a:pt x="1118" y="978"/>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sp>
          <p:nvSpPr>
            <p:cNvPr id="77" name="Freeform 34"/>
            <p:cNvSpPr>
              <a:spLocks noEditPoints="1"/>
            </p:cNvSpPr>
            <p:nvPr/>
          </p:nvSpPr>
          <p:spPr bwMode="auto">
            <a:xfrm>
              <a:off x="3322261" y="4396591"/>
              <a:ext cx="495491" cy="454418"/>
            </a:xfrm>
            <a:custGeom>
              <a:avLst/>
              <a:gdLst>
                <a:gd name="T0" fmla="*/ 2960 w 3040"/>
                <a:gd name="T1" fmla="*/ 956 h 2788"/>
                <a:gd name="T2" fmla="*/ 2872 w 3040"/>
                <a:gd name="T3" fmla="*/ 930 h 2788"/>
                <a:gd name="T4" fmla="*/ 2694 w 3040"/>
                <a:gd name="T5" fmla="*/ 880 h 2788"/>
                <a:gd name="T6" fmla="*/ 2652 w 3040"/>
                <a:gd name="T7" fmla="*/ 810 h 2788"/>
                <a:gd name="T8" fmla="*/ 2584 w 3040"/>
                <a:gd name="T9" fmla="*/ 768 h 2788"/>
                <a:gd name="T10" fmla="*/ 2364 w 3040"/>
                <a:gd name="T11" fmla="*/ 592 h 2788"/>
                <a:gd name="T12" fmla="*/ 2352 w 3040"/>
                <a:gd name="T13" fmla="*/ 526 h 2788"/>
                <a:gd name="T14" fmla="*/ 2304 w 3040"/>
                <a:gd name="T15" fmla="*/ 462 h 2788"/>
                <a:gd name="T16" fmla="*/ 2230 w 3040"/>
                <a:gd name="T17" fmla="*/ 426 h 2788"/>
                <a:gd name="T18" fmla="*/ 2112 w 3040"/>
                <a:gd name="T19" fmla="*/ 86 h 2788"/>
                <a:gd name="T20" fmla="*/ 2074 w 3040"/>
                <a:gd name="T21" fmla="*/ 16 h 2788"/>
                <a:gd name="T22" fmla="*/ 338 w 3040"/>
                <a:gd name="T23" fmla="*/ 0 h 2788"/>
                <a:gd name="T24" fmla="*/ 268 w 3040"/>
                <a:gd name="T25" fmla="*/ 38 h 2788"/>
                <a:gd name="T26" fmla="*/ 168 w 3040"/>
                <a:gd name="T27" fmla="*/ 422 h 2788"/>
                <a:gd name="T28" fmla="*/ 104 w 3040"/>
                <a:gd name="T29" fmla="*/ 436 h 2788"/>
                <a:gd name="T30" fmla="*/ 38 w 3040"/>
                <a:gd name="T31" fmla="*/ 484 h 2788"/>
                <a:gd name="T32" fmla="*/ 4 w 3040"/>
                <a:gd name="T33" fmla="*/ 558 h 2788"/>
                <a:gd name="T34" fmla="*/ 0 w 3040"/>
                <a:gd name="T35" fmla="*/ 2636 h 2788"/>
                <a:gd name="T36" fmla="*/ 28 w 3040"/>
                <a:gd name="T37" fmla="*/ 2712 h 2788"/>
                <a:gd name="T38" fmla="*/ 88 w 3040"/>
                <a:gd name="T39" fmla="*/ 2766 h 2788"/>
                <a:gd name="T40" fmla="*/ 168 w 3040"/>
                <a:gd name="T41" fmla="*/ 2788 h 2788"/>
                <a:gd name="T42" fmla="*/ 2576 w 3040"/>
                <a:gd name="T43" fmla="*/ 2782 h 2788"/>
                <a:gd name="T44" fmla="*/ 2676 w 3040"/>
                <a:gd name="T45" fmla="*/ 2708 h 2788"/>
                <a:gd name="T46" fmla="*/ 3036 w 3040"/>
                <a:gd name="T47" fmla="*/ 1136 h 2788"/>
                <a:gd name="T48" fmla="*/ 3036 w 3040"/>
                <a:gd name="T49" fmla="*/ 1060 h 2788"/>
                <a:gd name="T50" fmla="*/ 3002 w 3040"/>
                <a:gd name="T51" fmla="*/ 992 h 2788"/>
                <a:gd name="T52" fmla="*/ 254 w 3040"/>
                <a:gd name="T53" fmla="*/ 2618 h 2788"/>
                <a:gd name="T54" fmla="*/ 1506 w 3040"/>
                <a:gd name="T55" fmla="*/ 2406 h 2788"/>
                <a:gd name="T56" fmla="*/ 1428 w 3040"/>
                <a:gd name="T57" fmla="*/ 2400 h 2788"/>
                <a:gd name="T58" fmla="*/ 810 w 3040"/>
                <a:gd name="T59" fmla="*/ 1778 h 2788"/>
                <a:gd name="T60" fmla="*/ 802 w 3040"/>
                <a:gd name="T61" fmla="*/ 1718 h 2788"/>
                <a:gd name="T62" fmla="*/ 828 w 3040"/>
                <a:gd name="T63" fmla="*/ 1674 h 2788"/>
                <a:gd name="T64" fmla="*/ 884 w 3040"/>
                <a:gd name="T65" fmla="*/ 1652 h 2788"/>
                <a:gd name="T66" fmla="*/ 830 w 3040"/>
                <a:gd name="T67" fmla="*/ 930 h 2788"/>
                <a:gd name="T68" fmla="*/ 738 w 3040"/>
                <a:gd name="T69" fmla="*/ 966 h 2788"/>
                <a:gd name="T70" fmla="*/ 684 w 3040"/>
                <a:gd name="T71" fmla="*/ 1048 h 2788"/>
                <a:gd name="T72" fmla="*/ 338 w 3040"/>
                <a:gd name="T73" fmla="*/ 2618 h 2788"/>
                <a:gd name="T74" fmla="*/ 2010 w 3040"/>
                <a:gd name="T75" fmla="*/ 762 h 2788"/>
                <a:gd name="T76" fmla="*/ 1932 w 3040"/>
                <a:gd name="T77" fmla="*/ 790 h 2788"/>
                <a:gd name="T78" fmla="*/ 1878 w 3040"/>
                <a:gd name="T79" fmla="*/ 850 h 2788"/>
                <a:gd name="T80" fmla="*/ 1858 w 3040"/>
                <a:gd name="T81" fmla="*/ 930 h 2788"/>
                <a:gd name="T82" fmla="*/ 2078 w 3040"/>
                <a:gd name="T83" fmla="*/ 1654 h 2788"/>
                <a:gd name="T84" fmla="*/ 2132 w 3040"/>
                <a:gd name="T85" fmla="*/ 1684 h 2788"/>
                <a:gd name="T86" fmla="*/ 2150 w 3040"/>
                <a:gd name="T87" fmla="*/ 1730 h 2788"/>
                <a:gd name="T88" fmla="*/ 2134 w 3040"/>
                <a:gd name="T89" fmla="*/ 1788 h 2788"/>
                <a:gd name="T90" fmla="*/ 2112 w 3040"/>
                <a:gd name="T91" fmla="*/ 592 h 2788"/>
                <a:gd name="T92" fmla="*/ 588 w 3040"/>
                <a:gd name="T93" fmla="*/ 358 h 2788"/>
                <a:gd name="T94" fmla="*/ 638 w 3040"/>
                <a:gd name="T95" fmla="*/ 298 h 2788"/>
                <a:gd name="T96" fmla="*/ 1694 w 3040"/>
                <a:gd name="T97" fmla="*/ 292 h 2788"/>
                <a:gd name="T98" fmla="*/ 1756 w 3040"/>
                <a:gd name="T99" fmla="*/ 342 h 2788"/>
                <a:gd name="T100" fmla="*/ 1756 w 3040"/>
                <a:gd name="T101" fmla="*/ 408 h 2788"/>
                <a:gd name="T102" fmla="*/ 1694 w 3040"/>
                <a:gd name="T103" fmla="*/ 458 h 2788"/>
                <a:gd name="T104" fmla="*/ 638 w 3040"/>
                <a:gd name="T105" fmla="*/ 452 h 2788"/>
                <a:gd name="T106" fmla="*/ 588 w 3040"/>
                <a:gd name="T107" fmla="*/ 392 h 2788"/>
                <a:gd name="T108" fmla="*/ 670 w 3040"/>
                <a:gd name="T109" fmla="*/ 802 h 2788"/>
                <a:gd name="T110" fmla="*/ 600 w 3040"/>
                <a:gd name="T111" fmla="*/ 766 h 2788"/>
                <a:gd name="T112" fmla="*/ 588 w 3040"/>
                <a:gd name="T113" fmla="*/ 702 h 2788"/>
                <a:gd name="T114" fmla="*/ 638 w 3040"/>
                <a:gd name="T115" fmla="*/ 640 h 2788"/>
                <a:gd name="T116" fmla="*/ 1694 w 3040"/>
                <a:gd name="T117" fmla="*/ 636 h 2788"/>
                <a:gd name="T118" fmla="*/ 1756 w 3040"/>
                <a:gd name="T119" fmla="*/ 686 h 2788"/>
                <a:gd name="T120" fmla="*/ 1756 w 3040"/>
                <a:gd name="T121" fmla="*/ 752 h 2788"/>
                <a:gd name="T122" fmla="*/ 1694 w 3040"/>
                <a:gd name="T123" fmla="*/ 802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40" h="2788">
                  <a:moveTo>
                    <a:pt x="3002" y="992"/>
                  </a:moveTo>
                  <a:lnTo>
                    <a:pt x="3002" y="992"/>
                  </a:lnTo>
                  <a:lnTo>
                    <a:pt x="2990" y="978"/>
                  </a:lnTo>
                  <a:lnTo>
                    <a:pt x="2976" y="966"/>
                  </a:lnTo>
                  <a:lnTo>
                    <a:pt x="2960" y="956"/>
                  </a:lnTo>
                  <a:lnTo>
                    <a:pt x="2944" y="946"/>
                  </a:lnTo>
                  <a:lnTo>
                    <a:pt x="2926" y="940"/>
                  </a:lnTo>
                  <a:lnTo>
                    <a:pt x="2908" y="934"/>
                  </a:lnTo>
                  <a:lnTo>
                    <a:pt x="2890" y="930"/>
                  </a:lnTo>
                  <a:lnTo>
                    <a:pt x="2872" y="930"/>
                  </a:lnTo>
                  <a:lnTo>
                    <a:pt x="2702" y="930"/>
                  </a:lnTo>
                  <a:lnTo>
                    <a:pt x="2702" y="930"/>
                  </a:lnTo>
                  <a:lnTo>
                    <a:pt x="2702" y="912"/>
                  </a:lnTo>
                  <a:lnTo>
                    <a:pt x="2698" y="896"/>
                  </a:lnTo>
                  <a:lnTo>
                    <a:pt x="2694" y="880"/>
                  </a:lnTo>
                  <a:lnTo>
                    <a:pt x="2688" y="864"/>
                  </a:lnTo>
                  <a:lnTo>
                    <a:pt x="2682" y="850"/>
                  </a:lnTo>
                  <a:lnTo>
                    <a:pt x="2674" y="836"/>
                  </a:lnTo>
                  <a:lnTo>
                    <a:pt x="2664" y="822"/>
                  </a:lnTo>
                  <a:lnTo>
                    <a:pt x="2652" y="810"/>
                  </a:lnTo>
                  <a:lnTo>
                    <a:pt x="2640" y="800"/>
                  </a:lnTo>
                  <a:lnTo>
                    <a:pt x="2628" y="790"/>
                  </a:lnTo>
                  <a:lnTo>
                    <a:pt x="2614" y="782"/>
                  </a:lnTo>
                  <a:lnTo>
                    <a:pt x="2600" y="774"/>
                  </a:lnTo>
                  <a:lnTo>
                    <a:pt x="2584" y="768"/>
                  </a:lnTo>
                  <a:lnTo>
                    <a:pt x="2568" y="764"/>
                  </a:lnTo>
                  <a:lnTo>
                    <a:pt x="2550" y="762"/>
                  </a:lnTo>
                  <a:lnTo>
                    <a:pt x="2534" y="760"/>
                  </a:lnTo>
                  <a:lnTo>
                    <a:pt x="2364" y="760"/>
                  </a:lnTo>
                  <a:lnTo>
                    <a:pt x="2364" y="592"/>
                  </a:lnTo>
                  <a:lnTo>
                    <a:pt x="2364" y="592"/>
                  </a:lnTo>
                  <a:lnTo>
                    <a:pt x="2364" y="574"/>
                  </a:lnTo>
                  <a:lnTo>
                    <a:pt x="2362" y="558"/>
                  </a:lnTo>
                  <a:lnTo>
                    <a:pt x="2356" y="542"/>
                  </a:lnTo>
                  <a:lnTo>
                    <a:pt x="2352" y="526"/>
                  </a:lnTo>
                  <a:lnTo>
                    <a:pt x="2344" y="512"/>
                  </a:lnTo>
                  <a:lnTo>
                    <a:pt x="2336" y="498"/>
                  </a:lnTo>
                  <a:lnTo>
                    <a:pt x="2326" y="484"/>
                  </a:lnTo>
                  <a:lnTo>
                    <a:pt x="2316" y="472"/>
                  </a:lnTo>
                  <a:lnTo>
                    <a:pt x="2304" y="462"/>
                  </a:lnTo>
                  <a:lnTo>
                    <a:pt x="2290" y="452"/>
                  </a:lnTo>
                  <a:lnTo>
                    <a:pt x="2276" y="444"/>
                  </a:lnTo>
                  <a:lnTo>
                    <a:pt x="2262" y="436"/>
                  </a:lnTo>
                  <a:lnTo>
                    <a:pt x="2246" y="430"/>
                  </a:lnTo>
                  <a:lnTo>
                    <a:pt x="2230" y="426"/>
                  </a:lnTo>
                  <a:lnTo>
                    <a:pt x="2212" y="424"/>
                  </a:lnTo>
                  <a:lnTo>
                    <a:pt x="2196" y="422"/>
                  </a:lnTo>
                  <a:lnTo>
                    <a:pt x="2112" y="422"/>
                  </a:lnTo>
                  <a:lnTo>
                    <a:pt x="2112" y="86"/>
                  </a:lnTo>
                  <a:lnTo>
                    <a:pt x="2112" y="86"/>
                  </a:lnTo>
                  <a:lnTo>
                    <a:pt x="2110" y="68"/>
                  </a:lnTo>
                  <a:lnTo>
                    <a:pt x="2104" y="52"/>
                  </a:lnTo>
                  <a:lnTo>
                    <a:pt x="2096" y="38"/>
                  </a:lnTo>
                  <a:lnTo>
                    <a:pt x="2086" y="26"/>
                  </a:lnTo>
                  <a:lnTo>
                    <a:pt x="2074" y="16"/>
                  </a:lnTo>
                  <a:lnTo>
                    <a:pt x="2060" y="8"/>
                  </a:lnTo>
                  <a:lnTo>
                    <a:pt x="2044" y="2"/>
                  </a:lnTo>
                  <a:lnTo>
                    <a:pt x="2026" y="0"/>
                  </a:lnTo>
                  <a:lnTo>
                    <a:pt x="338" y="0"/>
                  </a:lnTo>
                  <a:lnTo>
                    <a:pt x="338" y="0"/>
                  </a:lnTo>
                  <a:lnTo>
                    <a:pt x="320" y="2"/>
                  </a:lnTo>
                  <a:lnTo>
                    <a:pt x="304" y="8"/>
                  </a:lnTo>
                  <a:lnTo>
                    <a:pt x="290" y="16"/>
                  </a:lnTo>
                  <a:lnTo>
                    <a:pt x="278" y="26"/>
                  </a:lnTo>
                  <a:lnTo>
                    <a:pt x="268" y="38"/>
                  </a:lnTo>
                  <a:lnTo>
                    <a:pt x="260" y="52"/>
                  </a:lnTo>
                  <a:lnTo>
                    <a:pt x="256" y="68"/>
                  </a:lnTo>
                  <a:lnTo>
                    <a:pt x="254" y="86"/>
                  </a:lnTo>
                  <a:lnTo>
                    <a:pt x="254" y="422"/>
                  </a:lnTo>
                  <a:lnTo>
                    <a:pt x="168" y="422"/>
                  </a:lnTo>
                  <a:lnTo>
                    <a:pt x="168" y="422"/>
                  </a:lnTo>
                  <a:lnTo>
                    <a:pt x="152" y="424"/>
                  </a:lnTo>
                  <a:lnTo>
                    <a:pt x="134" y="426"/>
                  </a:lnTo>
                  <a:lnTo>
                    <a:pt x="118" y="430"/>
                  </a:lnTo>
                  <a:lnTo>
                    <a:pt x="104" y="436"/>
                  </a:lnTo>
                  <a:lnTo>
                    <a:pt x="88" y="444"/>
                  </a:lnTo>
                  <a:lnTo>
                    <a:pt x="74" y="452"/>
                  </a:lnTo>
                  <a:lnTo>
                    <a:pt x="62" y="462"/>
                  </a:lnTo>
                  <a:lnTo>
                    <a:pt x="50" y="472"/>
                  </a:lnTo>
                  <a:lnTo>
                    <a:pt x="38" y="484"/>
                  </a:lnTo>
                  <a:lnTo>
                    <a:pt x="28" y="498"/>
                  </a:lnTo>
                  <a:lnTo>
                    <a:pt x="20" y="512"/>
                  </a:lnTo>
                  <a:lnTo>
                    <a:pt x="14" y="526"/>
                  </a:lnTo>
                  <a:lnTo>
                    <a:pt x="8" y="542"/>
                  </a:lnTo>
                  <a:lnTo>
                    <a:pt x="4" y="558"/>
                  </a:lnTo>
                  <a:lnTo>
                    <a:pt x="0" y="574"/>
                  </a:lnTo>
                  <a:lnTo>
                    <a:pt x="0" y="592"/>
                  </a:lnTo>
                  <a:lnTo>
                    <a:pt x="0" y="2618"/>
                  </a:lnTo>
                  <a:lnTo>
                    <a:pt x="0" y="2618"/>
                  </a:lnTo>
                  <a:lnTo>
                    <a:pt x="0" y="2636"/>
                  </a:lnTo>
                  <a:lnTo>
                    <a:pt x="4" y="2652"/>
                  </a:lnTo>
                  <a:lnTo>
                    <a:pt x="8" y="2668"/>
                  </a:lnTo>
                  <a:lnTo>
                    <a:pt x="14" y="2684"/>
                  </a:lnTo>
                  <a:lnTo>
                    <a:pt x="20" y="2698"/>
                  </a:lnTo>
                  <a:lnTo>
                    <a:pt x="28" y="2712"/>
                  </a:lnTo>
                  <a:lnTo>
                    <a:pt x="38" y="2726"/>
                  </a:lnTo>
                  <a:lnTo>
                    <a:pt x="50" y="2738"/>
                  </a:lnTo>
                  <a:lnTo>
                    <a:pt x="62" y="2748"/>
                  </a:lnTo>
                  <a:lnTo>
                    <a:pt x="74" y="2758"/>
                  </a:lnTo>
                  <a:lnTo>
                    <a:pt x="88" y="2766"/>
                  </a:lnTo>
                  <a:lnTo>
                    <a:pt x="104" y="2774"/>
                  </a:lnTo>
                  <a:lnTo>
                    <a:pt x="118" y="2780"/>
                  </a:lnTo>
                  <a:lnTo>
                    <a:pt x="134" y="2784"/>
                  </a:lnTo>
                  <a:lnTo>
                    <a:pt x="152" y="2786"/>
                  </a:lnTo>
                  <a:lnTo>
                    <a:pt x="168" y="2788"/>
                  </a:lnTo>
                  <a:lnTo>
                    <a:pt x="2534" y="2788"/>
                  </a:lnTo>
                  <a:lnTo>
                    <a:pt x="2534" y="2788"/>
                  </a:lnTo>
                  <a:lnTo>
                    <a:pt x="2548" y="2786"/>
                  </a:lnTo>
                  <a:lnTo>
                    <a:pt x="2562" y="2784"/>
                  </a:lnTo>
                  <a:lnTo>
                    <a:pt x="2576" y="2782"/>
                  </a:lnTo>
                  <a:lnTo>
                    <a:pt x="2590" y="2778"/>
                  </a:lnTo>
                  <a:lnTo>
                    <a:pt x="2616" y="2766"/>
                  </a:lnTo>
                  <a:lnTo>
                    <a:pt x="2640" y="2750"/>
                  </a:lnTo>
                  <a:lnTo>
                    <a:pt x="2660" y="2730"/>
                  </a:lnTo>
                  <a:lnTo>
                    <a:pt x="2676" y="2708"/>
                  </a:lnTo>
                  <a:lnTo>
                    <a:pt x="2684" y="2696"/>
                  </a:lnTo>
                  <a:lnTo>
                    <a:pt x="2690" y="2682"/>
                  </a:lnTo>
                  <a:lnTo>
                    <a:pt x="2694" y="2670"/>
                  </a:lnTo>
                  <a:lnTo>
                    <a:pt x="2698" y="2656"/>
                  </a:lnTo>
                  <a:lnTo>
                    <a:pt x="3036" y="1136"/>
                  </a:lnTo>
                  <a:lnTo>
                    <a:pt x="3036" y="1136"/>
                  </a:lnTo>
                  <a:lnTo>
                    <a:pt x="3040" y="1116"/>
                  </a:lnTo>
                  <a:lnTo>
                    <a:pt x="3040" y="1098"/>
                  </a:lnTo>
                  <a:lnTo>
                    <a:pt x="3038" y="1078"/>
                  </a:lnTo>
                  <a:lnTo>
                    <a:pt x="3036" y="1060"/>
                  </a:lnTo>
                  <a:lnTo>
                    <a:pt x="3030" y="1042"/>
                  </a:lnTo>
                  <a:lnTo>
                    <a:pt x="3024" y="1024"/>
                  </a:lnTo>
                  <a:lnTo>
                    <a:pt x="3014" y="1008"/>
                  </a:lnTo>
                  <a:lnTo>
                    <a:pt x="3002" y="992"/>
                  </a:lnTo>
                  <a:lnTo>
                    <a:pt x="3002" y="992"/>
                  </a:lnTo>
                  <a:close/>
                  <a:moveTo>
                    <a:pt x="254" y="2618"/>
                  </a:moveTo>
                  <a:lnTo>
                    <a:pt x="168" y="2618"/>
                  </a:lnTo>
                  <a:lnTo>
                    <a:pt x="168" y="592"/>
                  </a:lnTo>
                  <a:lnTo>
                    <a:pt x="254" y="592"/>
                  </a:lnTo>
                  <a:lnTo>
                    <a:pt x="254" y="2618"/>
                  </a:lnTo>
                  <a:close/>
                  <a:moveTo>
                    <a:pt x="2126" y="1798"/>
                  </a:moveTo>
                  <a:lnTo>
                    <a:pt x="1534" y="2388"/>
                  </a:lnTo>
                  <a:lnTo>
                    <a:pt x="1534" y="2388"/>
                  </a:lnTo>
                  <a:lnTo>
                    <a:pt x="1522" y="2400"/>
                  </a:lnTo>
                  <a:lnTo>
                    <a:pt x="1506" y="2406"/>
                  </a:lnTo>
                  <a:lnTo>
                    <a:pt x="1492" y="2412"/>
                  </a:lnTo>
                  <a:lnTo>
                    <a:pt x="1476" y="2412"/>
                  </a:lnTo>
                  <a:lnTo>
                    <a:pt x="1460" y="2412"/>
                  </a:lnTo>
                  <a:lnTo>
                    <a:pt x="1444" y="2406"/>
                  </a:lnTo>
                  <a:lnTo>
                    <a:pt x="1428" y="2400"/>
                  </a:lnTo>
                  <a:lnTo>
                    <a:pt x="1416" y="2388"/>
                  </a:lnTo>
                  <a:lnTo>
                    <a:pt x="824" y="1798"/>
                  </a:lnTo>
                  <a:lnTo>
                    <a:pt x="824" y="1798"/>
                  </a:lnTo>
                  <a:lnTo>
                    <a:pt x="816" y="1788"/>
                  </a:lnTo>
                  <a:lnTo>
                    <a:pt x="810" y="1778"/>
                  </a:lnTo>
                  <a:lnTo>
                    <a:pt x="804" y="1766"/>
                  </a:lnTo>
                  <a:lnTo>
                    <a:pt x="802" y="1754"/>
                  </a:lnTo>
                  <a:lnTo>
                    <a:pt x="800" y="1742"/>
                  </a:lnTo>
                  <a:lnTo>
                    <a:pt x="800" y="1730"/>
                  </a:lnTo>
                  <a:lnTo>
                    <a:pt x="802" y="1718"/>
                  </a:lnTo>
                  <a:lnTo>
                    <a:pt x="806" y="1706"/>
                  </a:lnTo>
                  <a:lnTo>
                    <a:pt x="806" y="1706"/>
                  </a:lnTo>
                  <a:lnTo>
                    <a:pt x="812" y="1694"/>
                  </a:lnTo>
                  <a:lnTo>
                    <a:pt x="818" y="1684"/>
                  </a:lnTo>
                  <a:lnTo>
                    <a:pt x="828" y="1674"/>
                  </a:lnTo>
                  <a:lnTo>
                    <a:pt x="836" y="1668"/>
                  </a:lnTo>
                  <a:lnTo>
                    <a:pt x="848" y="1662"/>
                  </a:lnTo>
                  <a:lnTo>
                    <a:pt x="860" y="1656"/>
                  </a:lnTo>
                  <a:lnTo>
                    <a:pt x="872" y="1654"/>
                  </a:lnTo>
                  <a:lnTo>
                    <a:pt x="884" y="1652"/>
                  </a:lnTo>
                  <a:lnTo>
                    <a:pt x="1094" y="1652"/>
                  </a:lnTo>
                  <a:lnTo>
                    <a:pt x="1094" y="930"/>
                  </a:lnTo>
                  <a:lnTo>
                    <a:pt x="844" y="930"/>
                  </a:lnTo>
                  <a:lnTo>
                    <a:pt x="844" y="930"/>
                  </a:lnTo>
                  <a:lnTo>
                    <a:pt x="830" y="930"/>
                  </a:lnTo>
                  <a:lnTo>
                    <a:pt x="816" y="932"/>
                  </a:lnTo>
                  <a:lnTo>
                    <a:pt x="802" y="936"/>
                  </a:lnTo>
                  <a:lnTo>
                    <a:pt x="788" y="940"/>
                  </a:lnTo>
                  <a:lnTo>
                    <a:pt x="762" y="952"/>
                  </a:lnTo>
                  <a:lnTo>
                    <a:pt x="738" y="966"/>
                  </a:lnTo>
                  <a:lnTo>
                    <a:pt x="718" y="986"/>
                  </a:lnTo>
                  <a:lnTo>
                    <a:pt x="702" y="1008"/>
                  </a:lnTo>
                  <a:lnTo>
                    <a:pt x="694" y="1020"/>
                  </a:lnTo>
                  <a:lnTo>
                    <a:pt x="688" y="1034"/>
                  </a:lnTo>
                  <a:lnTo>
                    <a:pt x="684" y="1048"/>
                  </a:lnTo>
                  <a:lnTo>
                    <a:pt x="680" y="1062"/>
                  </a:lnTo>
                  <a:lnTo>
                    <a:pt x="680" y="1062"/>
                  </a:lnTo>
                  <a:lnTo>
                    <a:pt x="508" y="1836"/>
                  </a:lnTo>
                  <a:lnTo>
                    <a:pt x="392" y="2370"/>
                  </a:lnTo>
                  <a:lnTo>
                    <a:pt x="338" y="2618"/>
                  </a:lnTo>
                  <a:lnTo>
                    <a:pt x="338" y="86"/>
                  </a:lnTo>
                  <a:lnTo>
                    <a:pt x="2026" y="86"/>
                  </a:lnTo>
                  <a:lnTo>
                    <a:pt x="2026" y="760"/>
                  </a:lnTo>
                  <a:lnTo>
                    <a:pt x="2026" y="760"/>
                  </a:lnTo>
                  <a:lnTo>
                    <a:pt x="2010" y="762"/>
                  </a:lnTo>
                  <a:lnTo>
                    <a:pt x="1992" y="764"/>
                  </a:lnTo>
                  <a:lnTo>
                    <a:pt x="1976" y="768"/>
                  </a:lnTo>
                  <a:lnTo>
                    <a:pt x="1960" y="774"/>
                  </a:lnTo>
                  <a:lnTo>
                    <a:pt x="1946" y="782"/>
                  </a:lnTo>
                  <a:lnTo>
                    <a:pt x="1932" y="790"/>
                  </a:lnTo>
                  <a:lnTo>
                    <a:pt x="1920" y="800"/>
                  </a:lnTo>
                  <a:lnTo>
                    <a:pt x="1908" y="810"/>
                  </a:lnTo>
                  <a:lnTo>
                    <a:pt x="1896" y="822"/>
                  </a:lnTo>
                  <a:lnTo>
                    <a:pt x="1886" y="836"/>
                  </a:lnTo>
                  <a:lnTo>
                    <a:pt x="1878" y="850"/>
                  </a:lnTo>
                  <a:lnTo>
                    <a:pt x="1872" y="864"/>
                  </a:lnTo>
                  <a:lnTo>
                    <a:pt x="1866" y="880"/>
                  </a:lnTo>
                  <a:lnTo>
                    <a:pt x="1862" y="896"/>
                  </a:lnTo>
                  <a:lnTo>
                    <a:pt x="1858" y="912"/>
                  </a:lnTo>
                  <a:lnTo>
                    <a:pt x="1858" y="930"/>
                  </a:lnTo>
                  <a:lnTo>
                    <a:pt x="1854" y="930"/>
                  </a:lnTo>
                  <a:lnTo>
                    <a:pt x="1854" y="1654"/>
                  </a:lnTo>
                  <a:lnTo>
                    <a:pt x="2066" y="1654"/>
                  </a:lnTo>
                  <a:lnTo>
                    <a:pt x="2066" y="1654"/>
                  </a:lnTo>
                  <a:lnTo>
                    <a:pt x="2078" y="1654"/>
                  </a:lnTo>
                  <a:lnTo>
                    <a:pt x="2090" y="1656"/>
                  </a:lnTo>
                  <a:lnTo>
                    <a:pt x="2102" y="1662"/>
                  </a:lnTo>
                  <a:lnTo>
                    <a:pt x="2112" y="1668"/>
                  </a:lnTo>
                  <a:lnTo>
                    <a:pt x="2122" y="1674"/>
                  </a:lnTo>
                  <a:lnTo>
                    <a:pt x="2132" y="1684"/>
                  </a:lnTo>
                  <a:lnTo>
                    <a:pt x="2138" y="1694"/>
                  </a:lnTo>
                  <a:lnTo>
                    <a:pt x="2144" y="1706"/>
                  </a:lnTo>
                  <a:lnTo>
                    <a:pt x="2144" y="1706"/>
                  </a:lnTo>
                  <a:lnTo>
                    <a:pt x="2148" y="1718"/>
                  </a:lnTo>
                  <a:lnTo>
                    <a:pt x="2150" y="1730"/>
                  </a:lnTo>
                  <a:lnTo>
                    <a:pt x="2150" y="1742"/>
                  </a:lnTo>
                  <a:lnTo>
                    <a:pt x="2150" y="1754"/>
                  </a:lnTo>
                  <a:lnTo>
                    <a:pt x="2146" y="1766"/>
                  </a:lnTo>
                  <a:lnTo>
                    <a:pt x="2140" y="1778"/>
                  </a:lnTo>
                  <a:lnTo>
                    <a:pt x="2134" y="1788"/>
                  </a:lnTo>
                  <a:lnTo>
                    <a:pt x="2126" y="1798"/>
                  </a:lnTo>
                  <a:lnTo>
                    <a:pt x="2126" y="1798"/>
                  </a:lnTo>
                  <a:close/>
                  <a:moveTo>
                    <a:pt x="2196" y="760"/>
                  </a:moveTo>
                  <a:lnTo>
                    <a:pt x="2112" y="760"/>
                  </a:lnTo>
                  <a:lnTo>
                    <a:pt x="2112" y="592"/>
                  </a:lnTo>
                  <a:lnTo>
                    <a:pt x="2196" y="592"/>
                  </a:lnTo>
                  <a:lnTo>
                    <a:pt x="2196" y="760"/>
                  </a:lnTo>
                  <a:close/>
                  <a:moveTo>
                    <a:pt x="586" y="376"/>
                  </a:moveTo>
                  <a:lnTo>
                    <a:pt x="586" y="376"/>
                  </a:lnTo>
                  <a:lnTo>
                    <a:pt x="588" y="358"/>
                  </a:lnTo>
                  <a:lnTo>
                    <a:pt x="592" y="342"/>
                  </a:lnTo>
                  <a:lnTo>
                    <a:pt x="600" y="328"/>
                  </a:lnTo>
                  <a:lnTo>
                    <a:pt x="610" y="316"/>
                  </a:lnTo>
                  <a:lnTo>
                    <a:pt x="622" y="306"/>
                  </a:lnTo>
                  <a:lnTo>
                    <a:pt x="638" y="298"/>
                  </a:lnTo>
                  <a:lnTo>
                    <a:pt x="652" y="292"/>
                  </a:lnTo>
                  <a:lnTo>
                    <a:pt x="670" y="290"/>
                  </a:lnTo>
                  <a:lnTo>
                    <a:pt x="1678" y="290"/>
                  </a:lnTo>
                  <a:lnTo>
                    <a:pt x="1678" y="290"/>
                  </a:lnTo>
                  <a:lnTo>
                    <a:pt x="1694" y="292"/>
                  </a:lnTo>
                  <a:lnTo>
                    <a:pt x="1710" y="298"/>
                  </a:lnTo>
                  <a:lnTo>
                    <a:pt x="1724" y="306"/>
                  </a:lnTo>
                  <a:lnTo>
                    <a:pt x="1738" y="316"/>
                  </a:lnTo>
                  <a:lnTo>
                    <a:pt x="1748" y="328"/>
                  </a:lnTo>
                  <a:lnTo>
                    <a:pt x="1756" y="342"/>
                  </a:lnTo>
                  <a:lnTo>
                    <a:pt x="1760" y="358"/>
                  </a:lnTo>
                  <a:lnTo>
                    <a:pt x="1762" y="376"/>
                  </a:lnTo>
                  <a:lnTo>
                    <a:pt x="1762" y="376"/>
                  </a:lnTo>
                  <a:lnTo>
                    <a:pt x="1760" y="392"/>
                  </a:lnTo>
                  <a:lnTo>
                    <a:pt x="1756" y="408"/>
                  </a:lnTo>
                  <a:lnTo>
                    <a:pt x="1748" y="422"/>
                  </a:lnTo>
                  <a:lnTo>
                    <a:pt x="1738" y="434"/>
                  </a:lnTo>
                  <a:lnTo>
                    <a:pt x="1724" y="446"/>
                  </a:lnTo>
                  <a:lnTo>
                    <a:pt x="1710" y="452"/>
                  </a:lnTo>
                  <a:lnTo>
                    <a:pt x="1694" y="458"/>
                  </a:lnTo>
                  <a:lnTo>
                    <a:pt x="1678" y="460"/>
                  </a:lnTo>
                  <a:lnTo>
                    <a:pt x="670" y="460"/>
                  </a:lnTo>
                  <a:lnTo>
                    <a:pt x="670" y="460"/>
                  </a:lnTo>
                  <a:lnTo>
                    <a:pt x="652" y="458"/>
                  </a:lnTo>
                  <a:lnTo>
                    <a:pt x="638" y="452"/>
                  </a:lnTo>
                  <a:lnTo>
                    <a:pt x="622" y="446"/>
                  </a:lnTo>
                  <a:lnTo>
                    <a:pt x="610" y="434"/>
                  </a:lnTo>
                  <a:lnTo>
                    <a:pt x="600" y="422"/>
                  </a:lnTo>
                  <a:lnTo>
                    <a:pt x="592" y="408"/>
                  </a:lnTo>
                  <a:lnTo>
                    <a:pt x="588" y="392"/>
                  </a:lnTo>
                  <a:lnTo>
                    <a:pt x="586" y="376"/>
                  </a:lnTo>
                  <a:lnTo>
                    <a:pt x="586" y="376"/>
                  </a:lnTo>
                  <a:close/>
                  <a:moveTo>
                    <a:pt x="1678" y="802"/>
                  </a:moveTo>
                  <a:lnTo>
                    <a:pt x="670" y="802"/>
                  </a:lnTo>
                  <a:lnTo>
                    <a:pt x="670" y="802"/>
                  </a:lnTo>
                  <a:lnTo>
                    <a:pt x="652" y="802"/>
                  </a:lnTo>
                  <a:lnTo>
                    <a:pt x="638" y="796"/>
                  </a:lnTo>
                  <a:lnTo>
                    <a:pt x="622" y="788"/>
                  </a:lnTo>
                  <a:lnTo>
                    <a:pt x="610" y="778"/>
                  </a:lnTo>
                  <a:lnTo>
                    <a:pt x="600" y="766"/>
                  </a:lnTo>
                  <a:lnTo>
                    <a:pt x="592" y="752"/>
                  </a:lnTo>
                  <a:lnTo>
                    <a:pt x="588" y="736"/>
                  </a:lnTo>
                  <a:lnTo>
                    <a:pt x="586" y="718"/>
                  </a:lnTo>
                  <a:lnTo>
                    <a:pt x="586" y="718"/>
                  </a:lnTo>
                  <a:lnTo>
                    <a:pt x="588" y="702"/>
                  </a:lnTo>
                  <a:lnTo>
                    <a:pt x="592" y="686"/>
                  </a:lnTo>
                  <a:lnTo>
                    <a:pt x="600" y="672"/>
                  </a:lnTo>
                  <a:lnTo>
                    <a:pt x="610" y="658"/>
                  </a:lnTo>
                  <a:lnTo>
                    <a:pt x="622" y="648"/>
                  </a:lnTo>
                  <a:lnTo>
                    <a:pt x="638" y="640"/>
                  </a:lnTo>
                  <a:lnTo>
                    <a:pt x="652" y="636"/>
                  </a:lnTo>
                  <a:lnTo>
                    <a:pt x="670" y="634"/>
                  </a:lnTo>
                  <a:lnTo>
                    <a:pt x="1678" y="634"/>
                  </a:lnTo>
                  <a:lnTo>
                    <a:pt x="1678" y="634"/>
                  </a:lnTo>
                  <a:lnTo>
                    <a:pt x="1694" y="636"/>
                  </a:lnTo>
                  <a:lnTo>
                    <a:pt x="1710" y="640"/>
                  </a:lnTo>
                  <a:lnTo>
                    <a:pt x="1724" y="648"/>
                  </a:lnTo>
                  <a:lnTo>
                    <a:pt x="1738" y="658"/>
                  </a:lnTo>
                  <a:lnTo>
                    <a:pt x="1748" y="672"/>
                  </a:lnTo>
                  <a:lnTo>
                    <a:pt x="1756" y="686"/>
                  </a:lnTo>
                  <a:lnTo>
                    <a:pt x="1760" y="702"/>
                  </a:lnTo>
                  <a:lnTo>
                    <a:pt x="1762" y="718"/>
                  </a:lnTo>
                  <a:lnTo>
                    <a:pt x="1762" y="718"/>
                  </a:lnTo>
                  <a:lnTo>
                    <a:pt x="1760" y="736"/>
                  </a:lnTo>
                  <a:lnTo>
                    <a:pt x="1756" y="752"/>
                  </a:lnTo>
                  <a:lnTo>
                    <a:pt x="1748" y="766"/>
                  </a:lnTo>
                  <a:lnTo>
                    <a:pt x="1738" y="778"/>
                  </a:lnTo>
                  <a:lnTo>
                    <a:pt x="1724" y="788"/>
                  </a:lnTo>
                  <a:lnTo>
                    <a:pt x="1710" y="796"/>
                  </a:lnTo>
                  <a:lnTo>
                    <a:pt x="1694" y="802"/>
                  </a:lnTo>
                  <a:lnTo>
                    <a:pt x="1678" y="802"/>
                  </a:lnTo>
                  <a:lnTo>
                    <a:pt x="1678" y="802"/>
                  </a:lnTo>
                  <a:close/>
                  <a:moveTo>
                    <a:pt x="1678" y="802"/>
                  </a:moveTo>
                  <a:lnTo>
                    <a:pt x="1678" y="802"/>
                  </a:lnTo>
                  <a:close/>
                </a:path>
              </a:pathLst>
            </a:custGeom>
            <a:solidFill>
              <a:srgbClr val="66AEBA"/>
            </a:solidFill>
            <a:ln>
              <a:noFill/>
            </a:ln>
          </p:spPr>
          <p:txBody>
            <a:bodyPr vert="horz" wrap="square" lIns="68580" tIns="34290" rIns="68580" bIns="34290" numCol="1" anchor="t" anchorCtr="0" compatLnSpc="1">
              <a:prstTxWarp prst="textNoShape">
                <a:avLst/>
              </a:prstTxWarp>
            </a:bodyPr>
            <a:lstStyle/>
            <a:p>
              <a:endParaRPr lang="en-US" sz="1600">
                <a:latin typeface="Gotham Light" charset="0"/>
                <a:ea typeface="Gotham Light" charset="0"/>
                <a:cs typeface="Gotham Light" charset="0"/>
              </a:endParaRPr>
            </a:p>
          </p:txBody>
        </p:sp>
      </p:grpSp>
    </p:spTree>
    <p:extLst>
      <p:ext uri="{BB962C8B-B14F-4D97-AF65-F5344CB8AC3E}">
        <p14:creationId xmlns:p14="http://schemas.microsoft.com/office/powerpoint/2010/main" val="1827506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ipe(left)">
                                      <p:cBhvr>
                                        <p:cTn id="11" dur="1400"/>
                                        <p:tgtEl>
                                          <p:spTgt spid="80"/>
                                        </p:tgtEl>
                                      </p:cBhvr>
                                    </p:animEffect>
                                  </p:childTnLst>
                                </p:cTn>
                              </p:par>
                            </p:childTnLst>
                          </p:cTn>
                        </p:par>
                        <p:par>
                          <p:cTn id="12" fill="hold">
                            <p:stCondLst>
                              <p:cond delay="19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Gotham Book" charset="0"/>
                <a:ea typeface="Gotham Book" charset="0"/>
                <a:cs typeface="Gotham Book" charset="0"/>
              </a:rPr>
              <a:t>Takeaways</a:t>
            </a:r>
          </a:p>
        </p:txBody>
      </p:sp>
      <p:grpSp>
        <p:nvGrpSpPr>
          <p:cNvPr id="11" name="Group 10"/>
          <p:cNvGrpSpPr/>
          <p:nvPr/>
        </p:nvGrpSpPr>
        <p:grpSpPr>
          <a:xfrm>
            <a:off x="1137722" y="1597086"/>
            <a:ext cx="3159135" cy="2203056"/>
            <a:chOff x="1516962" y="2129447"/>
            <a:chExt cx="4212180" cy="2937408"/>
          </a:xfrm>
        </p:grpSpPr>
        <p:sp>
          <p:nvSpPr>
            <p:cNvPr id="4" name="Rectangle 3"/>
            <p:cNvSpPr/>
            <p:nvPr/>
          </p:nvSpPr>
          <p:spPr>
            <a:xfrm>
              <a:off x="1516962" y="4574412"/>
              <a:ext cx="4212180" cy="492443"/>
            </a:xfrm>
            <a:prstGeom prst="rect">
              <a:avLst/>
            </a:prstGeom>
          </p:spPr>
          <p:txBody>
            <a:bodyPr wrap="none">
              <a:spAutoFit/>
            </a:bodyPr>
            <a:lstStyle/>
            <a:p>
              <a:pPr algn="ctr"/>
              <a:r>
                <a:rPr lang="en-US" dirty="0">
                  <a:latin typeface="Gotham Light" charset="0"/>
                  <a:ea typeface="Gotham Light" charset="0"/>
                  <a:cs typeface="Gotham Light" charset="0"/>
                </a:rPr>
                <a:t>Managing files and folders</a:t>
              </a:r>
              <a:endParaRPr lang="en-IN" dirty="0">
                <a:latin typeface="Gotham Light" charset="0"/>
                <a:ea typeface="Gotham Light" charset="0"/>
                <a:cs typeface="Gotham Light" charset="0"/>
              </a:endParaRPr>
            </a:p>
          </p:txBody>
        </p:sp>
        <p:sp>
          <p:nvSpPr>
            <p:cNvPr id="5" name="Freeform 54"/>
            <p:cNvSpPr>
              <a:spLocks noEditPoints="1"/>
            </p:cNvSpPr>
            <p:nvPr/>
          </p:nvSpPr>
          <p:spPr bwMode="auto">
            <a:xfrm>
              <a:off x="3171409" y="2819854"/>
              <a:ext cx="903288" cy="771525"/>
            </a:xfrm>
            <a:custGeom>
              <a:avLst/>
              <a:gdLst>
                <a:gd name="T0" fmla="*/ 476 w 569"/>
                <a:gd name="T1" fmla="*/ 83 h 486"/>
                <a:gd name="T2" fmla="*/ 384 w 569"/>
                <a:gd name="T3" fmla="*/ 83 h 486"/>
                <a:gd name="T4" fmla="*/ 362 w 569"/>
                <a:gd name="T5" fmla="*/ 83 h 486"/>
                <a:gd name="T6" fmla="*/ 291 w 569"/>
                <a:gd name="T7" fmla="*/ 83 h 486"/>
                <a:gd name="T8" fmla="*/ 291 w 569"/>
                <a:gd name="T9" fmla="*/ 0 h 486"/>
                <a:gd name="T10" fmla="*/ 84 w 569"/>
                <a:gd name="T11" fmla="*/ 0 h 486"/>
                <a:gd name="T12" fmla="*/ 84 w 569"/>
                <a:gd name="T13" fmla="*/ 0 h 486"/>
                <a:gd name="T14" fmla="*/ 0 w 569"/>
                <a:gd name="T15" fmla="*/ 84 h 486"/>
                <a:gd name="T16" fmla="*/ 0 w 569"/>
                <a:gd name="T17" fmla="*/ 401 h 486"/>
                <a:gd name="T18" fmla="*/ 93 w 569"/>
                <a:gd name="T19" fmla="*/ 401 h 486"/>
                <a:gd name="T20" fmla="*/ 93 w 569"/>
                <a:gd name="T21" fmla="*/ 486 h 486"/>
                <a:gd name="T22" fmla="*/ 185 w 569"/>
                <a:gd name="T23" fmla="*/ 486 h 486"/>
                <a:gd name="T24" fmla="*/ 277 w 569"/>
                <a:gd name="T25" fmla="*/ 486 h 486"/>
                <a:gd name="T26" fmla="*/ 384 w 569"/>
                <a:gd name="T27" fmla="*/ 486 h 486"/>
                <a:gd name="T28" fmla="*/ 476 w 569"/>
                <a:gd name="T29" fmla="*/ 486 h 486"/>
                <a:gd name="T30" fmla="*/ 569 w 569"/>
                <a:gd name="T31" fmla="*/ 486 h 486"/>
                <a:gd name="T32" fmla="*/ 569 w 569"/>
                <a:gd name="T33" fmla="*/ 83 h 486"/>
                <a:gd name="T34" fmla="*/ 476 w 569"/>
                <a:gd name="T35" fmla="*/ 83 h 486"/>
                <a:gd name="T36" fmla="*/ 33 w 569"/>
                <a:gd name="T37" fmla="*/ 368 h 486"/>
                <a:gd name="T38" fmla="*/ 33 w 569"/>
                <a:gd name="T39" fmla="*/ 118 h 486"/>
                <a:gd name="T40" fmla="*/ 118 w 569"/>
                <a:gd name="T41" fmla="*/ 118 h 486"/>
                <a:gd name="T42" fmla="*/ 118 w 569"/>
                <a:gd name="T43" fmla="*/ 33 h 486"/>
                <a:gd name="T44" fmla="*/ 258 w 569"/>
                <a:gd name="T45" fmla="*/ 33 h 486"/>
                <a:gd name="T46" fmla="*/ 258 w 569"/>
                <a:gd name="T47" fmla="*/ 368 h 486"/>
                <a:gd name="T48" fmla="*/ 33 w 569"/>
                <a:gd name="T49" fmla="*/ 368 h 486"/>
                <a:gd name="T50" fmla="*/ 311 w 569"/>
                <a:gd name="T51" fmla="*/ 452 h 486"/>
                <a:gd name="T52" fmla="*/ 218 w 569"/>
                <a:gd name="T53" fmla="*/ 452 h 486"/>
                <a:gd name="T54" fmla="*/ 126 w 569"/>
                <a:gd name="T55" fmla="*/ 452 h 486"/>
                <a:gd name="T56" fmla="*/ 126 w 569"/>
                <a:gd name="T57" fmla="*/ 401 h 486"/>
                <a:gd name="T58" fmla="*/ 291 w 569"/>
                <a:gd name="T59" fmla="*/ 401 h 486"/>
                <a:gd name="T60" fmla="*/ 291 w 569"/>
                <a:gd name="T61" fmla="*/ 116 h 486"/>
                <a:gd name="T62" fmla="*/ 302 w 569"/>
                <a:gd name="T63" fmla="*/ 116 h 486"/>
                <a:gd name="T64" fmla="*/ 351 w 569"/>
                <a:gd name="T65" fmla="*/ 116 h 486"/>
                <a:gd name="T66" fmla="*/ 351 w 569"/>
                <a:gd name="T67" fmla="*/ 452 h 486"/>
                <a:gd name="T68" fmla="*/ 311 w 569"/>
                <a:gd name="T69" fmla="*/ 452 h 486"/>
                <a:gd name="T70" fmla="*/ 384 w 569"/>
                <a:gd name="T71" fmla="*/ 452 h 486"/>
                <a:gd name="T72" fmla="*/ 384 w 569"/>
                <a:gd name="T73" fmla="*/ 116 h 486"/>
                <a:gd name="T74" fmla="*/ 395 w 569"/>
                <a:gd name="T75" fmla="*/ 116 h 486"/>
                <a:gd name="T76" fmla="*/ 442 w 569"/>
                <a:gd name="T77" fmla="*/ 116 h 486"/>
                <a:gd name="T78" fmla="*/ 442 w 569"/>
                <a:gd name="T79" fmla="*/ 452 h 486"/>
                <a:gd name="T80" fmla="*/ 384 w 569"/>
                <a:gd name="T81" fmla="*/ 452 h 486"/>
                <a:gd name="T82" fmla="*/ 535 w 569"/>
                <a:gd name="T83" fmla="*/ 452 h 486"/>
                <a:gd name="T84" fmla="*/ 476 w 569"/>
                <a:gd name="T85" fmla="*/ 452 h 486"/>
                <a:gd name="T86" fmla="*/ 476 w 569"/>
                <a:gd name="T87" fmla="*/ 116 h 486"/>
                <a:gd name="T88" fmla="*/ 535 w 569"/>
                <a:gd name="T89" fmla="*/ 116 h 486"/>
                <a:gd name="T90" fmla="*/ 535 w 569"/>
                <a:gd name="T91" fmla="*/ 45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486">
                  <a:moveTo>
                    <a:pt x="476" y="83"/>
                  </a:moveTo>
                  <a:lnTo>
                    <a:pt x="384" y="83"/>
                  </a:lnTo>
                  <a:lnTo>
                    <a:pt x="362" y="83"/>
                  </a:lnTo>
                  <a:lnTo>
                    <a:pt x="291" y="83"/>
                  </a:lnTo>
                  <a:lnTo>
                    <a:pt x="291" y="0"/>
                  </a:lnTo>
                  <a:lnTo>
                    <a:pt x="84" y="0"/>
                  </a:lnTo>
                  <a:lnTo>
                    <a:pt x="84" y="0"/>
                  </a:lnTo>
                  <a:lnTo>
                    <a:pt x="0" y="84"/>
                  </a:lnTo>
                  <a:lnTo>
                    <a:pt x="0" y="401"/>
                  </a:lnTo>
                  <a:lnTo>
                    <a:pt x="93" y="401"/>
                  </a:lnTo>
                  <a:lnTo>
                    <a:pt x="93" y="486"/>
                  </a:lnTo>
                  <a:lnTo>
                    <a:pt x="185" y="486"/>
                  </a:lnTo>
                  <a:lnTo>
                    <a:pt x="277" y="486"/>
                  </a:lnTo>
                  <a:lnTo>
                    <a:pt x="384" y="486"/>
                  </a:lnTo>
                  <a:lnTo>
                    <a:pt x="476" y="486"/>
                  </a:lnTo>
                  <a:lnTo>
                    <a:pt x="569" y="486"/>
                  </a:lnTo>
                  <a:lnTo>
                    <a:pt x="569" y="83"/>
                  </a:lnTo>
                  <a:lnTo>
                    <a:pt x="476" y="83"/>
                  </a:lnTo>
                  <a:close/>
                  <a:moveTo>
                    <a:pt x="33" y="368"/>
                  </a:moveTo>
                  <a:lnTo>
                    <a:pt x="33" y="118"/>
                  </a:lnTo>
                  <a:lnTo>
                    <a:pt x="118" y="118"/>
                  </a:lnTo>
                  <a:lnTo>
                    <a:pt x="118" y="33"/>
                  </a:lnTo>
                  <a:lnTo>
                    <a:pt x="258" y="33"/>
                  </a:lnTo>
                  <a:lnTo>
                    <a:pt x="258" y="368"/>
                  </a:lnTo>
                  <a:lnTo>
                    <a:pt x="33" y="368"/>
                  </a:lnTo>
                  <a:close/>
                  <a:moveTo>
                    <a:pt x="311" y="452"/>
                  </a:moveTo>
                  <a:lnTo>
                    <a:pt x="218" y="452"/>
                  </a:lnTo>
                  <a:lnTo>
                    <a:pt x="126" y="452"/>
                  </a:lnTo>
                  <a:lnTo>
                    <a:pt x="126" y="401"/>
                  </a:lnTo>
                  <a:lnTo>
                    <a:pt x="291" y="401"/>
                  </a:lnTo>
                  <a:lnTo>
                    <a:pt x="291" y="116"/>
                  </a:lnTo>
                  <a:lnTo>
                    <a:pt x="302" y="116"/>
                  </a:lnTo>
                  <a:lnTo>
                    <a:pt x="351" y="116"/>
                  </a:lnTo>
                  <a:lnTo>
                    <a:pt x="351" y="452"/>
                  </a:lnTo>
                  <a:lnTo>
                    <a:pt x="311" y="452"/>
                  </a:lnTo>
                  <a:close/>
                  <a:moveTo>
                    <a:pt x="384" y="452"/>
                  </a:moveTo>
                  <a:lnTo>
                    <a:pt x="384" y="116"/>
                  </a:lnTo>
                  <a:lnTo>
                    <a:pt x="395" y="116"/>
                  </a:lnTo>
                  <a:lnTo>
                    <a:pt x="442" y="116"/>
                  </a:lnTo>
                  <a:lnTo>
                    <a:pt x="442" y="452"/>
                  </a:lnTo>
                  <a:lnTo>
                    <a:pt x="384" y="452"/>
                  </a:lnTo>
                  <a:close/>
                  <a:moveTo>
                    <a:pt x="535" y="452"/>
                  </a:moveTo>
                  <a:lnTo>
                    <a:pt x="476" y="452"/>
                  </a:lnTo>
                  <a:lnTo>
                    <a:pt x="476" y="116"/>
                  </a:lnTo>
                  <a:lnTo>
                    <a:pt x="535" y="116"/>
                  </a:lnTo>
                  <a:lnTo>
                    <a:pt x="535" y="452"/>
                  </a:lnTo>
                  <a:close/>
                </a:path>
              </a:pathLst>
            </a:custGeom>
            <a:solidFill>
              <a:srgbClr val="F2672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6" name="Group 5"/>
            <p:cNvGrpSpPr/>
            <p:nvPr/>
          </p:nvGrpSpPr>
          <p:grpSpPr>
            <a:xfrm>
              <a:off x="2302274" y="2129447"/>
              <a:ext cx="2641558" cy="2137714"/>
              <a:chOff x="9871075" y="3946525"/>
              <a:chExt cx="1165225" cy="942975"/>
            </a:xfrm>
            <a:solidFill>
              <a:srgbClr val="F26722"/>
            </a:solidFill>
          </p:grpSpPr>
          <p:sp>
            <p:nvSpPr>
              <p:cNvPr id="7" name="Freeform 11"/>
              <p:cNvSpPr>
                <a:spLocks/>
              </p:cNvSpPr>
              <p:nvPr/>
            </p:nvSpPr>
            <p:spPr bwMode="auto">
              <a:xfrm>
                <a:off x="9871075" y="4244975"/>
                <a:ext cx="952500" cy="644525"/>
              </a:xfrm>
              <a:custGeom>
                <a:avLst/>
                <a:gdLst>
                  <a:gd name="T0" fmla="*/ 542 w 600"/>
                  <a:gd name="T1" fmla="*/ 234 h 406"/>
                  <a:gd name="T2" fmla="*/ 542 w 600"/>
                  <a:gd name="T3" fmla="*/ 234 h 406"/>
                  <a:gd name="T4" fmla="*/ 526 w 600"/>
                  <a:gd name="T5" fmla="*/ 254 h 406"/>
                  <a:gd name="T6" fmla="*/ 508 w 600"/>
                  <a:gd name="T7" fmla="*/ 272 h 406"/>
                  <a:gd name="T8" fmla="*/ 488 w 600"/>
                  <a:gd name="T9" fmla="*/ 286 h 406"/>
                  <a:gd name="T10" fmla="*/ 466 w 600"/>
                  <a:gd name="T11" fmla="*/ 300 h 406"/>
                  <a:gd name="T12" fmla="*/ 444 w 600"/>
                  <a:gd name="T13" fmla="*/ 310 h 406"/>
                  <a:gd name="T14" fmla="*/ 420 w 600"/>
                  <a:gd name="T15" fmla="*/ 318 h 406"/>
                  <a:gd name="T16" fmla="*/ 394 w 600"/>
                  <a:gd name="T17" fmla="*/ 322 h 406"/>
                  <a:gd name="T18" fmla="*/ 368 w 600"/>
                  <a:gd name="T19" fmla="*/ 324 h 406"/>
                  <a:gd name="T20" fmla="*/ 368 w 600"/>
                  <a:gd name="T21" fmla="*/ 324 h 406"/>
                  <a:gd name="T22" fmla="*/ 346 w 600"/>
                  <a:gd name="T23" fmla="*/ 322 h 406"/>
                  <a:gd name="T24" fmla="*/ 324 w 600"/>
                  <a:gd name="T25" fmla="*/ 320 h 406"/>
                  <a:gd name="T26" fmla="*/ 304 w 600"/>
                  <a:gd name="T27" fmla="*/ 314 h 406"/>
                  <a:gd name="T28" fmla="*/ 284 w 600"/>
                  <a:gd name="T29" fmla="*/ 308 h 406"/>
                  <a:gd name="T30" fmla="*/ 266 w 600"/>
                  <a:gd name="T31" fmla="*/ 298 h 406"/>
                  <a:gd name="T32" fmla="*/ 248 w 600"/>
                  <a:gd name="T33" fmla="*/ 288 h 406"/>
                  <a:gd name="T34" fmla="*/ 232 w 600"/>
                  <a:gd name="T35" fmla="*/ 276 h 406"/>
                  <a:gd name="T36" fmla="*/ 216 w 600"/>
                  <a:gd name="T37" fmla="*/ 262 h 406"/>
                  <a:gd name="T38" fmla="*/ 202 w 600"/>
                  <a:gd name="T39" fmla="*/ 246 h 406"/>
                  <a:gd name="T40" fmla="*/ 190 w 600"/>
                  <a:gd name="T41" fmla="*/ 230 h 406"/>
                  <a:gd name="T42" fmla="*/ 178 w 600"/>
                  <a:gd name="T43" fmla="*/ 212 h 406"/>
                  <a:gd name="T44" fmla="*/ 170 w 600"/>
                  <a:gd name="T45" fmla="*/ 194 h 406"/>
                  <a:gd name="T46" fmla="*/ 162 w 600"/>
                  <a:gd name="T47" fmla="*/ 174 h 406"/>
                  <a:gd name="T48" fmla="*/ 158 w 600"/>
                  <a:gd name="T49" fmla="*/ 154 h 406"/>
                  <a:gd name="T50" fmla="*/ 154 w 600"/>
                  <a:gd name="T51" fmla="*/ 132 h 406"/>
                  <a:gd name="T52" fmla="*/ 152 w 600"/>
                  <a:gd name="T53" fmla="*/ 110 h 406"/>
                  <a:gd name="T54" fmla="*/ 178 w 600"/>
                  <a:gd name="T55" fmla="*/ 110 h 406"/>
                  <a:gd name="T56" fmla="*/ 222 w 600"/>
                  <a:gd name="T57" fmla="*/ 110 h 406"/>
                  <a:gd name="T58" fmla="*/ 112 w 600"/>
                  <a:gd name="T59" fmla="*/ 0 h 406"/>
                  <a:gd name="T60" fmla="*/ 0 w 600"/>
                  <a:gd name="T61" fmla="*/ 110 h 406"/>
                  <a:gd name="T62" fmla="*/ 58 w 600"/>
                  <a:gd name="T63" fmla="*/ 110 h 406"/>
                  <a:gd name="T64" fmla="*/ 60 w 600"/>
                  <a:gd name="T65" fmla="*/ 110 h 406"/>
                  <a:gd name="T66" fmla="*/ 70 w 600"/>
                  <a:gd name="T67" fmla="*/ 110 h 406"/>
                  <a:gd name="T68" fmla="*/ 70 w 600"/>
                  <a:gd name="T69" fmla="*/ 110 h 406"/>
                  <a:gd name="T70" fmla="*/ 72 w 600"/>
                  <a:gd name="T71" fmla="*/ 142 h 406"/>
                  <a:gd name="T72" fmla="*/ 76 w 600"/>
                  <a:gd name="T73" fmla="*/ 170 h 406"/>
                  <a:gd name="T74" fmla="*/ 84 w 600"/>
                  <a:gd name="T75" fmla="*/ 198 h 406"/>
                  <a:gd name="T76" fmla="*/ 94 w 600"/>
                  <a:gd name="T77" fmla="*/ 226 h 406"/>
                  <a:gd name="T78" fmla="*/ 106 w 600"/>
                  <a:gd name="T79" fmla="*/ 252 h 406"/>
                  <a:gd name="T80" fmla="*/ 122 w 600"/>
                  <a:gd name="T81" fmla="*/ 276 h 406"/>
                  <a:gd name="T82" fmla="*/ 138 w 600"/>
                  <a:gd name="T83" fmla="*/ 298 h 406"/>
                  <a:gd name="T84" fmla="*/ 158 w 600"/>
                  <a:gd name="T85" fmla="*/ 320 h 406"/>
                  <a:gd name="T86" fmla="*/ 178 w 600"/>
                  <a:gd name="T87" fmla="*/ 338 h 406"/>
                  <a:gd name="T88" fmla="*/ 202 w 600"/>
                  <a:gd name="T89" fmla="*/ 356 h 406"/>
                  <a:gd name="T90" fmla="*/ 226 w 600"/>
                  <a:gd name="T91" fmla="*/ 370 h 406"/>
                  <a:gd name="T92" fmla="*/ 252 w 600"/>
                  <a:gd name="T93" fmla="*/ 384 h 406"/>
                  <a:gd name="T94" fmla="*/ 278 w 600"/>
                  <a:gd name="T95" fmla="*/ 394 h 406"/>
                  <a:gd name="T96" fmla="*/ 308 w 600"/>
                  <a:gd name="T97" fmla="*/ 400 h 406"/>
                  <a:gd name="T98" fmla="*/ 336 w 600"/>
                  <a:gd name="T99" fmla="*/ 404 h 406"/>
                  <a:gd name="T100" fmla="*/ 368 w 600"/>
                  <a:gd name="T101" fmla="*/ 406 h 406"/>
                  <a:gd name="T102" fmla="*/ 368 w 600"/>
                  <a:gd name="T103" fmla="*/ 406 h 406"/>
                  <a:gd name="T104" fmla="*/ 402 w 600"/>
                  <a:gd name="T105" fmla="*/ 404 h 406"/>
                  <a:gd name="T106" fmla="*/ 436 w 600"/>
                  <a:gd name="T107" fmla="*/ 398 h 406"/>
                  <a:gd name="T108" fmla="*/ 468 w 600"/>
                  <a:gd name="T109" fmla="*/ 388 h 406"/>
                  <a:gd name="T110" fmla="*/ 498 w 600"/>
                  <a:gd name="T111" fmla="*/ 376 h 406"/>
                  <a:gd name="T112" fmla="*/ 528 w 600"/>
                  <a:gd name="T113" fmla="*/ 360 h 406"/>
                  <a:gd name="T114" fmla="*/ 554 w 600"/>
                  <a:gd name="T115" fmla="*/ 340 h 406"/>
                  <a:gd name="T116" fmla="*/ 578 w 600"/>
                  <a:gd name="T117" fmla="*/ 318 h 406"/>
                  <a:gd name="T118" fmla="*/ 600 w 600"/>
                  <a:gd name="T119" fmla="*/ 294 h 406"/>
                  <a:gd name="T120" fmla="*/ 576 w 600"/>
                  <a:gd name="T121" fmla="*/ 268 h 406"/>
                  <a:gd name="T122" fmla="*/ 542 w 600"/>
                  <a:gd name="T123" fmla="*/ 23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0" h="406">
                    <a:moveTo>
                      <a:pt x="542" y="234"/>
                    </a:moveTo>
                    <a:lnTo>
                      <a:pt x="542" y="234"/>
                    </a:lnTo>
                    <a:lnTo>
                      <a:pt x="526" y="254"/>
                    </a:lnTo>
                    <a:lnTo>
                      <a:pt x="508" y="272"/>
                    </a:lnTo>
                    <a:lnTo>
                      <a:pt x="488" y="286"/>
                    </a:lnTo>
                    <a:lnTo>
                      <a:pt x="466" y="300"/>
                    </a:lnTo>
                    <a:lnTo>
                      <a:pt x="444" y="310"/>
                    </a:lnTo>
                    <a:lnTo>
                      <a:pt x="420" y="318"/>
                    </a:lnTo>
                    <a:lnTo>
                      <a:pt x="394" y="322"/>
                    </a:lnTo>
                    <a:lnTo>
                      <a:pt x="368" y="324"/>
                    </a:lnTo>
                    <a:lnTo>
                      <a:pt x="368" y="324"/>
                    </a:lnTo>
                    <a:lnTo>
                      <a:pt x="346" y="322"/>
                    </a:lnTo>
                    <a:lnTo>
                      <a:pt x="324" y="320"/>
                    </a:lnTo>
                    <a:lnTo>
                      <a:pt x="304" y="314"/>
                    </a:lnTo>
                    <a:lnTo>
                      <a:pt x="284" y="308"/>
                    </a:lnTo>
                    <a:lnTo>
                      <a:pt x="266" y="298"/>
                    </a:lnTo>
                    <a:lnTo>
                      <a:pt x="248" y="288"/>
                    </a:lnTo>
                    <a:lnTo>
                      <a:pt x="232" y="276"/>
                    </a:lnTo>
                    <a:lnTo>
                      <a:pt x="216" y="262"/>
                    </a:lnTo>
                    <a:lnTo>
                      <a:pt x="202" y="246"/>
                    </a:lnTo>
                    <a:lnTo>
                      <a:pt x="190" y="230"/>
                    </a:lnTo>
                    <a:lnTo>
                      <a:pt x="178" y="212"/>
                    </a:lnTo>
                    <a:lnTo>
                      <a:pt x="170" y="194"/>
                    </a:lnTo>
                    <a:lnTo>
                      <a:pt x="162" y="174"/>
                    </a:lnTo>
                    <a:lnTo>
                      <a:pt x="158" y="154"/>
                    </a:lnTo>
                    <a:lnTo>
                      <a:pt x="154" y="132"/>
                    </a:lnTo>
                    <a:lnTo>
                      <a:pt x="152" y="110"/>
                    </a:lnTo>
                    <a:lnTo>
                      <a:pt x="178" y="110"/>
                    </a:lnTo>
                    <a:lnTo>
                      <a:pt x="222" y="110"/>
                    </a:lnTo>
                    <a:lnTo>
                      <a:pt x="112" y="0"/>
                    </a:lnTo>
                    <a:lnTo>
                      <a:pt x="0" y="110"/>
                    </a:lnTo>
                    <a:lnTo>
                      <a:pt x="58" y="110"/>
                    </a:lnTo>
                    <a:lnTo>
                      <a:pt x="60" y="110"/>
                    </a:lnTo>
                    <a:lnTo>
                      <a:pt x="70" y="110"/>
                    </a:lnTo>
                    <a:lnTo>
                      <a:pt x="70" y="110"/>
                    </a:lnTo>
                    <a:lnTo>
                      <a:pt x="72" y="142"/>
                    </a:lnTo>
                    <a:lnTo>
                      <a:pt x="76" y="170"/>
                    </a:lnTo>
                    <a:lnTo>
                      <a:pt x="84" y="198"/>
                    </a:lnTo>
                    <a:lnTo>
                      <a:pt x="94" y="226"/>
                    </a:lnTo>
                    <a:lnTo>
                      <a:pt x="106" y="252"/>
                    </a:lnTo>
                    <a:lnTo>
                      <a:pt x="122" y="276"/>
                    </a:lnTo>
                    <a:lnTo>
                      <a:pt x="138" y="298"/>
                    </a:lnTo>
                    <a:lnTo>
                      <a:pt x="158" y="320"/>
                    </a:lnTo>
                    <a:lnTo>
                      <a:pt x="178" y="338"/>
                    </a:lnTo>
                    <a:lnTo>
                      <a:pt x="202" y="356"/>
                    </a:lnTo>
                    <a:lnTo>
                      <a:pt x="226" y="370"/>
                    </a:lnTo>
                    <a:lnTo>
                      <a:pt x="252" y="384"/>
                    </a:lnTo>
                    <a:lnTo>
                      <a:pt x="278" y="394"/>
                    </a:lnTo>
                    <a:lnTo>
                      <a:pt x="308" y="400"/>
                    </a:lnTo>
                    <a:lnTo>
                      <a:pt x="336" y="404"/>
                    </a:lnTo>
                    <a:lnTo>
                      <a:pt x="368" y="406"/>
                    </a:lnTo>
                    <a:lnTo>
                      <a:pt x="368" y="406"/>
                    </a:lnTo>
                    <a:lnTo>
                      <a:pt x="402" y="404"/>
                    </a:lnTo>
                    <a:lnTo>
                      <a:pt x="436" y="398"/>
                    </a:lnTo>
                    <a:lnTo>
                      <a:pt x="468" y="388"/>
                    </a:lnTo>
                    <a:lnTo>
                      <a:pt x="498" y="376"/>
                    </a:lnTo>
                    <a:lnTo>
                      <a:pt x="528" y="360"/>
                    </a:lnTo>
                    <a:lnTo>
                      <a:pt x="554" y="340"/>
                    </a:lnTo>
                    <a:lnTo>
                      <a:pt x="578" y="318"/>
                    </a:lnTo>
                    <a:lnTo>
                      <a:pt x="600" y="294"/>
                    </a:lnTo>
                    <a:lnTo>
                      <a:pt x="576" y="268"/>
                    </a:lnTo>
                    <a:lnTo>
                      <a:pt x="542" y="234"/>
                    </a:lnTo>
                    <a:close/>
                  </a:path>
                </a:pathLst>
              </a:custGeom>
              <a:solidFill>
                <a:schemeClr val="bg1">
                  <a:lumMod val="75000"/>
                </a:schemeClr>
              </a:solid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 name="Freeform 12"/>
              <p:cNvSpPr>
                <a:spLocks/>
              </p:cNvSpPr>
              <p:nvPr/>
            </p:nvSpPr>
            <p:spPr bwMode="auto">
              <a:xfrm>
                <a:off x="10080625" y="3946525"/>
                <a:ext cx="955675" cy="650875"/>
              </a:xfrm>
              <a:custGeom>
                <a:avLst/>
                <a:gdLst>
                  <a:gd name="T0" fmla="*/ 556 w 602"/>
                  <a:gd name="T1" fmla="*/ 300 h 410"/>
                  <a:gd name="T2" fmla="*/ 532 w 602"/>
                  <a:gd name="T3" fmla="*/ 300 h 410"/>
                  <a:gd name="T4" fmla="*/ 532 w 602"/>
                  <a:gd name="T5" fmla="*/ 300 h 410"/>
                  <a:gd name="T6" fmla="*/ 532 w 602"/>
                  <a:gd name="T7" fmla="*/ 298 h 410"/>
                  <a:gd name="T8" fmla="*/ 526 w 602"/>
                  <a:gd name="T9" fmla="*/ 238 h 410"/>
                  <a:gd name="T10" fmla="*/ 508 w 602"/>
                  <a:gd name="T11" fmla="*/ 182 h 410"/>
                  <a:gd name="T12" fmla="*/ 482 w 602"/>
                  <a:gd name="T13" fmla="*/ 132 h 410"/>
                  <a:gd name="T14" fmla="*/ 446 w 602"/>
                  <a:gd name="T15" fmla="*/ 88 h 410"/>
                  <a:gd name="T16" fmla="*/ 402 w 602"/>
                  <a:gd name="T17" fmla="*/ 52 h 410"/>
                  <a:gd name="T18" fmla="*/ 350 w 602"/>
                  <a:gd name="T19" fmla="*/ 24 h 410"/>
                  <a:gd name="T20" fmla="*/ 294 w 602"/>
                  <a:gd name="T21" fmla="*/ 6 h 410"/>
                  <a:gd name="T22" fmla="*/ 236 w 602"/>
                  <a:gd name="T23" fmla="*/ 0 h 410"/>
                  <a:gd name="T24" fmla="*/ 200 w 602"/>
                  <a:gd name="T25" fmla="*/ 2 h 410"/>
                  <a:gd name="T26" fmla="*/ 134 w 602"/>
                  <a:gd name="T27" fmla="*/ 18 h 410"/>
                  <a:gd name="T28" fmla="*/ 74 w 602"/>
                  <a:gd name="T29" fmla="*/ 48 h 410"/>
                  <a:gd name="T30" fmla="*/ 22 w 602"/>
                  <a:gd name="T31" fmla="*/ 90 h 410"/>
                  <a:gd name="T32" fmla="*/ 26 w 602"/>
                  <a:gd name="T33" fmla="*/ 140 h 410"/>
                  <a:gd name="T34" fmla="*/ 60 w 602"/>
                  <a:gd name="T35" fmla="*/ 174 h 410"/>
                  <a:gd name="T36" fmla="*/ 94 w 602"/>
                  <a:gd name="T37" fmla="*/ 136 h 410"/>
                  <a:gd name="T38" fmla="*/ 134 w 602"/>
                  <a:gd name="T39" fmla="*/ 108 h 410"/>
                  <a:gd name="T40" fmla="*/ 182 w 602"/>
                  <a:gd name="T41" fmla="*/ 90 h 410"/>
                  <a:gd name="T42" fmla="*/ 236 w 602"/>
                  <a:gd name="T43" fmla="*/ 84 h 410"/>
                  <a:gd name="T44" fmla="*/ 256 w 602"/>
                  <a:gd name="T45" fmla="*/ 84 h 410"/>
                  <a:gd name="T46" fmla="*/ 298 w 602"/>
                  <a:gd name="T47" fmla="*/ 92 h 410"/>
                  <a:gd name="T48" fmla="*/ 338 w 602"/>
                  <a:gd name="T49" fmla="*/ 108 h 410"/>
                  <a:gd name="T50" fmla="*/ 372 w 602"/>
                  <a:gd name="T51" fmla="*/ 132 h 410"/>
                  <a:gd name="T52" fmla="*/ 400 w 602"/>
                  <a:gd name="T53" fmla="*/ 162 h 410"/>
                  <a:gd name="T54" fmla="*/ 424 w 602"/>
                  <a:gd name="T55" fmla="*/ 196 h 410"/>
                  <a:gd name="T56" fmla="*/ 440 w 602"/>
                  <a:gd name="T57" fmla="*/ 234 h 410"/>
                  <a:gd name="T58" fmla="*/ 448 w 602"/>
                  <a:gd name="T59" fmla="*/ 276 h 410"/>
                  <a:gd name="T60" fmla="*/ 450 w 602"/>
                  <a:gd name="T61" fmla="*/ 298 h 410"/>
                  <a:gd name="T62" fmla="*/ 450 w 602"/>
                  <a:gd name="T63" fmla="*/ 300 h 410"/>
                  <a:gd name="T64" fmla="*/ 424 w 602"/>
                  <a:gd name="T65" fmla="*/ 300 h 410"/>
                  <a:gd name="T66" fmla="*/ 380 w 602"/>
                  <a:gd name="T67" fmla="*/ 300 h 410"/>
                  <a:gd name="T68" fmla="*/ 602 w 602"/>
                  <a:gd name="T69" fmla="*/ 30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2" h="410">
                    <a:moveTo>
                      <a:pt x="556" y="300"/>
                    </a:moveTo>
                    <a:lnTo>
                      <a:pt x="556" y="300"/>
                    </a:lnTo>
                    <a:lnTo>
                      <a:pt x="532" y="300"/>
                    </a:lnTo>
                    <a:lnTo>
                      <a:pt x="532" y="300"/>
                    </a:lnTo>
                    <a:lnTo>
                      <a:pt x="532" y="300"/>
                    </a:lnTo>
                    <a:lnTo>
                      <a:pt x="532" y="300"/>
                    </a:lnTo>
                    <a:lnTo>
                      <a:pt x="532" y="298"/>
                    </a:lnTo>
                    <a:lnTo>
                      <a:pt x="532" y="298"/>
                    </a:lnTo>
                    <a:lnTo>
                      <a:pt x="530" y="268"/>
                    </a:lnTo>
                    <a:lnTo>
                      <a:pt x="526" y="238"/>
                    </a:lnTo>
                    <a:lnTo>
                      <a:pt x="518" y="210"/>
                    </a:lnTo>
                    <a:lnTo>
                      <a:pt x="508" y="182"/>
                    </a:lnTo>
                    <a:lnTo>
                      <a:pt x="496" y="156"/>
                    </a:lnTo>
                    <a:lnTo>
                      <a:pt x="482" y="132"/>
                    </a:lnTo>
                    <a:lnTo>
                      <a:pt x="464" y="108"/>
                    </a:lnTo>
                    <a:lnTo>
                      <a:pt x="446" y="88"/>
                    </a:lnTo>
                    <a:lnTo>
                      <a:pt x="424" y="68"/>
                    </a:lnTo>
                    <a:lnTo>
                      <a:pt x="402" y="52"/>
                    </a:lnTo>
                    <a:lnTo>
                      <a:pt x="376" y="36"/>
                    </a:lnTo>
                    <a:lnTo>
                      <a:pt x="350" y="24"/>
                    </a:lnTo>
                    <a:lnTo>
                      <a:pt x="324" y="14"/>
                    </a:lnTo>
                    <a:lnTo>
                      <a:pt x="294" y="6"/>
                    </a:lnTo>
                    <a:lnTo>
                      <a:pt x="266" y="2"/>
                    </a:lnTo>
                    <a:lnTo>
                      <a:pt x="236" y="0"/>
                    </a:lnTo>
                    <a:lnTo>
                      <a:pt x="236" y="0"/>
                    </a:lnTo>
                    <a:lnTo>
                      <a:pt x="200" y="2"/>
                    </a:lnTo>
                    <a:lnTo>
                      <a:pt x="166" y="8"/>
                    </a:lnTo>
                    <a:lnTo>
                      <a:pt x="134" y="18"/>
                    </a:lnTo>
                    <a:lnTo>
                      <a:pt x="102" y="32"/>
                    </a:lnTo>
                    <a:lnTo>
                      <a:pt x="74" y="48"/>
                    </a:lnTo>
                    <a:lnTo>
                      <a:pt x="46" y="68"/>
                    </a:lnTo>
                    <a:lnTo>
                      <a:pt x="22" y="90"/>
                    </a:lnTo>
                    <a:lnTo>
                      <a:pt x="0" y="116"/>
                    </a:lnTo>
                    <a:lnTo>
                      <a:pt x="26" y="140"/>
                    </a:lnTo>
                    <a:lnTo>
                      <a:pt x="60" y="174"/>
                    </a:lnTo>
                    <a:lnTo>
                      <a:pt x="60" y="174"/>
                    </a:lnTo>
                    <a:lnTo>
                      <a:pt x="76" y="154"/>
                    </a:lnTo>
                    <a:lnTo>
                      <a:pt x="94" y="136"/>
                    </a:lnTo>
                    <a:lnTo>
                      <a:pt x="112" y="122"/>
                    </a:lnTo>
                    <a:lnTo>
                      <a:pt x="134" y="108"/>
                    </a:lnTo>
                    <a:lnTo>
                      <a:pt x="158" y="98"/>
                    </a:lnTo>
                    <a:lnTo>
                      <a:pt x="182" y="90"/>
                    </a:lnTo>
                    <a:lnTo>
                      <a:pt x="208" y="84"/>
                    </a:lnTo>
                    <a:lnTo>
                      <a:pt x="236" y="84"/>
                    </a:lnTo>
                    <a:lnTo>
                      <a:pt x="236" y="84"/>
                    </a:lnTo>
                    <a:lnTo>
                      <a:pt x="256" y="84"/>
                    </a:lnTo>
                    <a:lnTo>
                      <a:pt x="278" y="88"/>
                    </a:lnTo>
                    <a:lnTo>
                      <a:pt x="298" y="92"/>
                    </a:lnTo>
                    <a:lnTo>
                      <a:pt x="318" y="100"/>
                    </a:lnTo>
                    <a:lnTo>
                      <a:pt x="338" y="108"/>
                    </a:lnTo>
                    <a:lnTo>
                      <a:pt x="354" y="120"/>
                    </a:lnTo>
                    <a:lnTo>
                      <a:pt x="372" y="132"/>
                    </a:lnTo>
                    <a:lnTo>
                      <a:pt x="386" y="146"/>
                    </a:lnTo>
                    <a:lnTo>
                      <a:pt x="400" y="162"/>
                    </a:lnTo>
                    <a:lnTo>
                      <a:pt x="412" y="178"/>
                    </a:lnTo>
                    <a:lnTo>
                      <a:pt x="424" y="196"/>
                    </a:lnTo>
                    <a:lnTo>
                      <a:pt x="432" y="214"/>
                    </a:lnTo>
                    <a:lnTo>
                      <a:pt x="440" y="234"/>
                    </a:lnTo>
                    <a:lnTo>
                      <a:pt x="446" y="254"/>
                    </a:lnTo>
                    <a:lnTo>
                      <a:pt x="448" y="276"/>
                    </a:lnTo>
                    <a:lnTo>
                      <a:pt x="450" y="298"/>
                    </a:lnTo>
                    <a:lnTo>
                      <a:pt x="450" y="298"/>
                    </a:lnTo>
                    <a:lnTo>
                      <a:pt x="450" y="300"/>
                    </a:lnTo>
                    <a:lnTo>
                      <a:pt x="450" y="300"/>
                    </a:lnTo>
                    <a:lnTo>
                      <a:pt x="450" y="300"/>
                    </a:lnTo>
                    <a:lnTo>
                      <a:pt x="424" y="300"/>
                    </a:lnTo>
                    <a:lnTo>
                      <a:pt x="424" y="300"/>
                    </a:lnTo>
                    <a:lnTo>
                      <a:pt x="380" y="300"/>
                    </a:lnTo>
                    <a:lnTo>
                      <a:pt x="490" y="410"/>
                    </a:lnTo>
                    <a:lnTo>
                      <a:pt x="602" y="300"/>
                    </a:lnTo>
                    <a:lnTo>
                      <a:pt x="556" y="300"/>
                    </a:lnTo>
                    <a:close/>
                  </a:path>
                </a:pathLst>
              </a:custGeom>
              <a:solidFill>
                <a:schemeClr val="bg1">
                  <a:lumMod val="75000"/>
                </a:schemeClr>
              </a:solidFill>
              <a:ln w="9525">
                <a:noFill/>
                <a:round/>
                <a:headEnd/>
                <a:tailEnd/>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nvGrpSpPr>
          <p:cNvPr id="13" name="Group 12"/>
          <p:cNvGrpSpPr/>
          <p:nvPr/>
        </p:nvGrpSpPr>
        <p:grpSpPr>
          <a:xfrm>
            <a:off x="4516629" y="1810042"/>
            <a:ext cx="3452676" cy="2033273"/>
            <a:chOff x="6022173" y="2413389"/>
            <a:chExt cx="4603568" cy="2711031"/>
          </a:xfrm>
        </p:grpSpPr>
        <p:sp>
          <p:nvSpPr>
            <p:cNvPr id="3" name="Rectangle 2"/>
            <p:cNvSpPr/>
            <p:nvPr/>
          </p:nvSpPr>
          <p:spPr>
            <a:xfrm>
              <a:off x="6022173" y="4631977"/>
              <a:ext cx="4603568" cy="492443"/>
            </a:xfrm>
            <a:prstGeom prst="rect">
              <a:avLst/>
            </a:prstGeom>
          </p:spPr>
          <p:txBody>
            <a:bodyPr wrap="none">
              <a:spAutoFit/>
            </a:bodyPr>
            <a:lstStyle/>
            <a:p>
              <a:pPr algn="ctr"/>
              <a:r>
                <a:rPr lang="en-US" dirty="0">
                  <a:latin typeface="Gotham Light" charset="0"/>
                  <a:ea typeface="Gotham Light" charset="0"/>
                  <a:cs typeface="Gotham Light" charset="0"/>
                </a:rPr>
                <a:t>Get-</a:t>
              </a:r>
              <a:r>
                <a:rPr lang="en-US" dirty="0" err="1">
                  <a:latin typeface="Gotham Light" charset="0"/>
                  <a:ea typeface="Gotham Light" charset="0"/>
                  <a:cs typeface="Gotham Light" charset="0"/>
                </a:rPr>
                <a:t>ChildItem</a:t>
              </a:r>
              <a:r>
                <a:rPr lang="en-US" dirty="0">
                  <a:latin typeface="Gotham Light" charset="0"/>
                  <a:ea typeface="Gotham Light" charset="0"/>
                  <a:cs typeface="Gotham Light" charset="0"/>
                </a:rPr>
                <a:t> </a:t>
              </a:r>
              <a:r>
                <a:rPr lang="en-US" dirty="0" err="1">
                  <a:latin typeface="Gotham Light" charset="0"/>
                  <a:ea typeface="Gotham Light" charset="0"/>
                  <a:cs typeface="Gotham Light" charset="0"/>
                </a:rPr>
                <a:t>cmdlet's</a:t>
              </a:r>
              <a:r>
                <a:rPr lang="en-US" dirty="0">
                  <a:latin typeface="Gotham Light" charset="0"/>
                  <a:ea typeface="Gotham Light" charset="0"/>
                  <a:cs typeface="Gotham Light" charset="0"/>
                </a:rPr>
                <a:t> filter </a:t>
              </a:r>
              <a:endParaRPr lang="en-IN" dirty="0">
                <a:latin typeface="Gotham Light" charset="0"/>
                <a:ea typeface="Gotham Light" charset="0"/>
                <a:cs typeface="Gotham Light" charset="0"/>
              </a:endParaRPr>
            </a:p>
          </p:txBody>
        </p:sp>
        <p:sp>
          <p:nvSpPr>
            <p:cNvPr id="12" name="Freeform 11"/>
            <p:cNvSpPr/>
            <p:nvPr/>
          </p:nvSpPr>
          <p:spPr>
            <a:xfrm>
              <a:off x="7611493" y="2413389"/>
              <a:ext cx="1482916" cy="1505819"/>
            </a:xfrm>
            <a:custGeom>
              <a:avLst/>
              <a:gdLst>
                <a:gd name="connsiteX0" fmla="*/ 0 w 3244241"/>
                <a:gd name="connsiteY0" fmla="*/ 701458 h 3294346"/>
                <a:gd name="connsiteX1" fmla="*/ 3244241 w 3244241"/>
                <a:gd name="connsiteY1" fmla="*/ 701458 h 3294346"/>
                <a:gd name="connsiteX2" fmla="*/ 1954060 w 3244241"/>
                <a:gd name="connsiteY2" fmla="*/ 1979113 h 3294346"/>
                <a:gd name="connsiteX3" fmla="*/ 1954060 w 3244241"/>
                <a:gd name="connsiteY3" fmla="*/ 3043825 h 3294346"/>
                <a:gd name="connsiteX4" fmla="*/ 1590805 w 3244241"/>
                <a:gd name="connsiteY4" fmla="*/ 3294346 h 3294346"/>
                <a:gd name="connsiteX5" fmla="*/ 1252602 w 3244241"/>
                <a:gd name="connsiteY5" fmla="*/ 3294346 h 3294346"/>
                <a:gd name="connsiteX6" fmla="*/ 1252602 w 3244241"/>
                <a:gd name="connsiteY6" fmla="*/ 1991639 h 3294346"/>
                <a:gd name="connsiteX7" fmla="*/ 0 w 3244241"/>
                <a:gd name="connsiteY7" fmla="*/ 0 h 3294346"/>
                <a:gd name="connsiteX8" fmla="*/ 3231715 w 3244241"/>
                <a:gd name="connsiteY8" fmla="*/ 0 h 3294346"/>
                <a:gd name="connsiteX9" fmla="*/ 3231715 w 3244241"/>
                <a:gd name="connsiteY9" fmla="*/ 562594 h 3294346"/>
                <a:gd name="connsiteX10" fmla="*/ 0 w 3244241"/>
                <a:gd name="connsiteY10" fmla="*/ 562594 h 329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4241" h="3294346">
                  <a:moveTo>
                    <a:pt x="0" y="701458"/>
                  </a:moveTo>
                  <a:lnTo>
                    <a:pt x="3244241" y="701458"/>
                  </a:lnTo>
                  <a:lnTo>
                    <a:pt x="1954060" y="1979113"/>
                  </a:lnTo>
                  <a:lnTo>
                    <a:pt x="1954060" y="3043825"/>
                  </a:lnTo>
                  <a:lnTo>
                    <a:pt x="1590805" y="3294346"/>
                  </a:lnTo>
                  <a:lnTo>
                    <a:pt x="1252602" y="3294346"/>
                  </a:lnTo>
                  <a:lnTo>
                    <a:pt x="1252602" y="1991639"/>
                  </a:lnTo>
                  <a:close/>
                  <a:moveTo>
                    <a:pt x="0" y="0"/>
                  </a:moveTo>
                  <a:lnTo>
                    <a:pt x="3231715" y="0"/>
                  </a:lnTo>
                  <a:lnTo>
                    <a:pt x="3231715" y="562594"/>
                  </a:lnTo>
                  <a:lnTo>
                    <a:pt x="0" y="562594"/>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spTree>
    <p:extLst>
      <p:ext uri="{BB962C8B-B14F-4D97-AF65-F5344CB8AC3E}">
        <p14:creationId xmlns:p14="http://schemas.microsoft.com/office/powerpoint/2010/main" val="415270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Wrap-Up</a:t>
            </a:r>
            <a:endParaRPr lang="en-US" sz="4000" dirty="0">
              <a:latin typeface="Gotham Book" charset="0"/>
              <a:ea typeface="Gotham Book" charset="0"/>
              <a:cs typeface="Gotham Book" charset="0"/>
            </a:endParaRPr>
          </a:p>
        </p:txBody>
      </p:sp>
      <p:sp>
        <p:nvSpPr>
          <p:cNvPr id="4" name="Text Placeholder 10"/>
          <p:cNvSpPr txBox="1">
            <a:spLocks/>
          </p:cNvSpPr>
          <p:nvPr/>
        </p:nvSpPr>
        <p:spPr>
          <a:xfrm>
            <a:off x="2121782" y="2479966"/>
            <a:ext cx="6757147" cy="364679"/>
          </a:xfrm>
          <a:prstGeom prst="rect">
            <a:avLst/>
          </a:prstGeom>
        </p:spPr>
        <p:txBody>
          <a:bodyPr/>
          <a:lstStyle>
            <a:lvl1pPr marL="297129" indent="-297129" algn="l" defTabSz="586116" rtl="0" eaLnBrk="1" latinLnBrk="0" hangingPunct="1">
              <a:spcBef>
                <a:spcPts val="1025"/>
              </a:spcBef>
              <a:buClr>
                <a:schemeClr val="accent1"/>
              </a:buClr>
              <a:buSzPct val="70000"/>
              <a:buFont typeface="Wingdings" charset="2"/>
              <a:buChar char="§"/>
              <a:defRPr sz="2600" b="0" i="0" kern="1200">
                <a:solidFill>
                  <a:schemeClr val="tx1"/>
                </a:solidFill>
                <a:latin typeface="+mn-lt"/>
                <a:ea typeface="+mn-ea"/>
                <a:cs typeface="Arial"/>
              </a:defRPr>
            </a:lvl1pPr>
            <a:lvl2pPr marL="586116" indent="-288987" algn="l" defTabSz="586116" rtl="0" eaLnBrk="1" latinLnBrk="0" hangingPunct="1">
              <a:spcBef>
                <a:spcPts val="679"/>
              </a:spcBef>
              <a:buClr>
                <a:schemeClr val="bg1">
                  <a:lumMod val="65000"/>
                </a:schemeClr>
              </a:buClr>
              <a:buSzPct val="70000"/>
              <a:buFont typeface="Lucida Grande"/>
              <a:buChar char="-"/>
              <a:defRPr sz="2400" b="0" i="0" kern="1200">
                <a:solidFill>
                  <a:schemeClr val="tx1"/>
                </a:solidFill>
                <a:latin typeface="+mn-lt"/>
                <a:ea typeface="+mn-ea"/>
                <a:cs typeface="Arial"/>
              </a:defRPr>
            </a:lvl2pPr>
            <a:lvl3pPr marL="883243" indent="-286954" algn="l" defTabSz="586116" rtl="0" eaLnBrk="1" latinLnBrk="0" hangingPunct="1">
              <a:spcBef>
                <a:spcPts val="615"/>
              </a:spcBef>
              <a:buClr>
                <a:schemeClr val="bg1">
                  <a:lumMod val="85000"/>
                </a:schemeClr>
              </a:buClr>
              <a:buSzPct val="70000"/>
              <a:buFont typeface="Lucida Grande"/>
              <a:buChar char="•"/>
              <a:defRPr sz="2200" b="0" i="0" kern="1200">
                <a:solidFill>
                  <a:schemeClr val="tx1"/>
                </a:solidFill>
                <a:latin typeface="+mn-lt"/>
                <a:ea typeface="+mn-ea"/>
                <a:cs typeface="Arial"/>
              </a:defRPr>
            </a:lvl3pPr>
            <a:lvl4pPr marL="1096934" indent="-213689" algn="l" defTabSz="586116" rtl="0" eaLnBrk="1" latinLnBrk="0" hangingPunct="1">
              <a:spcBef>
                <a:spcPts val="552"/>
              </a:spcBef>
              <a:buClr>
                <a:schemeClr val="bg1">
                  <a:lumMod val="85000"/>
                </a:schemeClr>
              </a:buClr>
              <a:buSzPct val="70000"/>
              <a:buFont typeface="Wingdings" panose="05000000000000000000" pitchFamily="2" charset="2"/>
              <a:buChar char="§"/>
              <a:defRPr sz="2000" b="0" i="0" kern="1200" baseline="0">
                <a:solidFill>
                  <a:schemeClr val="tx1"/>
                </a:solidFill>
                <a:latin typeface="+mn-lt"/>
                <a:ea typeface="+mn-ea"/>
                <a:cs typeface="Arial"/>
              </a:defRPr>
            </a:lvl4pPr>
            <a:lvl5pPr marL="1396096" indent="-299165" algn="l" defTabSz="586116" rtl="0" eaLnBrk="1" latinLnBrk="0" hangingPunct="1">
              <a:spcBef>
                <a:spcPts val="488"/>
              </a:spcBef>
              <a:buClr>
                <a:schemeClr val="bg1">
                  <a:lumMod val="85000"/>
                </a:schemeClr>
              </a:buClr>
              <a:buSzPct val="70000"/>
              <a:buFont typeface="Myriad Pro Light" panose="020B0403030403020204" pitchFamily="34" charset="0"/>
              <a:buChar char="-"/>
              <a:tabLst/>
              <a:defRPr sz="1800" b="0" i="0" kern="1200" baseline="0">
                <a:solidFill>
                  <a:schemeClr val="tx1"/>
                </a:solidFill>
                <a:latin typeface="+mn-lt"/>
                <a:ea typeface="+mn-ea"/>
                <a:cs typeface="Arial"/>
              </a:defRPr>
            </a:lvl5pPr>
            <a:lvl6pPr marL="1609784" indent="-215723" algn="l" defTabSz="586116"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753" indent="-293058" algn="l" defTabSz="586116" rtl="0" eaLnBrk="1" latinLnBrk="0" hangingPunct="1">
              <a:spcBef>
                <a:spcPct val="20000"/>
              </a:spcBef>
              <a:buFont typeface="Arial"/>
              <a:buChar char="•"/>
              <a:defRPr sz="2533" kern="1200">
                <a:solidFill>
                  <a:schemeClr val="tx1"/>
                </a:solidFill>
                <a:latin typeface="+mn-lt"/>
                <a:ea typeface="+mn-ea"/>
                <a:cs typeface="+mn-cs"/>
              </a:defRPr>
            </a:lvl7pPr>
            <a:lvl8pPr marL="4395869" indent="-293058" algn="l" defTabSz="586116" rtl="0" eaLnBrk="1" latinLnBrk="0" hangingPunct="1">
              <a:spcBef>
                <a:spcPct val="20000"/>
              </a:spcBef>
              <a:buFont typeface="Arial"/>
              <a:buChar char="•"/>
              <a:defRPr sz="2533" kern="1200">
                <a:solidFill>
                  <a:schemeClr val="tx1"/>
                </a:solidFill>
                <a:latin typeface="+mn-lt"/>
                <a:ea typeface="+mn-ea"/>
                <a:cs typeface="+mn-cs"/>
              </a:defRPr>
            </a:lvl8pPr>
            <a:lvl9pPr marL="4981983" indent="-293058" algn="l" defTabSz="586116" rtl="0" eaLnBrk="1" latinLnBrk="0" hangingPunct="1">
              <a:spcBef>
                <a:spcPct val="20000"/>
              </a:spcBef>
              <a:buFont typeface="Arial"/>
              <a:buChar char="•"/>
              <a:defRPr sz="2533" kern="1200">
                <a:solidFill>
                  <a:schemeClr val="tx1"/>
                </a:solidFill>
                <a:latin typeface="+mn-lt"/>
                <a:ea typeface="+mn-ea"/>
                <a:cs typeface="+mn-cs"/>
              </a:defRPr>
            </a:lvl9pPr>
          </a:lstStyle>
          <a:p>
            <a:r>
              <a:rPr lang="en-US" sz="2700" dirty="0">
                <a:latin typeface="Gotham Light" charset="0"/>
                <a:ea typeface="Gotham Light" charset="0"/>
                <a:cs typeface="Gotham Light" charset="0"/>
              </a:rPr>
              <a:t>Contact me!</a:t>
            </a:r>
          </a:p>
          <a:p>
            <a:pPr lvl="1"/>
            <a:r>
              <a:rPr lang="en-US" sz="2550" dirty="0" err="1" smtClean="0">
                <a:latin typeface="Gotham Light" charset="0"/>
                <a:ea typeface="Gotham Light" charset="0"/>
                <a:cs typeface="Gotham Light" charset="0"/>
              </a:rPr>
              <a:t>adamtheautomator.com</a:t>
            </a:r>
            <a:endParaRPr lang="en-US" sz="2550" dirty="0" smtClean="0">
              <a:latin typeface="Gotham Light" charset="0"/>
              <a:ea typeface="Gotham Light" charset="0"/>
              <a:cs typeface="Gotham Light" charset="0"/>
            </a:endParaRPr>
          </a:p>
          <a:p>
            <a:pPr lvl="1"/>
            <a:r>
              <a:rPr lang="en-US" sz="2550" dirty="0" smtClean="0">
                <a:latin typeface="Gotham Light" charset="0"/>
                <a:ea typeface="Gotham Light" charset="0"/>
                <a:cs typeface="Gotham Light" charset="0"/>
              </a:rPr>
              <a:t>Twitter</a:t>
            </a:r>
            <a:r>
              <a:rPr lang="en-US" sz="2550" dirty="0">
                <a:latin typeface="Gotham Light" charset="0"/>
                <a:ea typeface="Gotham Light" charset="0"/>
                <a:cs typeface="Gotham Light" charset="0"/>
              </a:rPr>
              <a:t>: @</a:t>
            </a:r>
            <a:r>
              <a:rPr lang="en-US" sz="2550" dirty="0" err="1">
                <a:latin typeface="Gotham Light" charset="0"/>
                <a:ea typeface="Gotham Light" charset="0"/>
                <a:cs typeface="Gotham Light" charset="0"/>
              </a:rPr>
              <a:t>adbertram</a:t>
            </a:r>
            <a:endParaRPr lang="en-US" sz="2550" dirty="0">
              <a:latin typeface="Gotham Light" charset="0"/>
              <a:ea typeface="Gotham Light" charset="0"/>
              <a:cs typeface="Gotham Light" charset="0"/>
            </a:endParaRPr>
          </a:p>
        </p:txBody>
      </p:sp>
      <p:sp>
        <p:nvSpPr>
          <p:cNvPr id="5" name="Text Placeholder 10"/>
          <p:cNvSpPr txBox="1">
            <a:spLocks/>
          </p:cNvSpPr>
          <p:nvPr/>
        </p:nvSpPr>
        <p:spPr>
          <a:xfrm>
            <a:off x="2121783" y="1764001"/>
            <a:ext cx="6757147" cy="364679"/>
          </a:xfrm>
          <a:prstGeom prst="rect">
            <a:avLst/>
          </a:prstGeom>
        </p:spPr>
        <p:txBody>
          <a:bodyPr/>
          <a:lstStyle>
            <a:lvl1pPr marL="297129" indent="-297129" algn="l" defTabSz="586116" rtl="0" eaLnBrk="1" latinLnBrk="0" hangingPunct="1">
              <a:spcBef>
                <a:spcPts val="1025"/>
              </a:spcBef>
              <a:buClr>
                <a:schemeClr val="accent1"/>
              </a:buClr>
              <a:buSzPct val="70000"/>
              <a:buFont typeface="Wingdings" charset="2"/>
              <a:buChar char="§"/>
              <a:defRPr sz="2600" b="0" i="0" kern="1200">
                <a:solidFill>
                  <a:schemeClr val="tx1"/>
                </a:solidFill>
                <a:latin typeface="+mn-lt"/>
                <a:ea typeface="+mn-ea"/>
                <a:cs typeface="Arial"/>
              </a:defRPr>
            </a:lvl1pPr>
            <a:lvl2pPr marL="586116" indent="-288987" algn="l" defTabSz="586116" rtl="0" eaLnBrk="1" latinLnBrk="0" hangingPunct="1">
              <a:spcBef>
                <a:spcPts val="679"/>
              </a:spcBef>
              <a:buClr>
                <a:schemeClr val="bg1">
                  <a:lumMod val="65000"/>
                </a:schemeClr>
              </a:buClr>
              <a:buSzPct val="70000"/>
              <a:buFont typeface="Lucida Grande"/>
              <a:buChar char="-"/>
              <a:defRPr sz="2400" b="0" i="0" kern="1200">
                <a:solidFill>
                  <a:schemeClr val="tx1"/>
                </a:solidFill>
                <a:latin typeface="+mn-lt"/>
                <a:ea typeface="+mn-ea"/>
                <a:cs typeface="Arial"/>
              </a:defRPr>
            </a:lvl2pPr>
            <a:lvl3pPr marL="883243" indent="-286954" algn="l" defTabSz="586116" rtl="0" eaLnBrk="1" latinLnBrk="0" hangingPunct="1">
              <a:spcBef>
                <a:spcPts val="615"/>
              </a:spcBef>
              <a:buClr>
                <a:schemeClr val="bg1">
                  <a:lumMod val="85000"/>
                </a:schemeClr>
              </a:buClr>
              <a:buSzPct val="70000"/>
              <a:buFont typeface="Lucida Grande"/>
              <a:buChar char="•"/>
              <a:defRPr sz="2200" b="0" i="0" kern="1200">
                <a:solidFill>
                  <a:schemeClr val="tx1"/>
                </a:solidFill>
                <a:latin typeface="+mn-lt"/>
                <a:ea typeface="+mn-ea"/>
                <a:cs typeface="Arial"/>
              </a:defRPr>
            </a:lvl3pPr>
            <a:lvl4pPr marL="1096934" indent="-213689" algn="l" defTabSz="586116" rtl="0" eaLnBrk="1" latinLnBrk="0" hangingPunct="1">
              <a:spcBef>
                <a:spcPts val="552"/>
              </a:spcBef>
              <a:buClr>
                <a:schemeClr val="bg1">
                  <a:lumMod val="85000"/>
                </a:schemeClr>
              </a:buClr>
              <a:buSzPct val="70000"/>
              <a:buFont typeface="Wingdings" panose="05000000000000000000" pitchFamily="2" charset="2"/>
              <a:buChar char="§"/>
              <a:defRPr sz="2000" b="0" i="0" kern="1200" baseline="0">
                <a:solidFill>
                  <a:schemeClr val="tx1"/>
                </a:solidFill>
                <a:latin typeface="+mn-lt"/>
                <a:ea typeface="+mn-ea"/>
                <a:cs typeface="Arial"/>
              </a:defRPr>
            </a:lvl4pPr>
            <a:lvl5pPr marL="1396096" indent="-299165" algn="l" defTabSz="586116" rtl="0" eaLnBrk="1" latinLnBrk="0" hangingPunct="1">
              <a:spcBef>
                <a:spcPts val="488"/>
              </a:spcBef>
              <a:buClr>
                <a:schemeClr val="bg1">
                  <a:lumMod val="85000"/>
                </a:schemeClr>
              </a:buClr>
              <a:buSzPct val="70000"/>
              <a:buFont typeface="Myriad Pro Light" panose="020B0403030403020204" pitchFamily="34" charset="0"/>
              <a:buChar char="-"/>
              <a:tabLst/>
              <a:defRPr sz="1800" b="0" i="0" kern="1200" baseline="0">
                <a:solidFill>
                  <a:schemeClr val="tx1"/>
                </a:solidFill>
                <a:latin typeface="+mn-lt"/>
                <a:ea typeface="+mn-ea"/>
                <a:cs typeface="Arial"/>
              </a:defRPr>
            </a:lvl5pPr>
            <a:lvl6pPr marL="1609784" indent="-215723" algn="l" defTabSz="586116"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753" indent="-293058" algn="l" defTabSz="586116" rtl="0" eaLnBrk="1" latinLnBrk="0" hangingPunct="1">
              <a:spcBef>
                <a:spcPct val="20000"/>
              </a:spcBef>
              <a:buFont typeface="Arial"/>
              <a:buChar char="•"/>
              <a:defRPr sz="2533" kern="1200">
                <a:solidFill>
                  <a:schemeClr val="tx1"/>
                </a:solidFill>
                <a:latin typeface="+mn-lt"/>
                <a:ea typeface="+mn-ea"/>
                <a:cs typeface="+mn-cs"/>
              </a:defRPr>
            </a:lvl7pPr>
            <a:lvl8pPr marL="4395869" indent="-293058" algn="l" defTabSz="586116" rtl="0" eaLnBrk="1" latinLnBrk="0" hangingPunct="1">
              <a:spcBef>
                <a:spcPct val="20000"/>
              </a:spcBef>
              <a:buFont typeface="Arial"/>
              <a:buChar char="•"/>
              <a:defRPr sz="2533" kern="1200">
                <a:solidFill>
                  <a:schemeClr val="tx1"/>
                </a:solidFill>
                <a:latin typeface="+mn-lt"/>
                <a:ea typeface="+mn-ea"/>
                <a:cs typeface="+mn-cs"/>
              </a:defRPr>
            </a:lvl8pPr>
            <a:lvl9pPr marL="4981983" indent="-293058" algn="l" defTabSz="586116" rtl="0" eaLnBrk="1" latinLnBrk="0" hangingPunct="1">
              <a:spcBef>
                <a:spcPct val="20000"/>
              </a:spcBef>
              <a:buFont typeface="Arial"/>
              <a:buChar char="•"/>
              <a:defRPr sz="2533" kern="1200">
                <a:solidFill>
                  <a:schemeClr val="tx1"/>
                </a:solidFill>
                <a:latin typeface="+mn-lt"/>
                <a:ea typeface="+mn-ea"/>
                <a:cs typeface="+mn-cs"/>
              </a:defRPr>
            </a:lvl9pPr>
          </a:lstStyle>
          <a:p>
            <a:r>
              <a:rPr lang="en-US" sz="2700" dirty="0">
                <a:latin typeface="Gotham Light" charset="0"/>
                <a:ea typeface="Gotham Light" charset="0"/>
                <a:cs typeface="Gotham Light" charset="0"/>
              </a:rPr>
              <a:t>Questions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448" y="1466338"/>
            <a:ext cx="1629335" cy="1969977"/>
          </a:xfrm>
          <a:prstGeom prst="rect">
            <a:avLst/>
          </a:prstGeom>
        </p:spPr>
      </p:pic>
    </p:spTree>
    <p:extLst>
      <p:ext uri="{BB962C8B-B14F-4D97-AF65-F5344CB8AC3E}">
        <p14:creationId xmlns:p14="http://schemas.microsoft.com/office/powerpoint/2010/main" val="791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Gotham Book" charset="0"/>
                <a:ea typeface="Gotham Book" charset="0"/>
                <a:cs typeface="Gotham Book" charset="0"/>
              </a:rPr>
              <a:t>Why </a:t>
            </a:r>
            <a:r>
              <a:rPr lang="en-US" sz="4000" dirty="0" smtClean="0">
                <a:latin typeface="Gotham Book" charset="0"/>
                <a:ea typeface="Gotham Book" charset="0"/>
                <a:cs typeface="Gotham Book" charset="0"/>
              </a:rPr>
              <a:t>Tool-making</a:t>
            </a:r>
            <a:r>
              <a:rPr lang="en-US" sz="4000" dirty="0">
                <a:latin typeface="Gotham Book" charset="0"/>
                <a:ea typeface="Gotham Book" charset="0"/>
                <a:cs typeface="Gotham Book" charset="0"/>
              </a:rPr>
              <a:t>?</a:t>
            </a:r>
          </a:p>
        </p:txBody>
      </p:sp>
      <p:grpSp>
        <p:nvGrpSpPr>
          <p:cNvPr id="3" name="Group 2"/>
          <p:cNvGrpSpPr/>
          <p:nvPr/>
        </p:nvGrpSpPr>
        <p:grpSpPr>
          <a:xfrm>
            <a:off x="1259632" y="1491630"/>
            <a:ext cx="1756451" cy="2473216"/>
            <a:chOff x="7651521" y="1895606"/>
            <a:chExt cx="2934439" cy="4131912"/>
          </a:xfrm>
        </p:grpSpPr>
        <p:grpSp>
          <p:nvGrpSpPr>
            <p:cNvPr id="4" name="Group 3"/>
            <p:cNvGrpSpPr/>
            <p:nvPr/>
          </p:nvGrpSpPr>
          <p:grpSpPr>
            <a:xfrm>
              <a:off x="9871883" y="4336375"/>
              <a:ext cx="714077" cy="1295611"/>
              <a:chOff x="4326389" y="3459773"/>
              <a:chExt cx="1894742" cy="3437792"/>
            </a:xfrm>
          </p:grpSpPr>
          <p:sp>
            <p:nvSpPr>
              <p:cNvPr id="38" name="Freeform 37"/>
              <p:cNvSpPr/>
              <p:nvPr/>
            </p:nvSpPr>
            <p:spPr>
              <a:xfrm>
                <a:off x="4804573" y="3459773"/>
                <a:ext cx="762524" cy="838920"/>
              </a:xfrm>
              <a:custGeom>
                <a:avLst/>
                <a:gdLst>
                  <a:gd name="connsiteX0" fmla="*/ 0 w 637443"/>
                  <a:gd name="connsiteY0" fmla="*/ 303335 h 808892"/>
                  <a:gd name="connsiteX1" fmla="*/ 26377 w 637443"/>
                  <a:gd name="connsiteY1" fmla="*/ 624254 h 808892"/>
                  <a:gd name="connsiteX2" fmla="*/ 118696 w 637443"/>
                  <a:gd name="connsiteY2" fmla="*/ 782515 h 808892"/>
                  <a:gd name="connsiteX3" fmla="*/ 237393 w 637443"/>
                  <a:gd name="connsiteY3" fmla="*/ 756139 h 808892"/>
                  <a:gd name="connsiteX4" fmla="*/ 637443 w 637443"/>
                  <a:gd name="connsiteY4" fmla="*/ 808892 h 808892"/>
                  <a:gd name="connsiteX5" fmla="*/ 509954 w 637443"/>
                  <a:gd name="connsiteY5" fmla="*/ 0 h 808892"/>
                  <a:gd name="connsiteX6" fmla="*/ 0 w 637443"/>
                  <a:gd name="connsiteY6" fmla="*/ 303335 h 808892"/>
                  <a:gd name="connsiteX0" fmla="*/ 0 w 722390"/>
                  <a:gd name="connsiteY0" fmla="*/ 303335 h 808892"/>
                  <a:gd name="connsiteX1" fmla="*/ 26377 w 722390"/>
                  <a:gd name="connsiteY1" fmla="*/ 624254 h 808892"/>
                  <a:gd name="connsiteX2" fmla="*/ 118696 w 722390"/>
                  <a:gd name="connsiteY2" fmla="*/ 782515 h 808892"/>
                  <a:gd name="connsiteX3" fmla="*/ 237393 w 722390"/>
                  <a:gd name="connsiteY3" fmla="*/ 756139 h 808892"/>
                  <a:gd name="connsiteX4" fmla="*/ 637443 w 722390"/>
                  <a:gd name="connsiteY4" fmla="*/ 808892 h 808892"/>
                  <a:gd name="connsiteX5" fmla="*/ 509954 w 722390"/>
                  <a:gd name="connsiteY5" fmla="*/ 0 h 808892"/>
                  <a:gd name="connsiteX6" fmla="*/ 0 w 722390"/>
                  <a:gd name="connsiteY6" fmla="*/ 303335 h 808892"/>
                  <a:gd name="connsiteX0" fmla="*/ 0 w 827202"/>
                  <a:gd name="connsiteY0" fmla="*/ 303335 h 808892"/>
                  <a:gd name="connsiteX1" fmla="*/ 26377 w 827202"/>
                  <a:gd name="connsiteY1" fmla="*/ 624254 h 808892"/>
                  <a:gd name="connsiteX2" fmla="*/ 118696 w 827202"/>
                  <a:gd name="connsiteY2" fmla="*/ 782515 h 808892"/>
                  <a:gd name="connsiteX3" fmla="*/ 237393 w 827202"/>
                  <a:gd name="connsiteY3" fmla="*/ 756139 h 808892"/>
                  <a:gd name="connsiteX4" fmla="*/ 637443 w 827202"/>
                  <a:gd name="connsiteY4" fmla="*/ 808892 h 808892"/>
                  <a:gd name="connsiteX5" fmla="*/ 509954 w 827202"/>
                  <a:gd name="connsiteY5" fmla="*/ 0 h 808892"/>
                  <a:gd name="connsiteX6" fmla="*/ 0 w 827202"/>
                  <a:gd name="connsiteY6" fmla="*/ 303335 h 808892"/>
                  <a:gd name="connsiteX0" fmla="*/ 0 w 827202"/>
                  <a:gd name="connsiteY0" fmla="*/ 303335 h 808892"/>
                  <a:gd name="connsiteX1" fmla="*/ 26377 w 827202"/>
                  <a:gd name="connsiteY1" fmla="*/ 624254 h 808892"/>
                  <a:gd name="connsiteX2" fmla="*/ 118696 w 827202"/>
                  <a:gd name="connsiteY2" fmla="*/ 782515 h 808892"/>
                  <a:gd name="connsiteX3" fmla="*/ 237393 w 827202"/>
                  <a:gd name="connsiteY3" fmla="*/ 756139 h 808892"/>
                  <a:gd name="connsiteX4" fmla="*/ 637443 w 827202"/>
                  <a:gd name="connsiteY4" fmla="*/ 808892 h 808892"/>
                  <a:gd name="connsiteX5" fmla="*/ 509954 w 827202"/>
                  <a:gd name="connsiteY5" fmla="*/ 0 h 808892"/>
                  <a:gd name="connsiteX6" fmla="*/ 0 w 827202"/>
                  <a:gd name="connsiteY6" fmla="*/ 303335 h 808892"/>
                  <a:gd name="connsiteX0" fmla="*/ 0 w 827202"/>
                  <a:gd name="connsiteY0" fmla="*/ 303335 h 838920"/>
                  <a:gd name="connsiteX1" fmla="*/ 26377 w 827202"/>
                  <a:gd name="connsiteY1" fmla="*/ 624254 h 838920"/>
                  <a:gd name="connsiteX2" fmla="*/ 118696 w 827202"/>
                  <a:gd name="connsiteY2" fmla="*/ 782515 h 838920"/>
                  <a:gd name="connsiteX3" fmla="*/ 237393 w 827202"/>
                  <a:gd name="connsiteY3" fmla="*/ 756139 h 838920"/>
                  <a:gd name="connsiteX4" fmla="*/ 637443 w 827202"/>
                  <a:gd name="connsiteY4" fmla="*/ 808892 h 838920"/>
                  <a:gd name="connsiteX5" fmla="*/ 509954 w 827202"/>
                  <a:gd name="connsiteY5" fmla="*/ 0 h 838920"/>
                  <a:gd name="connsiteX6" fmla="*/ 0 w 827202"/>
                  <a:gd name="connsiteY6" fmla="*/ 303335 h 838920"/>
                  <a:gd name="connsiteX0" fmla="*/ 0 w 827202"/>
                  <a:gd name="connsiteY0" fmla="*/ 303335 h 838920"/>
                  <a:gd name="connsiteX1" fmla="*/ 26377 w 827202"/>
                  <a:gd name="connsiteY1" fmla="*/ 624254 h 838920"/>
                  <a:gd name="connsiteX2" fmla="*/ 118696 w 827202"/>
                  <a:gd name="connsiteY2" fmla="*/ 782515 h 838920"/>
                  <a:gd name="connsiteX3" fmla="*/ 237393 w 827202"/>
                  <a:gd name="connsiteY3" fmla="*/ 756139 h 838920"/>
                  <a:gd name="connsiteX4" fmla="*/ 637443 w 827202"/>
                  <a:gd name="connsiteY4" fmla="*/ 808892 h 838920"/>
                  <a:gd name="connsiteX5" fmla="*/ 509954 w 827202"/>
                  <a:gd name="connsiteY5" fmla="*/ 0 h 838920"/>
                  <a:gd name="connsiteX6" fmla="*/ 0 w 827202"/>
                  <a:gd name="connsiteY6" fmla="*/ 303335 h 838920"/>
                  <a:gd name="connsiteX0" fmla="*/ 0 w 827202"/>
                  <a:gd name="connsiteY0" fmla="*/ 303335 h 838920"/>
                  <a:gd name="connsiteX1" fmla="*/ 26377 w 827202"/>
                  <a:gd name="connsiteY1" fmla="*/ 624254 h 838920"/>
                  <a:gd name="connsiteX2" fmla="*/ 118696 w 827202"/>
                  <a:gd name="connsiteY2" fmla="*/ 782515 h 838920"/>
                  <a:gd name="connsiteX3" fmla="*/ 237393 w 827202"/>
                  <a:gd name="connsiteY3" fmla="*/ 756139 h 838920"/>
                  <a:gd name="connsiteX4" fmla="*/ 637443 w 827202"/>
                  <a:gd name="connsiteY4" fmla="*/ 808892 h 838920"/>
                  <a:gd name="connsiteX5" fmla="*/ 509954 w 827202"/>
                  <a:gd name="connsiteY5" fmla="*/ 0 h 838920"/>
                  <a:gd name="connsiteX6" fmla="*/ 0 w 827202"/>
                  <a:gd name="connsiteY6" fmla="*/ 303335 h 83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202" h="838920">
                    <a:moveTo>
                      <a:pt x="0" y="303335"/>
                    </a:moveTo>
                    <a:cubicBezTo>
                      <a:pt x="8792" y="410308"/>
                      <a:pt x="-13188" y="517281"/>
                      <a:pt x="26377" y="624254"/>
                    </a:cubicBezTo>
                    <a:lnTo>
                      <a:pt x="118696" y="782515"/>
                    </a:lnTo>
                    <a:cubicBezTo>
                      <a:pt x="171450" y="861646"/>
                      <a:pt x="219808" y="861646"/>
                      <a:pt x="237393" y="756139"/>
                    </a:cubicBezTo>
                    <a:lnTo>
                      <a:pt x="637443" y="808892"/>
                    </a:lnTo>
                    <a:cubicBezTo>
                      <a:pt x="893885" y="587619"/>
                      <a:pt x="926123" y="287215"/>
                      <a:pt x="509954" y="0"/>
                    </a:cubicBezTo>
                    <a:lnTo>
                      <a:pt x="0" y="303335"/>
                    </a:lnTo>
                    <a:close/>
                  </a:path>
                </a:pathLst>
              </a:custGeom>
              <a:solidFill>
                <a:srgbClr val="FAC2A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9" name="Rounded Rectangle 38"/>
              <p:cNvSpPr/>
              <p:nvPr/>
            </p:nvSpPr>
            <p:spPr>
              <a:xfrm>
                <a:off x="5029772" y="3786027"/>
                <a:ext cx="312127" cy="1005548"/>
              </a:xfrm>
              <a:prstGeom prst="roundRect">
                <a:avLst>
                  <a:gd name="adj" fmla="val 46244"/>
                </a:avLst>
              </a:prstGeom>
              <a:solidFill>
                <a:srgbClr val="1C1C1C"/>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0" name="Rectangle 39"/>
              <p:cNvSpPr/>
              <p:nvPr/>
            </p:nvSpPr>
            <p:spPr>
              <a:xfrm>
                <a:off x="4387935" y="4599316"/>
                <a:ext cx="1727688" cy="680465"/>
              </a:xfrm>
              <a:prstGeom prst="rect">
                <a:avLst/>
              </a:prstGeom>
              <a:solidFill>
                <a:srgbClr val="FFC303"/>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1" name="Rectangle 40"/>
              <p:cNvSpPr/>
              <p:nvPr/>
            </p:nvSpPr>
            <p:spPr>
              <a:xfrm>
                <a:off x="4326389" y="5262196"/>
                <a:ext cx="1793630" cy="105508"/>
              </a:xfrm>
              <a:prstGeom prst="rect">
                <a:avLst/>
              </a:prstGeom>
              <a:solidFill>
                <a:srgbClr val="D79E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2" name="Rectangle 41"/>
              <p:cNvSpPr/>
              <p:nvPr/>
            </p:nvSpPr>
            <p:spPr>
              <a:xfrm>
                <a:off x="6115623" y="5165383"/>
                <a:ext cx="105508" cy="570484"/>
              </a:xfrm>
              <a:prstGeom prst="rect">
                <a:avLst/>
              </a:prstGeom>
              <a:solidFill>
                <a:srgbClr val="D79E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3" name="Rectangle 42"/>
              <p:cNvSpPr/>
              <p:nvPr/>
            </p:nvSpPr>
            <p:spPr>
              <a:xfrm>
                <a:off x="4387935" y="5367704"/>
                <a:ext cx="1696915" cy="1529861"/>
              </a:xfrm>
              <a:prstGeom prst="rect">
                <a:avLst/>
              </a:prstGeom>
              <a:solidFill>
                <a:srgbClr val="34343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44" name="Rectangle 43"/>
              <p:cNvSpPr/>
              <p:nvPr/>
            </p:nvSpPr>
            <p:spPr>
              <a:xfrm>
                <a:off x="4603346" y="5525965"/>
                <a:ext cx="1305658" cy="1195754"/>
              </a:xfrm>
              <a:prstGeom prst="rect">
                <a:avLst/>
              </a:prstGeom>
              <a:solidFill>
                <a:srgbClr val="1C1C1C"/>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5" name="Freeform 10"/>
            <p:cNvSpPr>
              <a:spLocks/>
            </p:cNvSpPr>
            <p:nvPr/>
          </p:nvSpPr>
          <p:spPr bwMode="auto">
            <a:xfrm rot="15424672">
              <a:off x="7657869" y="4065163"/>
              <a:ext cx="653817" cy="666513"/>
            </a:xfrm>
            <a:custGeom>
              <a:avLst/>
              <a:gdLst>
                <a:gd name="T0" fmla="*/ 272 w 309"/>
                <a:gd name="T1" fmla="*/ 93 h 315"/>
                <a:gd name="T2" fmla="*/ 222 w 309"/>
                <a:gd name="T3" fmla="*/ 42 h 315"/>
                <a:gd name="T4" fmla="*/ 218 w 309"/>
                <a:gd name="T5" fmla="*/ 40 h 315"/>
                <a:gd name="T6" fmla="*/ 209 w 309"/>
                <a:gd name="T7" fmla="*/ 40 h 315"/>
                <a:gd name="T8" fmla="*/ 204 w 309"/>
                <a:gd name="T9" fmla="*/ 41 h 315"/>
                <a:gd name="T10" fmla="*/ 202 w 309"/>
                <a:gd name="T11" fmla="*/ 38 h 315"/>
                <a:gd name="T12" fmla="*/ 196 w 309"/>
                <a:gd name="T13" fmla="*/ 34 h 315"/>
                <a:gd name="T14" fmla="*/ 200 w 309"/>
                <a:gd name="T15" fmla="*/ 32 h 315"/>
                <a:gd name="T16" fmla="*/ 204 w 309"/>
                <a:gd name="T17" fmla="*/ 21 h 315"/>
                <a:gd name="T18" fmla="*/ 200 w 309"/>
                <a:gd name="T19" fmla="*/ 12 h 315"/>
                <a:gd name="T20" fmla="*/ 192 w 309"/>
                <a:gd name="T21" fmla="*/ 4 h 315"/>
                <a:gd name="T22" fmla="*/ 182 w 309"/>
                <a:gd name="T23" fmla="*/ 0 h 315"/>
                <a:gd name="T24" fmla="*/ 172 w 309"/>
                <a:gd name="T25" fmla="*/ 4 h 315"/>
                <a:gd name="T26" fmla="*/ 145 w 309"/>
                <a:gd name="T27" fmla="*/ 30 h 315"/>
                <a:gd name="T28" fmla="*/ 141 w 309"/>
                <a:gd name="T29" fmla="*/ 41 h 315"/>
                <a:gd name="T30" fmla="*/ 145 w 309"/>
                <a:gd name="T31" fmla="*/ 50 h 315"/>
                <a:gd name="T32" fmla="*/ 153 w 309"/>
                <a:gd name="T33" fmla="*/ 58 h 315"/>
                <a:gd name="T34" fmla="*/ 163 w 309"/>
                <a:gd name="T35" fmla="*/ 62 h 315"/>
                <a:gd name="T36" fmla="*/ 173 w 309"/>
                <a:gd name="T37" fmla="*/ 58 h 315"/>
                <a:gd name="T38" fmla="*/ 176 w 309"/>
                <a:gd name="T39" fmla="*/ 54 h 315"/>
                <a:gd name="T40" fmla="*/ 180 w 309"/>
                <a:gd name="T41" fmla="*/ 61 h 315"/>
                <a:gd name="T42" fmla="*/ 182 w 309"/>
                <a:gd name="T43" fmla="*/ 62 h 315"/>
                <a:gd name="T44" fmla="*/ 181 w 309"/>
                <a:gd name="T45" fmla="*/ 67 h 315"/>
                <a:gd name="T46" fmla="*/ 181 w 309"/>
                <a:gd name="T47" fmla="*/ 77 h 315"/>
                <a:gd name="T48" fmla="*/ 201 w 309"/>
                <a:gd name="T49" fmla="*/ 98 h 315"/>
                <a:gd name="T50" fmla="*/ 197 w 309"/>
                <a:gd name="T51" fmla="*/ 96 h 315"/>
                <a:gd name="T52" fmla="*/ 8 w 309"/>
                <a:gd name="T53" fmla="*/ 271 h 315"/>
                <a:gd name="T54" fmla="*/ 3 w 309"/>
                <a:gd name="T55" fmla="*/ 278 h 315"/>
                <a:gd name="T56" fmla="*/ 0 w 309"/>
                <a:gd name="T57" fmla="*/ 289 h 315"/>
                <a:gd name="T58" fmla="*/ 3 w 309"/>
                <a:gd name="T59" fmla="*/ 295 h 315"/>
                <a:gd name="T60" fmla="*/ 20 w 309"/>
                <a:gd name="T61" fmla="*/ 312 h 315"/>
                <a:gd name="T62" fmla="*/ 25 w 309"/>
                <a:gd name="T63" fmla="*/ 315 h 315"/>
                <a:gd name="T64" fmla="*/ 37 w 309"/>
                <a:gd name="T65" fmla="*/ 312 h 315"/>
                <a:gd name="T66" fmla="*/ 215 w 309"/>
                <a:gd name="T67" fmla="*/ 123 h 315"/>
                <a:gd name="T68" fmla="*/ 218 w 309"/>
                <a:gd name="T69" fmla="*/ 119 h 315"/>
                <a:gd name="T70" fmla="*/ 234 w 309"/>
                <a:gd name="T71" fmla="*/ 130 h 315"/>
                <a:gd name="T72" fmla="*/ 238 w 309"/>
                <a:gd name="T73" fmla="*/ 133 h 315"/>
                <a:gd name="T74" fmla="*/ 248 w 309"/>
                <a:gd name="T75" fmla="*/ 133 h 315"/>
                <a:gd name="T76" fmla="*/ 262 w 309"/>
                <a:gd name="T77" fmla="*/ 120 h 315"/>
                <a:gd name="T78" fmla="*/ 274 w 309"/>
                <a:gd name="T79" fmla="*/ 128 h 315"/>
                <a:gd name="T80" fmla="*/ 289 w 309"/>
                <a:gd name="T81" fmla="*/ 147 h 315"/>
                <a:gd name="T82" fmla="*/ 300 w 309"/>
                <a:gd name="T83" fmla="*/ 169 h 315"/>
                <a:gd name="T84" fmla="*/ 308 w 309"/>
                <a:gd name="T85" fmla="*/ 174 h 315"/>
                <a:gd name="T86" fmla="*/ 309 w 309"/>
                <a:gd name="T87" fmla="*/ 168 h 315"/>
                <a:gd name="T88" fmla="*/ 309 w 309"/>
                <a:gd name="T89" fmla="*/ 155 h 315"/>
                <a:gd name="T90" fmla="*/ 303 w 309"/>
                <a:gd name="T91" fmla="*/ 135 h 315"/>
                <a:gd name="T92" fmla="*/ 288 w 309"/>
                <a:gd name="T93" fmla="*/ 111 h 315"/>
                <a:gd name="T94" fmla="*/ 272 w 309"/>
                <a:gd name="T95" fmla="*/ 9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15">
                  <a:moveTo>
                    <a:pt x="272" y="93"/>
                  </a:moveTo>
                  <a:lnTo>
                    <a:pt x="272" y="93"/>
                  </a:lnTo>
                  <a:lnTo>
                    <a:pt x="271" y="93"/>
                  </a:lnTo>
                  <a:lnTo>
                    <a:pt x="222" y="42"/>
                  </a:lnTo>
                  <a:lnTo>
                    <a:pt x="222" y="42"/>
                  </a:lnTo>
                  <a:lnTo>
                    <a:pt x="218" y="40"/>
                  </a:lnTo>
                  <a:lnTo>
                    <a:pt x="213" y="38"/>
                  </a:lnTo>
                  <a:lnTo>
                    <a:pt x="209" y="40"/>
                  </a:lnTo>
                  <a:lnTo>
                    <a:pt x="204" y="41"/>
                  </a:lnTo>
                  <a:lnTo>
                    <a:pt x="204" y="41"/>
                  </a:lnTo>
                  <a:lnTo>
                    <a:pt x="202" y="38"/>
                  </a:lnTo>
                  <a:lnTo>
                    <a:pt x="202" y="38"/>
                  </a:lnTo>
                  <a:lnTo>
                    <a:pt x="200" y="36"/>
                  </a:lnTo>
                  <a:lnTo>
                    <a:pt x="196" y="34"/>
                  </a:lnTo>
                  <a:lnTo>
                    <a:pt x="200" y="32"/>
                  </a:lnTo>
                  <a:lnTo>
                    <a:pt x="200" y="32"/>
                  </a:lnTo>
                  <a:lnTo>
                    <a:pt x="202" y="26"/>
                  </a:lnTo>
                  <a:lnTo>
                    <a:pt x="204" y="21"/>
                  </a:lnTo>
                  <a:lnTo>
                    <a:pt x="202" y="17"/>
                  </a:lnTo>
                  <a:lnTo>
                    <a:pt x="200" y="12"/>
                  </a:lnTo>
                  <a:lnTo>
                    <a:pt x="192" y="4"/>
                  </a:lnTo>
                  <a:lnTo>
                    <a:pt x="192" y="4"/>
                  </a:lnTo>
                  <a:lnTo>
                    <a:pt x="188" y="1"/>
                  </a:lnTo>
                  <a:lnTo>
                    <a:pt x="182" y="0"/>
                  </a:lnTo>
                  <a:lnTo>
                    <a:pt x="177" y="1"/>
                  </a:lnTo>
                  <a:lnTo>
                    <a:pt x="172" y="4"/>
                  </a:lnTo>
                  <a:lnTo>
                    <a:pt x="145" y="30"/>
                  </a:lnTo>
                  <a:lnTo>
                    <a:pt x="145" y="30"/>
                  </a:lnTo>
                  <a:lnTo>
                    <a:pt x="143" y="36"/>
                  </a:lnTo>
                  <a:lnTo>
                    <a:pt x="141" y="41"/>
                  </a:lnTo>
                  <a:lnTo>
                    <a:pt x="143" y="46"/>
                  </a:lnTo>
                  <a:lnTo>
                    <a:pt x="145" y="50"/>
                  </a:lnTo>
                  <a:lnTo>
                    <a:pt x="153" y="58"/>
                  </a:lnTo>
                  <a:lnTo>
                    <a:pt x="153" y="58"/>
                  </a:lnTo>
                  <a:lnTo>
                    <a:pt x="159" y="61"/>
                  </a:lnTo>
                  <a:lnTo>
                    <a:pt x="163" y="62"/>
                  </a:lnTo>
                  <a:lnTo>
                    <a:pt x="168" y="61"/>
                  </a:lnTo>
                  <a:lnTo>
                    <a:pt x="173" y="58"/>
                  </a:lnTo>
                  <a:lnTo>
                    <a:pt x="176" y="54"/>
                  </a:lnTo>
                  <a:lnTo>
                    <a:pt x="176" y="54"/>
                  </a:lnTo>
                  <a:lnTo>
                    <a:pt x="177" y="58"/>
                  </a:lnTo>
                  <a:lnTo>
                    <a:pt x="180" y="61"/>
                  </a:lnTo>
                  <a:lnTo>
                    <a:pt x="180" y="61"/>
                  </a:lnTo>
                  <a:lnTo>
                    <a:pt x="182" y="62"/>
                  </a:lnTo>
                  <a:lnTo>
                    <a:pt x="182" y="62"/>
                  </a:lnTo>
                  <a:lnTo>
                    <a:pt x="181" y="67"/>
                  </a:lnTo>
                  <a:lnTo>
                    <a:pt x="180" y="71"/>
                  </a:lnTo>
                  <a:lnTo>
                    <a:pt x="181" y="77"/>
                  </a:lnTo>
                  <a:lnTo>
                    <a:pt x="184" y="81"/>
                  </a:lnTo>
                  <a:lnTo>
                    <a:pt x="201" y="98"/>
                  </a:lnTo>
                  <a:lnTo>
                    <a:pt x="201" y="98"/>
                  </a:lnTo>
                  <a:lnTo>
                    <a:pt x="197" y="96"/>
                  </a:lnTo>
                  <a:lnTo>
                    <a:pt x="192" y="99"/>
                  </a:lnTo>
                  <a:lnTo>
                    <a:pt x="8" y="271"/>
                  </a:lnTo>
                  <a:lnTo>
                    <a:pt x="8" y="271"/>
                  </a:lnTo>
                  <a:lnTo>
                    <a:pt x="3" y="278"/>
                  </a:lnTo>
                  <a:lnTo>
                    <a:pt x="0" y="284"/>
                  </a:lnTo>
                  <a:lnTo>
                    <a:pt x="0" y="289"/>
                  </a:lnTo>
                  <a:lnTo>
                    <a:pt x="1" y="292"/>
                  </a:lnTo>
                  <a:lnTo>
                    <a:pt x="3" y="295"/>
                  </a:lnTo>
                  <a:lnTo>
                    <a:pt x="20" y="312"/>
                  </a:lnTo>
                  <a:lnTo>
                    <a:pt x="20" y="312"/>
                  </a:lnTo>
                  <a:lnTo>
                    <a:pt x="22" y="315"/>
                  </a:lnTo>
                  <a:lnTo>
                    <a:pt x="25" y="315"/>
                  </a:lnTo>
                  <a:lnTo>
                    <a:pt x="30" y="315"/>
                  </a:lnTo>
                  <a:lnTo>
                    <a:pt x="37" y="312"/>
                  </a:lnTo>
                  <a:lnTo>
                    <a:pt x="44" y="307"/>
                  </a:lnTo>
                  <a:lnTo>
                    <a:pt x="215" y="123"/>
                  </a:lnTo>
                  <a:lnTo>
                    <a:pt x="215" y="123"/>
                  </a:lnTo>
                  <a:lnTo>
                    <a:pt x="218" y="119"/>
                  </a:lnTo>
                  <a:lnTo>
                    <a:pt x="218" y="114"/>
                  </a:lnTo>
                  <a:lnTo>
                    <a:pt x="234" y="130"/>
                  </a:lnTo>
                  <a:lnTo>
                    <a:pt x="234" y="130"/>
                  </a:lnTo>
                  <a:lnTo>
                    <a:pt x="238" y="133"/>
                  </a:lnTo>
                  <a:lnTo>
                    <a:pt x="243" y="133"/>
                  </a:lnTo>
                  <a:lnTo>
                    <a:pt x="248" y="133"/>
                  </a:lnTo>
                  <a:lnTo>
                    <a:pt x="252" y="130"/>
                  </a:lnTo>
                  <a:lnTo>
                    <a:pt x="262" y="120"/>
                  </a:lnTo>
                  <a:lnTo>
                    <a:pt x="262" y="120"/>
                  </a:lnTo>
                  <a:lnTo>
                    <a:pt x="274" y="128"/>
                  </a:lnTo>
                  <a:lnTo>
                    <a:pt x="282" y="137"/>
                  </a:lnTo>
                  <a:lnTo>
                    <a:pt x="289" y="147"/>
                  </a:lnTo>
                  <a:lnTo>
                    <a:pt x="293" y="155"/>
                  </a:lnTo>
                  <a:lnTo>
                    <a:pt x="300" y="169"/>
                  </a:lnTo>
                  <a:lnTo>
                    <a:pt x="301" y="174"/>
                  </a:lnTo>
                  <a:lnTo>
                    <a:pt x="308" y="174"/>
                  </a:lnTo>
                  <a:lnTo>
                    <a:pt x="308" y="174"/>
                  </a:lnTo>
                  <a:lnTo>
                    <a:pt x="309" y="168"/>
                  </a:lnTo>
                  <a:lnTo>
                    <a:pt x="309" y="161"/>
                  </a:lnTo>
                  <a:lnTo>
                    <a:pt x="309" y="155"/>
                  </a:lnTo>
                  <a:lnTo>
                    <a:pt x="307" y="148"/>
                  </a:lnTo>
                  <a:lnTo>
                    <a:pt x="303" y="135"/>
                  </a:lnTo>
                  <a:lnTo>
                    <a:pt x="296" y="123"/>
                  </a:lnTo>
                  <a:lnTo>
                    <a:pt x="288" y="111"/>
                  </a:lnTo>
                  <a:lnTo>
                    <a:pt x="282" y="103"/>
                  </a:lnTo>
                  <a:lnTo>
                    <a:pt x="272" y="93"/>
                  </a:lnTo>
                  <a:lnTo>
                    <a:pt x="272" y="93"/>
                  </a:lnTo>
                  <a:close/>
                </a:path>
              </a:pathLst>
            </a:custGeom>
            <a:solidFill>
              <a:srgbClr val="3C3B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a:p>
          </p:txBody>
        </p:sp>
        <p:grpSp>
          <p:nvGrpSpPr>
            <p:cNvPr id="6" name="Group 5"/>
            <p:cNvGrpSpPr/>
            <p:nvPr/>
          </p:nvGrpSpPr>
          <p:grpSpPr>
            <a:xfrm>
              <a:off x="8782756" y="2359378"/>
              <a:ext cx="784644" cy="587300"/>
              <a:chOff x="7452527" y="1532001"/>
              <a:chExt cx="1671782" cy="1251317"/>
            </a:xfrm>
          </p:grpSpPr>
          <p:sp>
            <p:nvSpPr>
              <p:cNvPr id="34" name="Freeform 33"/>
              <p:cNvSpPr/>
              <p:nvPr/>
            </p:nvSpPr>
            <p:spPr>
              <a:xfrm>
                <a:off x="7452527" y="1532001"/>
                <a:ext cx="1671782" cy="905164"/>
              </a:xfrm>
              <a:custGeom>
                <a:avLst/>
                <a:gdLst>
                  <a:gd name="connsiteX0" fmla="*/ 203200 w 1671782"/>
                  <a:gd name="connsiteY0" fmla="*/ 549564 h 905164"/>
                  <a:gd name="connsiteX1" fmla="*/ 120073 w 1671782"/>
                  <a:gd name="connsiteY1" fmla="*/ 586509 h 905164"/>
                  <a:gd name="connsiteX2" fmla="*/ 0 w 1671782"/>
                  <a:gd name="connsiteY2" fmla="*/ 46182 h 905164"/>
                  <a:gd name="connsiteX3" fmla="*/ 87746 w 1671782"/>
                  <a:gd name="connsiteY3" fmla="*/ 9237 h 905164"/>
                  <a:gd name="connsiteX4" fmla="*/ 1611746 w 1671782"/>
                  <a:gd name="connsiteY4" fmla="*/ 0 h 905164"/>
                  <a:gd name="connsiteX5" fmla="*/ 1671782 w 1671782"/>
                  <a:gd name="connsiteY5" fmla="*/ 41564 h 905164"/>
                  <a:gd name="connsiteX6" fmla="*/ 1560946 w 1671782"/>
                  <a:gd name="connsiteY6" fmla="*/ 604982 h 905164"/>
                  <a:gd name="connsiteX7" fmla="*/ 1491673 w 1671782"/>
                  <a:gd name="connsiteY7" fmla="*/ 563418 h 905164"/>
                  <a:gd name="connsiteX8" fmla="*/ 1325418 w 1671782"/>
                  <a:gd name="connsiteY8" fmla="*/ 877455 h 905164"/>
                  <a:gd name="connsiteX9" fmla="*/ 628073 w 1671782"/>
                  <a:gd name="connsiteY9" fmla="*/ 780473 h 905164"/>
                  <a:gd name="connsiteX10" fmla="*/ 378691 w 1671782"/>
                  <a:gd name="connsiteY10" fmla="*/ 905164 h 905164"/>
                  <a:gd name="connsiteX11" fmla="*/ 203200 w 1671782"/>
                  <a:gd name="connsiteY11" fmla="*/ 549564 h 90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1782" h="905164">
                    <a:moveTo>
                      <a:pt x="203200" y="549564"/>
                    </a:moveTo>
                    <a:lnTo>
                      <a:pt x="120073" y="586509"/>
                    </a:lnTo>
                    <a:lnTo>
                      <a:pt x="0" y="46182"/>
                    </a:lnTo>
                    <a:lnTo>
                      <a:pt x="87746" y="9237"/>
                    </a:lnTo>
                    <a:lnTo>
                      <a:pt x="1611746" y="0"/>
                    </a:lnTo>
                    <a:lnTo>
                      <a:pt x="1671782" y="41564"/>
                    </a:lnTo>
                    <a:lnTo>
                      <a:pt x="1560946" y="604982"/>
                    </a:lnTo>
                    <a:lnTo>
                      <a:pt x="1491673" y="563418"/>
                    </a:lnTo>
                    <a:lnTo>
                      <a:pt x="1325418" y="877455"/>
                    </a:lnTo>
                    <a:lnTo>
                      <a:pt x="628073" y="780473"/>
                    </a:lnTo>
                    <a:lnTo>
                      <a:pt x="378691" y="905164"/>
                    </a:lnTo>
                    <a:lnTo>
                      <a:pt x="203200" y="549564"/>
                    </a:lnTo>
                    <a:close/>
                  </a:path>
                </a:pathLst>
              </a:cu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5" name="Freeform 34"/>
              <p:cNvSpPr/>
              <p:nvPr/>
            </p:nvSpPr>
            <p:spPr>
              <a:xfrm flipH="1">
                <a:off x="7562432" y="2080328"/>
                <a:ext cx="1461208" cy="702990"/>
              </a:xfrm>
              <a:custGeom>
                <a:avLst/>
                <a:gdLst>
                  <a:gd name="connsiteX0" fmla="*/ 910713 w 1461208"/>
                  <a:gd name="connsiteY0" fmla="*/ 335682 h 702990"/>
                  <a:gd name="connsiteX1" fmla="*/ 721367 w 1461208"/>
                  <a:gd name="connsiteY1" fmla="*/ 418810 h 702990"/>
                  <a:gd name="connsiteX2" fmla="*/ 550495 w 1461208"/>
                  <a:gd name="connsiteY2" fmla="*/ 335682 h 702990"/>
                  <a:gd name="connsiteX3" fmla="*/ 849571 w 1461208"/>
                  <a:gd name="connsiteY3" fmla="*/ 11545 h 702990"/>
                  <a:gd name="connsiteX4" fmla="*/ 632516 w 1461208"/>
                  <a:gd name="connsiteY4" fmla="*/ 11545 h 702990"/>
                  <a:gd name="connsiteX5" fmla="*/ 627898 w 1461208"/>
                  <a:gd name="connsiteY5" fmla="*/ 57727 h 702990"/>
                  <a:gd name="connsiteX6" fmla="*/ 761825 w 1461208"/>
                  <a:gd name="connsiteY6" fmla="*/ 71582 h 702990"/>
                  <a:gd name="connsiteX7" fmla="*/ 872662 w 1461208"/>
                  <a:gd name="connsiteY7" fmla="*/ 57727 h 702990"/>
                  <a:gd name="connsiteX8" fmla="*/ 1357659 w 1461208"/>
                  <a:gd name="connsiteY8" fmla="*/ 0 h 702990"/>
                  <a:gd name="connsiteX9" fmla="*/ 1204233 w 1461208"/>
                  <a:gd name="connsiteY9" fmla="*/ 285302 h 702990"/>
                  <a:gd name="connsiteX10" fmla="*/ 828779 w 1461208"/>
                  <a:gd name="connsiteY10" fmla="*/ 112637 h 702990"/>
                  <a:gd name="connsiteX11" fmla="*/ 751042 w 1461208"/>
                  <a:gd name="connsiteY11" fmla="*/ 111562 h 702990"/>
                  <a:gd name="connsiteX12" fmla="*/ 751043 w 1461208"/>
                  <a:gd name="connsiteY12" fmla="*/ 111507 h 702990"/>
                  <a:gd name="connsiteX13" fmla="*/ 748714 w 1461208"/>
                  <a:gd name="connsiteY13" fmla="*/ 111529 h 702990"/>
                  <a:gd name="connsiteX14" fmla="*/ 747110 w 1461208"/>
                  <a:gd name="connsiteY14" fmla="*/ 111507 h 702990"/>
                  <a:gd name="connsiteX15" fmla="*/ 747109 w 1461208"/>
                  <a:gd name="connsiteY15" fmla="*/ 111545 h 702990"/>
                  <a:gd name="connsiteX16" fmla="*/ 632429 w 1461208"/>
                  <a:gd name="connsiteY16" fmla="*/ 112637 h 702990"/>
                  <a:gd name="connsiteX17" fmla="*/ 256975 w 1461208"/>
                  <a:gd name="connsiteY17" fmla="*/ 285302 h 702990"/>
                  <a:gd name="connsiteX18" fmla="*/ 103549 w 1461208"/>
                  <a:gd name="connsiteY18" fmla="*/ 0 h 702990"/>
                  <a:gd name="connsiteX19" fmla="*/ 2975 w 1461208"/>
                  <a:gd name="connsiteY19" fmla="*/ 46695 h 702990"/>
                  <a:gd name="connsiteX20" fmla="*/ 0 w 1461208"/>
                  <a:gd name="connsiteY20" fmla="*/ 42461 h 702990"/>
                  <a:gd name="connsiteX21" fmla="*/ 1444 w 1461208"/>
                  <a:gd name="connsiteY21" fmla="*/ 48235 h 702990"/>
                  <a:gd name="connsiteX22" fmla="*/ 69178 w 1461208"/>
                  <a:gd name="connsiteY22" fmla="*/ 36946 h 702990"/>
                  <a:gd name="connsiteX23" fmla="*/ 633446 w 1461208"/>
                  <a:gd name="connsiteY23" fmla="*/ 680854 h 702990"/>
                  <a:gd name="connsiteX24" fmla="*/ 721498 w 1461208"/>
                  <a:gd name="connsiteY24" fmla="*/ 700005 h 702990"/>
                  <a:gd name="connsiteX25" fmla="*/ 721368 w 1461208"/>
                  <a:gd name="connsiteY25" fmla="*/ 702990 h 702990"/>
                  <a:gd name="connsiteX26" fmla="*/ 728302 w 1461208"/>
                  <a:gd name="connsiteY26" fmla="*/ 701485 h 702990"/>
                  <a:gd name="connsiteX27" fmla="*/ 735222 w 1461208"/>
                  <a:gd name="connsiteY27" fmla="*/ 702990 h 702990"/>
                  <a:gd name="connsiteX28" fmla="*/ 735303 w 1461208"/>
                  <a:gd name="connsiteY28" fmla="*/ 699965 h 702990"/>
                  <a:gd name="connsiteX29" fmla="*/ 823343 w 1461208"/>
                  <a:gd name="connsiteY29" fmla="*/ 680854 h 702990"/>
                  <a:gd name="connsiteX30" fmla="*/ 1392030 w 1461208"/>
                  <a:gd name="connsiteY30" fmla="*/ 36946 h 702990"/>
                  <a:gd name="connsiteX31" fmla="*/ 1459764 w 1461208"/>
                  <a:gd name="connsiteY31" fmla="*/ 48235 h 702990"/>
                  <a:gd name="connsiteX32" fmla="*/ 1461208 w 1461208"/>
                  <a:gd name="connsiteY32" fmla="*/ 42461 h 702990"/>
                  <a:gd name="connsiteX33" fmla="*/ 1458233 w 1461208"/>
                  <a:gd name="connsiteY33" fmla="*/ 46695 h 7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1208" h="702990">
                    <a:moveTo>
                      <a:pt x="910713" y="335682"/>
                    </a:moveTo>
                    <a:cubicBezTo>
                      <a:pt x="847598" y="363391"/>
                      <a:pt x="830664" y="414192"/>
                      <a:pt x="721367" y="418810"/>
                    </a:cubicBezTo>
                    <a:cubicBezTo>
                      <a:pt x="604374" y="423429"/>
                      <a:pt x="607452" y="363391"/>
                      <a:pt x="550495" y="335682"/>
                    </a:cubicBezTo>
                    <a:close/>
                    <a:moveTo>
                      <a:pt x="849571" y="11545"/>
                    </a:moveTo>
                    <a:lnTo>
                      <a:pt x="632516" y="11545"/>
                    </a:lnTo>
                    <a:lnTo>
                      <a:pt x="627898" y="57727"/>
                    </a:lnTo>
                    <a:lnTo>
                      <a:pt x="761825" y="71582"/>
                    </a:lnTo>
                    <a:lnTo>
                      <a:pt x="872662" y="57727"/>
                    </a:lnTo>
                    <a:close/>
                    <a:moveTo>
                      <a:pt x="1357659" y="0"/>
                    </a:moveTo>
                    <a:cubicBezTo>
                      <a:pt x="1327554" y="116652"/>
                      <a:pt x="1279493" y="179939"/>
                      <a:pt x="1204233" y="285302"/>
                    </a:cubicBezTo>
                    <a:cubicBezTo>
                      <a:pt x="1114734" y="147012"/>
                      <a:pt x="1028771" y="118335"/>
                      <a:pt x="828779" y="112637"/>
                    </a:cubicBezTo>
                    <a:lnTo>
                      <a:pt x="751042" y="111562"/>
                    </a:lnTo>
                    <a:lnTo>
                      <a:pt x="751043" y="111507"/>
                    </a:lnTo>
                    <a:lnTo>
                      <a:pt x="748714" y="111529"/>
                    </a:lnTo>
                    <a:lnTo>
                      <a:pt x="747110" y="111507"/>
                    </a:lnTo>
                    <a:lnTo>
                      <a:pt x="747109" y="111545"/>
                    </a:lnTo>
                    <a:lnTo>
                      <a:pt x="632429" y="112637"/>
                    </a:lnTo>
                    <a:cubicBezTo>
                      <a:pt x="432437" y="118335"/>
                      <a:pt x="346474" y="147012"/>
                      <a:pt x="256975" y="285302"/>
                    </a:cubicBezTo>
                    <a:cubicBezTo>
                      <a:pt x="181715" y="179939"/>
                      <a:pt x="133654" y="116652"/>
                      <a:pt x="103549" y="0"/>
                    </a:cubicBezTo>
                    <a:lnTo>
                      <a:pt x="2975" y="46695"/>
                    </a:lnTo>
                    <a:lnTo>
                      <a:pt x="0" y="42461"/>
                    </a:lnTo>
                    <a:lnTo>
                      <a:pt x="1444" y="48235"/>
                    </a:lnTo>
                    <a:lnTo>
                      <a:pt x="69178" y="36946"/>
                    </a:lnTo>
                    <a:cubicBezTo>
                      <a:pt x="144908" y="428765"/>
                      <a:pt x="393499" y="613150"/>
                      <a:pt x="633446" y="680854"/>
                    </a:cubicBezTo>
                    <a:lnTo>
                      <a:pt x="721498" y="700005"/>
                    </a:lnTo>
                    <a:lnTo>
                      <a:pt x="721368" y="702990"/>
                    </a:lnTo>
                    <a:lnTo>
                      <a:pt x="728302" y="701485"/>
                    </a:lnTo>
                    <a:lnTo>
                      <a:pt x="735222" y="702990"/>
                    </a:lnTo>
                    <a:lnTo>
                      <a:pt x="735303" y="699965"/>
                    </a:lnTo>
                    <a:lnTo>
                      <a:pt x="823343" y="680854"/>
                    </a:lnTo>
                    <a:cubicBezTo>
                      <a:pt x="1064174" y="613150"/>
                      <a:pt x="1316301" y="428765"/>
                      <a:pt x="1392030" y="36946"/>
                    </a:cubicBezTo>
                    <a:lnTo>
                      <a:pt x="1459764" y="48235"/>
                    </a:lnTo>
                    <a:lnTo>
                      <a:pt x="1461208" y="42461"/>
                    </a:lnTo>
                    <a:lnTo>
                      <a:pt x="1458233" y="4669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6" name="Oval 35"/>
              <p:cNvSpPr/>
              <p:nvPr/>
            </p:nvSpPr>
            <p:spPr>
              <a:xfrm>
                <a:off x="7938655"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7" name="Oval 36"/>
              <p:cNvSpPr/>
              <p:nvPr/>
            </p:nvSpPr>
            <p:spPr>
              <a:xfrm>
                <a:off x="8540109"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grpSp>
          <p:nvGrpSpPr>
            <p:cNvPr id="7" name="Group 6"/>
            <p:cNvGrpSpPr/>
            <p:nvPr/>
          </p:nvGrpSpPr>
          <p:grpSpPr>
            <a:xfrm>
              <a:off x="8596609" y="1895606"/>
              <a:ext cx="1176864" cy="529088"/>
              <a:chOff x="8707320" y="1975555"/>
              <a:chExt cx="955442" cy="429542"/>
            </a:xfrm>
          </p:grpSpPr>
          <p:sp>
            <p:nvSpPr>
              <p:cNvPr id="31" name="Freeform 30"/>
              <p:cNvSpPr/>
              <p:nvPr/>
            </p:nvSpPr>
            <p:spPr>
              <a:xfrm>
                <a:off x="8801218" y="1975555"/>
                <a:ext cx="745068" cy="383823"/>
              </a:xfrm>
              <a:custGeom>
                <a:avLst/>
                <a:gdLst>
                  <a:gd name="connsiteX0" fmla="*/ 372534 w 745068"/>
                  <a:gd name="connsiteY0" fmla="*/ 0 h 383823"/>
                  <a:gd name="connsiteX1" fmla="*/ 745068 w 745068"/>
                  <a:gd name="connsiteY1" fmla="*/ 372534 h 383823"/>
                  <a:gd name="connsiteX2" fmla="*/ 743930 w 745068"/>
                  <a:gd name="connsiteY2" fmla="*/ 383823 h 383823"/>
                  <a:gd name="connsiteX3" fmla="*/ 1138 w 745068"/>
                  <a:gd name="connsiteY3" fmla="*/ 383823 h 383823"/>
                  <a:gd name="connsiteX4" fmla="*/ 0 w 745068"/>
                  <a:gd name="connsiteY4" fmla="*/ 372534 h 383823"/>
                  <a:gd name="connsiteX5" fmla="*/ 372534 w 745068"/>
                  <a:gd name="connsiteY5" fmla="*/ 0 h 38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068" h="383823">
                    <a:moveTo>
                      <a:pt x="372534" y="0"/>
                    </a:moveTo>
                    <a:cubicBezTo>
                      <a:pt x="578279" y="0"/>
                      <a:pt x="745068" y="166789"/>
                      <a:pt x="745068" y="372534"/>
                    </a:cubicBezTo>
                    <a:lnTo>
                      <a:pt x="743930" y="383823"/>
                    </a:lnTo>
                    <a:lnTo>
                      <a:pt x="1138" y="383823"/>
                    </a:lnTo>
                    <a:lnTo>
                      <a:pt x="0" y="372534"/>
                    </a:lnTo>
                    <a:cubicBezTo>
                      <a:pt x="0" y="166789"/>
                      <a:pt x="166789" y="0"/>
                      <a:pt x="372534" y="0"/>
                    </a:cubicBezTo>
                    <a:close/>
                  </a:path>
                </a:pathLst>
              </a:cu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2" name="Rectangle 31"/>
              <p:cNvSpPr/>
              <p:nvPr/>
            </p:nvSpPr>
            <p:spPr>
              <a:xfrm>
                <a:off x="8707320" y="2359378"/>
                <a:ext cx="955442" cy="45719"/>
              </a:xfrm>
              <a:prstGeom prst="rect">
                <a:avLst/>
              </a:pr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3" name="Freeform 32"/>
              <p:cNvSpPr/>
              <p:nvPr/>
            </p:nvSpPr>
            <p:spPr>
              <a:xfrm>
                <a:off x="9010063" y="1975555"/>
                <a:ext cx="327378" cy="220134"/>
              </a:xfrm>
              <a:custGeom>
                <a:avLst/>
                <a:gdLst>
                  <a:gd name="connsiteX0" fmla="*/ 163689 w 327378"/>
                  <a:gd name="connsiteY0" fmla="*/ 0 h 220134"/>
                  <a:gd name="connsiteX1" fmla="*/ 308696 w 327378"/>
                  <a:gd name="connsiteY1" fmla="*/ 29276 h 220134"/>
                  <a:gd name="connsiteX2" fmla="*/ 326170 w 327378"/>
                  <a:gd name="connsiteY2" fmla="*/ 38760 h 220134"/>
                  <a:gd name="connsiteX3" fmla="*/ 327378 w 327378"/>
                  <a:gd name="connsiteY3" fmla="*/ 45156 h 220134"/>
                  <a:gd name="connsiteX4" fmla="*/ 163689 w 327378"/>
                  <a:gd name="connsiteY4" fmla="*/ 220134 h 220134"/>
                  <a:gd name="connsiteX5" fmla="*/ 0 w 327378"/>
                  <a:gd name="connsiteY5" fmla="*/ 45156 h 220134"/>
                  <a:gd name="connsiteX6" fmla="*/ 1208 w 327378"/>
                  <a:gd name="connsiteY6" fmla="*/ 38760 h 220134"/>
                  <a:gd name="connsiteX7" fmla="*/ 18682 w 327378"/>
                  <a:gd name="connsiteY7" fmla="*/ 29276 h 220134"/>
                  <a:gd name="connsiteX8" fmla="*/ 163689 w 327378"/>
                  <a:gd name="connsiteY8" fmla="*/ 0 h 22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378" h="220134">
                    <a:moveTo>
                      <a:pt x="163689" y="0"/>
                    </a:moveTo>
                    <a:cubicBezTo>
                      <a:pt x="215125" y="0"/>
                      <a:pt x="264127" y="10424"/>
                      <a:pt x="308696" y="29276"/>
                    </a:cubicBezTo>
                    <a:lnTo>
                      <a:pt x="326170" y="38760"/>
                    </a:lnTo>
                    <a:lnTo>
                      <a:pt x="327378" y="45156"/>
                    </a:lnTo>
                    <a:cubicBezTo>
                      <a:pt x="327378" y="141794"/>
                      <a:pt x="254092" y="220134"/>
                      <a:pt x="163689" y="220134"/>
                    </a:cubicBezTo>
                    <a:cubicBezTo>
                      <a:pt x="73286" y="220134"/>
                      <a:pt x="0" y="141794"/>
                      <a:pt x="0" y="45156"/>
                    </a:cubicBezTo>
                    <a:lnTo>
                      <a:pt x="1208" y="38760"/>
                    </a:lnTo>
                    <a:lnTo>
                      <a:pt x="18682" y="29276"/>
                    </a:lnTo>
                    <a:cubicBezTo>
                      <a:pt x="63251" y="10424"/>
                      <a:pt x="112253" y="0"/>
                      <a:pt x="163689" y="0"/>
                    </a:cubicBezTo>
                    <a:close/>
                  </a:path>
                </a:pathLst>
              </a:custGeom>
              <a:solidFill>
                <a:srgbClr val="FFAE09"/>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8" name="Freeform 7"/>
            <p:cNvSpPr/>
            <p:nvPr/>
          </p:nvSpPr>
          <p:spPr>
            <a:xfrm>
              <a:off x="8652043" y="2852156"/>
              <a:ext cx="1004290" cy="1407246"/>
            </a:xfrm>
            <a:custGeom>
              <a:avLst/>
              <a:gdLst>
                <a:gd name="connsiteX0" fmla="*/ 170481 w 1004290"/>
                <a:gd name="connsiteY0" fmla="*/ 3099 h 1407246"/>
                <a:gd name="connsiteX1" fmla="*/ 198378 w 1004290"/>
                <a:gd name="connsiteY1" fmla="*/ 409155 h 1407246"/>
                <a:gd name="connsiteX2" fmla="*/ 821410 w 1004290"/>
                <a:gd name="connsiteY2" fmla="*/ 402955 h 1407246"/>
                <a:gd name="connsiteX3" fmla="*/ 821410 w 1004290"/>
                <a:gd name="connsiteY3" fmla="*/ 0 h 1407246"/>
                <a:gd name="connsiteX4" fmla="*/ 998091 w 1004290"/>
                <a:gd name="connsiteY4" fmla="*/ 52694 h 1407246"/>
                <a:gd name="connsiteX5" fmla="*/ 1004290 w 1004290"/>
                <a:gd name="connsiteY5" fmla="*/ 1407246 h 1407246"/>
                <a:gd name="connsiteX6" fmla="*/ 0 w 1004290"/>
                <a:gd name="connsiteY6" fmla="*/ 1407246 h 1407246"/>
                <a:gd name="connsiteX7" fmla="*/ 6199 w 1004290"/>
                <a:gd name="connsiteY7" fmla="*/ 46494 h 1407246"/>
                <a:gd name="connsiteX8" fmla="*/ 170481 w 1004290"/>
                <a:gd name="connsiteY8" fmla="*/ 3099 h 140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290" h="1407246">
                  <a:moveTo>
                    <a:pt x="170481" y="3099"/>
                  </a:moveTo>
                  <a:lnTo>
                    <a:pt x="198378" y="409155"/>
                  </a:lnTo>
                  <a:lnTo>
                    <a:pt x="821410" y="402955"/>
                  </a:lnTo>
                  <a:lnTo>
                    <a:pt x="821410" y="0"/>
                  </a:lnTo>
                  <a:lnTo>
                    <a:pt x="998091" y="52694"/>
                  </a:lnTo>
                  <a:cubicBezTo>
                    <a:pt x="1000157" y="504211"/>
                    <a:pt x="1002224" y="955729"/>
                    <a:pt x="1004290" y="1407246"/>
                  </a:cubicBezTo>
                  <a:lnTo>
                    <a:pt x="0" y="1407246"/>
                  </a:lnTo>
                  <a:cubicBezTo>
                    <a:pt x="2066" y="953662"/>
                    <a:pt x="4133" y="500078"/>
                    <a:pt x="6199" y="46494"/>
                  </a:cubicBezTo>
                  <a:lnTo>
                    <a:pt x="170481" y="3099"/>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9" name="Freeform 8"/>
            <p:cNvSpPr/>
            <p:nvPr/>
          </p:nvSpPr>
          <p:spPr>
            <a:xfrm>
              <a:off x="9648989" y="2923449"/>
              <a:ext cx="661117" cy="1518308"/>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0" name="Freeform 9"/>
            <p:cNvSpPr/>
            <p:nvPr/>
          </p:nvSpPr>
          <p:spPr>
            <a:xfrm flipH="1">
              <a:off x="8009317" y="2923449"/>
              <a:ext cx="656252" cy="1518308"/>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1" name="Freeform 10"/>
            <p:cNvSpPr/>
            <p:nvPr/>
          </p:nvSpPr>
          <p:spPr>
            <a:xfrm>
              <a:off x="8825898" y="2821159"/>
              <a:ext cx="673673" cy="523843"/>
            </a:xfrm>
            <a:custGeom>
              <a:avLst/>
              <a:gdLst>
                <a:gd name="connsiteX0" fmla="*/ 0 w 706723"/>
                <a:gd name="connsiteY0" fmla="*/ 30997 h 523843"/>
                <a:gd name="connsiteX1" fmla="*/ 52694 w 706723"/>
                <a:gd name="connsiteY1" fmla="*/ 0 h 523843"/>
                <a:gd name="connsiteX2" fmla="*/ 353362 w 706723"/>
                <a:gd name="connsiteY2" fmla="*/ 254172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3051"/>
                <a:gd name="connsiteY0" fmla="*/ 30997 h 523843"/>
                <a:gd name="connsiteX1" fmla="*/ 52694 w 703051"/>
                <a:gd name="connsiteY1" fmla="*/ 0 h 523843"/>
                <a:gd name="connsiteX2" fmla="*/ 346017 w 703051"/>
                <a:gd name="connsiteY2" fmla="*/ 180726 h 523843"/>
                <a:gd name="connsiteX3" fmla="*/ 607534 w 703051"/>
                <a:gd name="connsiteY3" fmla="*/ 27897 h 523843"/>
                <a:gd name="connsiteX4" fmla="*/ 660228 w 703051"/>
                <a:gd name="connsiteY4" fmla="*/ 24797 h 523843"/>
                <a:gd name="connsiteX5" fmla="*/ 703051 w 703051"/>
                <a:gd name="connsiteY5" fmla="*/ 521079 h 523843"/>
                <a:gd name="connsiteX6" fmla="*/ 9299 w 703051"/>
                <a:gd name="connsiteY6" fmla="*/ 523843 h 523843"/>
                <a:gd name="connsiteX7" fmla="*/ 0 w 703051"/>
                <a:gd name="connsiteY7" fmla="*/ 30997 h 523843"/>
                <a:gd name="connsiteX0" fmla="*/ 0 w 673673"/>
                <a:gd name="connsiteY0" fmla="*/ 30997 h 523843"/>
                <a:gd name="connsiteX1" fmla="*/ 52694 w 673673"/>
                <a:gd name="connsiteY1" fmla="*/ 0 h 523843"/>
                <a:gd name="connsiteX2" fmla="*/ 346017 w 673673"/>
                <a:gd name="connsiteY2" fmla="*/ 180726 h 523843"/>
                <a:gd name="connsiteX3" fmla="*/ 607534 w 673673"/>
                <a:gd name="connsiteY3" fmla="*/ 27897 h 523843"/>
                <a:gd name="connsiteX4" fmla="*/ 660228 w 673673"/>
                <a:gd name="connsiteY4" fmla="*/ 24797 h 523843"/>
                <a:gd name="connsiteX5" fmla="*/ 673673 w 673673"/>
                <a:gd name="connsiteY5" fmla="*/ 517406 h 523843"/>
                <a:gd name="connsiteX6" fmla="*/ 9299 w 673673"/>
                <a:gd name="connsiteY6" fmla="*/ 523843 h 523843"/>
                <a:gd name="connsiteX7" fmla="*/ 0 w 673673"/>
                <a:gd name="connsiteY7" fmla="*/ 30997 h 523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673" h="523843">
                  <a:moveTo>
                    <a:pt x="0" y="30997"/>
                  </a:moveTo>
                  <a:lnTo>
                    <a:pt x="52694" y="0"/>
                  </a:lnTo>
                  <a:cubicBezTo>
                    <a:pt x="150468" y="60242"/>
                    <a:pt x="207848" y="157207"/>
                    <a:pt x="346017" y="180726"/>
                  </a:cubicBezTo>
                  <a:cubicBezTo>
                    <a:pt x="488273" y="166506"/>
                    <a:pt x="520362" y="78840"/>
                    <a:pt x="607534" y="27897"/>
                  </a:cubicBezTo>
                  <a:lnTo>
                    <a:pt x="660228" y="24797"/>
                  </a:lnTo>
                  <a:lnTo>
                    <a:pt x="673673" y="517406"/>
                  </a:lnTo>
                  <a:lnTo>
                    <a:pt x="9299" y="523843"/>
                  </a:lnTo>
                  <a:lnTo>
                    <a:pt x="0" y="30997"/>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2" name="Rounded Rectangle 11"/>
            <p:cNvSpPr/>
            <p:nvPr/>
          </p:nvSpPr>
          <p:spPr>
            <a:xfrm>
              <a:off x="8850695" y="3605374"/>
              <a:ext cx="641630" cy="461850"/>
            </a:xfrm>
            <a:prstGeom prst="roundRect">
              <a:avLst>
                <a:gd name="adj" fmla="val 6831"/>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3" name="Rounded Rectangle 12"/>
            <p:cNvSpPr/>
            <p:nvPr/>
          </p:nvSpPr>
          <p:spPr>
            <a:xfrm>
              <a:off x="8850695" y="3555779"/>
              <a:ext cx="641630" cy="102289"/>
            </a:xfrm>
            <a:prstGeom prst="roundRect">
              <a:avLst>
                <a:gd name="adj" fmla="val 6831"/>
              </a:avLst>
            </a:prstGeom>
            <a:solidFill>
              <a:schemeClr val="accent3">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4" name="Oval 13"/>
            <p:cNvSpPr/>
            <p:nvPr/>
          </p:nvSpPr>
          <p:spPr>
            <a:xfrm>
              <a:off x="9148650" y="3582514"/>
              <a:ext cx="45719" cy="45719"/>
            </a:xfrm>
            <a:prstGeom prst="ellipse">
              <a:avLst/>
            </a:prstGeom>
            <a:solidFill>
              <a:schemeClr val="accent3">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5" name="Freeform 14"/>
            <p:cNvSpPr/>
            <p:nvPr/>
          </p:nvSpPr>
          <p:spPr>
            <a:xfrm>
              <a:off x="8652043" y="4234640"/>
              <a:ext cx="1004291" cy="1501227"/>
            </a:xfrm>
            <a:custGeom>
              <a:avLst/>
              <a:gdLst>
                <a:gd name="connsiteX0" fmla="*/ 0 w 1176250"/>
                <a:gd name="connsiteY0" fmla="*/ 0 h 1708265"/>
                <a:gd name="connsiteX1" fmla="*/ 0 w 1176250"/>
                <a:gd name="connsiteY1" fmla="*/ 1708265 h 1708265"/>
                <a:gd name="connsiteX2" fmla="*/ 515389 w 1176250"/>
                <a:gd name="connsiteY2" fmla="*/ 1708265 h 1708265"/>
                <a:gd name="connsiteX3" fmla="*/ 515389 w 1176250"/>
                <a:gd name="connsiteY3" fmla="*/ 635923 h 1708265"/>
                <a:gd name="connsiteX4" fmla="*/ 673330 w 1176250"/>
                <a:gd name="connsiteY4" fmla="*/ 635923 h 1708265"/>
                <a:gd name="connsiteX5" fmla="*/ 673330 w 1176250"/>
                <a:gd name="connsiteY5" fmla="*/ 1687483 h 1708265"/>
                <a:gd name="connsiteX6" fmla="*/ 1167938 w 1176250"/>
                <a:gd name="connsiteY6" fmla="*/ 1687483 h 1708265"/>
                <a:gd name="connsiteX7" fmla="*/ 1176250 w 1176250"/>
                <a:gd name="connsiteY7" fmla="*/ 24938 h 1708265"/>
                <a:gd name="connsiteX8" fmla="*/ 0 w 1176250"/>
                <a:gd name="connsiteY8" fmla="*/ 0 h 170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50" h="1708265">
                  <a:moveTo>
                    <a:pt x="0" y="0"/>
                  </a:moveTo>
                  <a:lnTo>
                    <a:pt x="0" y="1708265"/>
                  </a:lnTo>
                  <a:lnTo>
                    <a:pt x="515389" y="1708265"/>
                  </a:lnTo>
                  <a:lnTo>
                    <a:pt x="515389" y="635923"/>
                  </a:lnTo>
                  <a:lnTo>
                    <a:pt x="673330" y="635923"/>
                  </a:lnTo>
                  <a:lnTo>
                    <a:pt x="673330" y="1687483"/>
                  </a:lnTo>
                  <a:lnTo>
                    <a:pt x="1167938" y="1687483"/>
                  </a:lnTo>
                  <a:cubicBezTo>
                    <a:pt x="1170709" y="1133301"/>
                    <a:pt x="1173479" y="579120"/>
                    <a:pt x="1176250" y="24938"/>
                  </a:cubicBezTo>
                  <a:lnTo>
                    <a:pt x="0" y="0"/>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nvGrpSpPr>
            <p:cNvPr id="16" name="Group 15"/>
            <p:cNvGrpSpPr/>
            <p:nvPr/>
          </p:nvGrpSpPr>
          <p:grpSpPr>
            <a:xfrm>
              <a:off x="8382700" y="5706087"/>
              <a:ext cx="742397" cy="321431"/>
              <a:chOff x="5211039" y="4684222"/>
              <a:chExt cx="844783" cy="365760"/>
            </a:xfrm>
          </p:grpSpPr>
          <p:sp>
            <p:nvSpPr>
              <p:cNvPr id="29" name="Freeform 28"/>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30" name="Rectangle 29"/>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grpSp>
          <p:nvGrpSpPr>
            <p:cNvPr id="17" name="Group 16"/>
            <p:cNvGrpSpPr/>
            <p:nvPr/>
          </p:nvGrpSpPr>
          <p:grpSpPr>
            <a:xfrm flipH="1">
              <a:off x="9196022" y="5706087"/>
              <a:ext cx="742397" cy="321431"/>
              <a:chOff x="5211039" y="4684222"/>
              <a:chExt cx="844783" cy="365760"/>
            </a:xfrm>
          </p:grpSpPr>
          <p:sp>
            <p:nvSpPr>
              <p:cNvPr id="27" name="Freeform 26"/>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28" name="Rectangle 27"/>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18" name="Freeform 17"/>
            <p:cNvSpPr/>
            <p:nvPr/>
          </p:nvSpPr>
          <p:spPr>
            <a:xfrm rot="587009">
              <a:off x="7945418" y="4310864"/>
              <a:ext cx="336260" cy="261786"/>
            </a:xfrm>
            <a:custGeom>
              <a:avLst/>
              <a:gdLst>
                <a:gd name="connsiteX0" fmla="*/ 0 w 272561"/>
                <a:gd name="connsiteY0" fmla="*/ 0 h 241789"/>
                <a:gd name="connsiteX1" fmla="*/ 17584 w 272561"/>
                <a:gd name="connsiteY1" fmla="*/ 241789 h 241789"/>
                <a:gd name="connsiteX2" fmla="*/ 272561 w 272561"/>
                <a:gd name="connsiteY2" fmla="*/ 101112 h 241789"/>
                <a:gd name="connsiteX3" fmla="*/ 0 w 272561"/>
                <a:gd name="connsiteY3" fmla="*/ 0 h 241789"/>
                <a:gd name="connsiteX0" fmla="*/ 45158 w 317719"/>
                <a:gd name="connsiteY0" fmla="*/ 0 h 241789"/>
                <a:gd name="connsiteX1" fmla="*/ 62742 w 317719"/>
                <a:gd name="connsiteY1" fmla="*/ 241789 h 241789"/>
                <a:gd name="connsiteX2" fmla="*/ 317719 w 317719"/>
                <a:gd name="connsiteY2" fmla="*/ 101112 h 241789"/>
                <a:gd name="connsiteX3" fmla="*/ 45158 w 317719"/>
                <a:gd name="connsiteY3" fmla="*/ 0 h 241789"/>
                <a:gd name="connsiteX0" fmla="*/ 58815 w 331376"/>
                <a:gd name="connsiteY0" fmla="*/ 0 h 241789"/>
                <a:gd name="connsiteX1" fmla="*/ 76399 w 331376"/>
                <a:gd name="connsiteY1" fmla="*/ 241789 h 241789"/>
                <a:gd name="connsiteX2" fmla="*/ 331376 w 331376"/>
                <a:gd name="connsiteY2" fmla="*/ 101112 h 241789"/>
                <a:gd name="connsiteX3" fmla="*/ 58815 w 331376"/>
                <a:gd name="connsiteY3" fmla="*/ 0 h 241789"/>
                <a:gd name="connsiteX0" fmla="*/ 58815 w 331376"/>
                <a:gd name="connsiteY0" fmla="*/ 0 h 258032"/>
                <a:gd name="connsiteX1" fmla="*/ 76399 w 331376"/>
                <a:gd name="connsiteY1" fmla="*/ 241789 h 258032"/>
                <a:gd name="connsiteX2" fmla="*/ 331376 w 331376"/>
                <a:gd name="connsiteY2" fmla="*/ 101112 h 258032"/>
                <a:gd name="connsiteX3" fmla="*/ 58815 w 331376"/>
                <a:gd name="connsiteY3" fmla="*/ 0 h 258032"/>
                <a:gd name="connsiteX0" fmla="*/ 58815 w 336260"/>
                <a:gd name="connsiteY0" fmla="*/ 0 h 261786"/>
                <a:gd name="connsiteX1" fmla="*/ 76399 w 336260"/>
                <a:gd name="connsiteY1" fmla="*/ 241789 h 261786"/>
                <a:gd name="connsiteX2" fmla="*/ 331376 w 336260"/>
                <a:gd name="connsiteY2" fmla="*/ 101112 h 261786"/>
                <a:gd name="connsiteX3" fmla="*/ 58815 w 336260"/>
                <a:gd name="connsiteY3" fmla="*/ 0 h 261786"/>
              </a:gdLst>
              <a:ahLst/>
              <a:cxnLst>
                <a:cxn ang="0">
                  <a:pos x="connsiteX0" y="connsiteY0"/>
                </a:cxn>
                <a:cxn ang="0">
                  <a:pos x="connsiteX1" y="connsiteY1"/>
                </a:cxn>
                <a:cxn ang="0">
                  <a:pos x="connsiteX2" y="connsiteY2"/>
                </a:cxn>
                <a:cxn ang="0">
                  <a:pos x="connsiteX3" y="connsiteY3"/>
                </a:cxn>
              </a:cxnLst>
              <a:rect l="l" t="t" r="r" b="b"/>
              <a:pathLst>
                <a:path w="336260" h="261786">
                  <a:moveTo>
                    <a:pt x="58815" y="0"/>
                  </a:moveTo>
                  <a:cubicBezTo>
                    <a:pt x="-49624" y="106973"/>
                    <a:pt x="13388" y="191966"/>
                    <a:pt x="76399" y="241789"/>
                  </a:cubicBezTo>
                  <a:cubicBezTo>
                    <a:pt x="315256" y="309197"/>
                    <a:pt x="351892" y="191965"/>
                    <a:pt x="331376" y="101112"/>
                  </a:cubicBezTo>
                  <a:lnTo>
                    <a:pt x="58815" y="0"/>
                  </a:lnTo>
                  <a:close/>
                </a:path>
              </a:pathLst>
            </a:custGeom>
            <a:solidFill>
              <a:srgbClr val="FAC2A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19" name="Rectangle 18"/>
            <p:cNvSpPr/>
            <p:nvPr/>
          </p:nvSpPr>
          <p:spPr>
            <a:xfrm>
              <a:off x="8665569" y="4218311"/>
              <a:ext cx="990764" cy="163779"/>
            </a:xfrm>
            <a:prstGeom prst="rect">
              <a:avLst/>
            </a:prstGeom>
            <a:solidFill>
              <a:srgbClr val="9633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20" name="Freeform 19"/>
            <p:cNvSpPr/>
            <p:nvPr/>
          </p:nvSpPr>
          <p:spPr>
            <a:xfrm>
              <a:off x="9047722" y="4179935"/>
              <a:ext cx="302868" cy="229056"/>
            </a:xfrm>
            <a:custGeom>
              <a:avLst/>
              <a:gdLst>
                <a:gd name="connsiteX0" fmla="*/ 89013 w 850931"/>
                <a:gd name="connsiteY0" fmla="*/ 80210 h 643549"/>
                <a:gd name="connsiteX1" fmla="*/ 89013 w 850931"/>
                <a:gd name="connsiteY1" fmla="*/ 586869 h 643549"/>
                <a:gd name="connsiteX2" fmla="*/ 747381 w 850931"/>
                <a:gd name="connsiteY2" fmla="*/ 586869 h 643549"/>
                <a:gd name="connsiteX3" fmla="*/ 747381 w 850931"/>
                <a:gd name="connsiteY3" fmla="*/ 376830 h 643549"/>
                <a:gd name="connsiteX4" fmla="*/ 389823 w 850931"/>
                <a:gd name="connsiteY4" fmla="*/ 376830 h 643549"/>
                <a:gd name="connsiteX5" fmla="*/ 389823 w 850931"/>
                <a:gd name="connsiteY5" fmla="*/ 331111 h 643549"/>
                <a:gd name="connsiteX6" fmla="*/ 747381 w 850931"/>
                <a:gd name="connsiteY6" fmla="*/ 331111 h 643549"/>
                <a:gd name="connsiteX7" fmla="*/ 747381 w 850931"/>
                <a:gd name="connsiteY7" fmla="*/ 80210 h 643549"/>
                <a:gd name="connsiteX8" fmla="*/ 0 w 850931"/>
                <a:gd name="connsiteY8" fmla="*/ 0 h 643549"/>
                <a:gd name="connsiteX9" fmla="*/ 836247 w 850931"/>
                <a:gd name="connsiteY9" fmla="*/ 0 h 643549"/>
                <a:gd name="connsiteX10" fmla="*/ 836247 w 850931"/>
                <a:gd name="connsiteY10" fmla="*/ 331111 h 643549"/>
                <a:gd name="connsiteX11" fmla="*/ 850931 w 850931"/>
                <a:gd name="connsiteY11" fmla="*/ 331111 h 643549"/>
                <a:gd name="connsiteX12" fmla="*/ 850931 w 850931"/>
                <a:gd name="connsiteY12" fmla="*/ 376830 h 643549"/>
                <a:gd name="connsiteX13" fmla="*/ 836247 w 850931"/>
                <a:gd name="connsiteY13" fmla="*/ 376830 h 643549"/>
                <a:gd name="connsiteX14" fmla="*/ 836247 w 850931"/>
                <a:gd name="connsiteY14" fmla="*/ 643549 h 643549"/>
                <a:gd name="connsiteX15" fmla="*/ 0 w 850931"/>
                <a:gd name="connsiteY15" fmla="*/ 643549 h 64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0931" h="643549">
                  <a:moveTo>
                    <a:pt x="89013" y="80210"/>
                  </a:moveTo>
                  <a:lnTo>
                    <a:pt x="89013" y="586869"/>
                  </a:lnTo>
                  <a:lnTo>
                    <a:pt x="747381" y="586869"/>
                  </a:lnTo>
                  <a:lnTo>
                    <a:pt x="747381" y="376830"/>
                  </a:lnTo>
                  <a:lnTo>
                    <a:pt x="389823" y="376830"/>
                  </a:lnTo>
                  <a:lnTo>
                    <a:pt x="389823" y="331111"/>
                  </a:lnTo>
                  <a:lnTo>
                    <a:pt x="747381" y="331111"/>
                  </a:lnTo>
                  <a:lnTo>
                    <a:pt x="747381" y="80210"/>
                  </a:lnTo>
                  <a:close/>
                  <a:moveTo>
                    <a:pt x="0" y="0"/>
                  </a:moveTo>
                  <a:lnTo>
                    <a:pt x="836247" y="0"/>
                  </a:lnTo>
                  <a:lnTo>
                    <a:pt x="836247" y="331111"/>
                  </a:lnTo>
                  <a:lnTo>
                    <a:pt x="850931" y="331111"/>
                  </a:lnTo>
                  <a:lnTo>
                    <a:pt x="850931" y="376830"/>
                  </a:lnTo>
                  <a:lnTo>
                    <a:pt x="836247" y="376830"/>
                  </a:lnTo>
                  <a:lnTo>
                    <a:pt x="836247" y="643549"/>
                  </a:lnTo>
                  <a:lnTo>
                    <a:pt x="0" y="643549"/>
                  </a:lnTo>
                  <a:close/>
                </a:path>
              </a:pathLst>
            </a:cu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nvGrpSpPr>
            <p:cNvPr id="21" name="Group 20"/>
            <p:cNvGrpSpPr/>
            <p:nvPr/>
          </p:nvGrpSpPr>
          <p:grpSpPr>
            <a:xfrm>
              <a:off x="8652387" y="3948498"/>
              <a:ext cx="274390" cy="627590"/>
              <a:chOff x="6044795" y="4831564"/>
              <a:chExt cx="274390" cy="627590"/>
            </a:xfrm>
          </p:grpSpPr>
          <p:sp>
            <p:nvSpPr>
              <p:cNvPr id="25" name="Freeform 24"/>
              <p:cNvSpPr>
                <a:spLocks/>
              </p:cNvSpPr>
              <p:nvPr/>
            </p:nvSpPr>
            <p:spPr bwMode="auto">
              <a:xfrm rot="18900000">
                <a:off x="6044795" y="5185409"/>
                <a:ext cx="274390" cy="273745"/>
              </a:xfrm>
              <a:custGeom>
                <a:avLst/>
                <a:gdLst>
                  <a:gd name="connsiteX0" fmla="*/ 181494 w 274390"/>
                  <a:gd name="connsiteY0" fmla="*/ 0 h 273745"/>
                  <a:gd name="connsiteX1" fmla="*/ 274390 w 274390"/>
                  <a:gd name="connsiteY1" fmla="*/ 92895 h 273745"/>
                  <a:gd name="connsiteX2" fmla="*/ 264721 w 274390"/>
                  <a:gd name="connsiteY2" fmla="*/ 101275 h 273745"/>
                  <a:gd name="connsiteX3" fmla="*/ 257502 w 274390"/>
                  <a:gd name="connsiteY3" fmla="*/ 107692 h 273745"/>
                  <a:gd name="connsiteX4" fmla="*/ 249480 w 274390"/>
                  <a:gd name="connsiteY4" fmla="*/ 111703 h 273745"/>
                  <a:gd name="connsiteX5" fmla="*/ 241458 w 274390"/>
                  <a:gd name="connsiteY5" fmla="*/ 113308 h 273745"/>
                  <a:gd name="connsiteX6" fmla="*/ 233436 w 274390"/>
                  <a:gd name="connsiteY6" fmla="*/ 114110 h 273745"/>
                  <a:gd name="connsiteX7" fmla="*/ 225414 w 274390"/>
                  <a:gd name="connsiteY7" fmla="*/ 113307 h 273745"/>
                  <a:gd name="connsiteX8" fmla="*/ 217392 w 274390"/>
                  <a:gd name="connsiteY8" fmla="*/ 111703 h 273745"/>
                  <a:gd name="connsiteX9" fmla="*/ 210172 w 274390"/>
                  <a:gd name="connsiteY9" fmla="*/ 107692 h 273745"/>
                  <a:gd name="connsiteX10" fmla="*/ 203755 w 274390"/>
                  <a:gd name="connsiteY10" fmla="*/ 101275 h 273745"/>
                  <a:gd name="connsiteX11" fmla="*/ 199744 w 274390"/>
                  <a:gd name="connsiteY11" fmla="*/ 98868 h 273745"/>
                  <a:gd name="connsiteX12" fmla="*/ 95460 w 274390"/>
                  <a:gd name="connsiteY12" fmla="*/ 203955 h 273745"/>
                  <a:gd name="connsiteX13" fmla="*/ 84229 w 274390"/>
                  <a:gd name="connsiteY13" fmla="*/ 232833 h 273745"/>
                  <a:gd name="connsiteX14" fmla="*/ 25670 w 274390"/>
                  <a:gd name="connsiteY14" fmla="*/ 273745 h 273745"/>
                  <a:gd name="connsiteX15" fmla="*/ 0 w 274390"/>
                  <a:gd name="connsiteY15" fmla="*/ 246471 h 273745"/>
                  <a:gd name="connsiteX16" fmla="*/ 40911 w 274390"/>
                  <a:gd name="connsiteY16" fmla="*/ 187911 h 273745"/>
                  <a:gd name="connsiteX17" fmla="*/ 68988 w 274390"/>
                  <a:gd name="connsiteY17" fmla="*/ 178285 h 273745"/>
                  <a:gd name="connsiteX18" fmla="*/ 174074 w 274390"/>
                  <a:gd name="connsiteY18" fmla="*/ 72396 h 273745"/>
                  <a:gd name="connsiteX19" fmla="*/ 171668 w 274390"/>
                  <a:gd name="connsiteY19" fmla="*/ 70792 h 273745"/>
                  <a:gd name="connsiteX20" fmla="*/ 166052 w 274390"/>
                  <a:gd name="connsiteY20" fmla="*/ 63572 h 273745"/>
                  <a:gd name="connsiteX21" fmla="*/ 162041 w 274390"/>
                  <a:gd name="connsiteY21" fmla="*/ 57154 h 273745"/>
                  <a:gd name="connsiteX22" fmla="*/ 160437 w 274390"/>
                  <a:gd name="connsiteY22" fmla="*/ 49133 h 273745"/>
                  <a:gd name="connsiteX23" fmla="*/ 158833 w 274390"/>
                  <a:gd name="connsiteY23" fmla="*/ 40309 h 273745"/>
                  <a:gd name="connsiteX24" fmla="*/ 160437 w 274390"/>
                  <a:gd name="connsiteY24" fmla="*/ 32287 h 273745"/>
                  <a:gd name="connsiteX25" fmla="*/ 162041 w 274390"/>
                  <a:gd name="connsiteY25" fmla="*/ 24265 h 273745"/>
                  <a:gd name="connsiteX26" fmla="*/ 166052 w 274390"/>
                  <a:gd name="connsiteY26" fmla="*/ 17045 h 273745"/>
                  <a:gd name="connsiteX27" fmla="*/ 171668 w 274390"/>
                  <a:gd name="connsiteY27" fmla="*/ 9826 h 27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4390" h="273745">
                    <a:moveTo>
                      <a:pt x="181494" y="0"/>
                    </a:moveTo>
                    <a:lnTo>
                      <a:pt x="274390" y="92895"/>
                    </a:lnTo>
                    <a:lnTo>
                      <a:pt x="264721" y="101275"/>
                    </a:lnTo>
                    <a:lnTo>
                      <a:pt x="257502" y="107692"/>
                    </a:lnTo>
                    <a:lnTo>
                      <a:pt x="249480" y="111703"/>
                    </a:lnTo>
                    <a:lnTo>
                      <a:pt x="241458" y="113308"/>
                    </a:lnTo>
                    <a:lnTo>
                      <a:pt x="233436" y="114110"/>
                    </a:lnTo>
                    <a:lnTo>
                      <a:pt x="225414" y="113307"/>
                    </a:lnTo>
                    <a:lnTo>
                      <a:pt x="217392" y="111703"/>
                    </a:lnTo>
                    <a:lnTo>
                      <a:pt x="210172" y="107692"/>
                    </a:lnTo>
                    <a:lnTo>
                      <a:pt x="203755" y="101275"/>
                    </a:lnTo>
                    <a:lnTo>
                      <a:pt x="199744" y="98868"/>
                    </a:lnTo>
                    <a:lnTo>
                      <a:pt x="95460" y="203955"/>
                    </a:lnTo>
                    <a:lnTo>
                      <a:pt x="84229" y="232833"/>
                    </a:lnTo>
                    <a:lnTo>
                      <a:pt x="25670" y="273745"/>
                    </a:lnTo>
                    <a:lnTo>
                      <a:pt x="0" y="246471"/>
                    </a:lnTo>
                    <a:lnTo>
                      <a:pt x="40911" y="187911"/>
                    </a:lnTo>
                    <a:lnTo>
                      <a:pt x="68988" y="178285"/>
                    </a:lnTo>
                    <a:lnTo>
                      <a:pt x="174074" y="72396"/>
                    </a:lnTo>
                    <a:lnTo>
                      <a:pt x="171668" y="70792"/>
                    </a:lnTo>
                    <a:lnTo>
                      <a:pt x="166052" y="63572"/>
                    </a:lnTo>
                    <a:lnTo>
                      <a:pt x="162041" y="57154"/>
                    </a:lnTo>
                    <a:lnTo>
                      <a:pt x="160437" y="49133"/>
                    </a:lnTo>
                    <a:lnTo>
                      <a:pt x="158833" y="40309"/>
                    </a:lnTo>
                    <a:lnTo>
                      <a:pt x="160437" y="32287"/>
                    </a:lnTo>
                    <a:lnTo>
                      <a:pt x="162041" y="24265"/>
                    </a:lnTo>
                    <a:lnTo>
                      <a:pt x="166052" y="17045"/>
                    </a:lnTo>
                    <a:lnTo>
                      <a:pt x="171668" y="9826"/>
                    </a:lnTo>
                    <a:close/>
                  </a:path>
                </a:pathLst>
              </a:custGeom>
              <a:solidFill>
                <a:schemeClr val="bg1">
                  <a:lumMod val="85000"/>
                </a:schemeClr>
              </a:solidFill>
              <a:ln>
                <a:noFill/>
              </a:ln>
              <a:extLst/>
            </p:spPr>
            <p:txBody>
              <a:bodyPr vert="horz" wrap="square" lIns="68580" tIns="34290" rIns="68580" bIns="34290" numCol="1" anchor="t" anchorCtr="0" compatLnSpc="1">
                <a:prstTxWarp prst="textNoShape">
                  <a:avLst/>
                </a:prstTxWarp>
                <a:noAutofit/>
              </a:bodyPr>
              <a:lstStyle/>
              <a:p>
                <a:endParaRPr lang="en-US"/>
              </a:p>
            </p:txBody>
          </p:sp>
          <p:sp>
            <p:nvSpPr>
              <p:cNvPr id="26" name="Rounded Rectangle 25"/>
              <p:cNvSpPr/>
              <p:nvPr/>
            </p:nvSpPr>
            <p:spPr>
              <a:xfrm>
                <a:off x="6117977" y="4831564"/>
                <a:ext cx="128743" cy="428335"/>
              </a:xfrm>
              <a:prstGeom prst="roundRect">
                <a:avLst>
                  <a:gd name="adj" fmla="val 44253"/>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22" name="Freeform 15"/>
            <p:cNvSpPr>
              <a:spLocks/>
            </p:cNvSpPr>
            <p:nvPr/>
          </p:nvSpPr>
          <p:spPr bwMode="auto">
            <a:xfrm rot="18900000">
              <a:off x="9272864" y="4035782"/>
              <a:ext cx="474552" cy="475389"/>
            </a:xfrm>
            <a:custGeom>
              <a:avLst/>
              <a:gdLst>
                <a:gd name="T0" fmla="*/ 526 w 567"/>
                <a:gd name="T1" fmla="*/ 137 h 568"/>
                <a:gd name="T2" fmla="*/ 504 w 567"/>
                <a:gd name="T3" fmla="*/ 154 h 568"/>
                <a:gd name="T4" fmla="*/ 479 w 567"/>
                <a:gd name="T5" fmla="*/ 155 h 568"/>
                <a:gd name="T6" fmla="*/ 458 w 567"/>
                <a:gd name="T7" fmla="*/ 148 h 568"/>
                <a:gd name="T8" fmla="*/ 426 w 567"/>
                <a:gd name="T9" fmla="*/ 121 h 568"/>
                <a:gd name="T10" fmla="*/ 412 w 567"/>
                <a:gd name="T11" fmla="*/ 93 h 568"/>
                <a:gd name="T12" fmla="*/ 412 w 567"/>
                <a:gd name="T13" fmla="*/ 70 h 568"/>
                <a:gd name="T14" fmla="*/ 421 w 567"/>
                <a:gd name="T15" fmla="*/ 50 h 568"/>
                <a:gd name="T16" fmla="*/ 461 w 567"/>
                <a:gd name="T17" fmla="*/ 12 h 568"/>
                <a:gd name="T18" fmla="*/ 436 w 567"/>
                <a:gd name="T19" fmla="*/ 0 h 568"/>
                <a:gd name="T20" fmla="*/ 401 w 567"/>
                <a:gd name="T21" fmla="*/ 12 h 568"/>
                <a:gd name="T22" fmla="*/ 369 w 567"/>
                <a:gd name="T23" fmla="*/ 31 h 568"/>
                <a:gd name="T24" fmla="*/ 343 w 567"/>
                <a:gd name="T25" fmla="*/ 59 h 568"/>
                <a:gd name="T26" fmla="*/ 326 w 567"/>
                <a:gd name="T27" fmla="*/ 92 h 568"/>
                <a:gd name="T28" fmla="*/ 319 w 567"/>
                <a:gd name="T29" fmla="*/ 128 h 568"/>
                <a:gd name="T30" fmla="*/ 323 w 567"/>
                <a:gd name="T31" fmla="*/ 147 h 568"/>
                <a:gd name="T32" fmla="*/ 167 w 567"/>
                <a:gd name="T33" fmla="*/ 330 h 568"/>
                <a:gd name="T34" fmla="*/ 147 w 567"/>
                <a:gd name="T35" fmla="*/ 323 h 568"/>
                <a:gd name="T36" fmla="*/ 129 w 567"/>
                <a:gd name="T37" fmla="*/ 320 h 568"/>
                <a:gd name="T38" fmla="*/ 93 w 567"/>
                <a:gd name="T39" fmla="*/ 326 h 568"/>
                <a:gd name="T40" fmla="*/ 59 w 567"/>
                <a:gd name="T41" fmla="*/ 344 h 568"/>
                <a:gd name="T42" fmla="*/ 31 w 567"/>
                <a:gd name="T43" fmla="*/ 370 h 568"/>
                <a:gd name="T44" fmla="*/ 11 w 567"/>
                <a:gd name="T45" fmla="*/ 401 h 568"/>
                <a:gd name="T46" fmla="*/ 1 w 567"/>
                <a:gd name="T47" fmla="*/ 437 h 568"/>
                <a:gd name="T48" fmla="*/ 12 w 567"/>
                <a:gd name="T49" fmla="*/ 460 h 568"/>
                <a:gd name="T50" fmla="*/ 50 w 567"/>
                <a:gd name="T51" fmla="*/ 422 h 568"/>
                <a:gd name="T52" fmla="*/ 70 w 567"/>
                <a:gd name="T53" fmla="*/ 412 h 568"/>
                <a:gd name="T54" fmla="*/ 93 w 567"/>
                <a:gd name="T55" fmla="*/ 413 h 568"/>
                <a:gd name="T56" fmla="*/ 121 w 567"/>
                <a:gd name="T57" fmla="*/ 427 h 568"/>
                <a:gd name="T58" fmla="*/ 148 w 567"/>
                <a:gd name="T59" fmla="*/ 458 h 568"/>
                <a:gd name="T60" fmla="*/ 156 w 567"/>
                <a:gd name="T61" fmla="*/ 480 h 568"/>
                <a:gd name="T62" fmla="*/ 155 w 567"/>
                <a:gd name="T63" fmla="*/ 504 h 568"/>
                <a:gd name="T64" fmla="*/ 137 w 567"/>
                <a:gd name="T65" fmla="*/ 526 h 568"/>
                <a:gd name="T66" fmla="*/ 119 w 567"/>
                <a:gd name="T67" fmla="*/ 568 h 568"/>
                <a:gd name="T68" fmla="*/ 143 w 567"/>
                <a:gd name="T69" fmla="*/ 564 h 568"/>
                <a:gd name="T70" fmla="*/ 178 w 567"/>
                <a:gd name="T71" fmla="*/ 551 h 568"/>
                <a:gd name="T72" fmla="*/ 208 w 567"/>
                <a:gd name="T73" fmla="*/ 527 h 568"/>
                <a:gd name="T74" fmla="*/ 231 w 567"/>
                <a:gd name="T75" fmla="*/ 497 h 568"/>
                <a:gd name="T76" fmla="*/ 245 w 567"/>
                <a:gd name="T77" fmla="*/ 464 h 568"/>
                <a:gd name="T78" fmla="*/ 248 w 567"/>
                <a:gd name="T79" fmla="*/ 439 h 568"/>
                <a:gd name="T80" fmla="*/ 241 w 567"/>
                <a:gd name="T81" fmla="*/ 412 h 568"/>
                <a:gd name="T82" fmla="*/ 402 w 567"/>
                <a:gd name="T83" fmla="*/ 237 h 568"/>
                <a:gd name="T84" fmla="*/ 430 w 567"/>
                <a:gd name="T85" fmla="*/ 247 h 568"/>
                <a:gd name="T86" fmla="*/ 451 w 567"/>
                <a:gd name="T87" fmla="*/ 247 h 568"/>
                <a:gd name="T88" fmla="*/ 487 w 567"/>
                <a:gd name="T89" fmla="*/ 236 h 568"/>
                <a:gd name="T90" fmla="*/ 519 w 567"/>
                <a:gd name="T91" fmla="*/ 216 h 568"/>
                <a:gd name="T92" fmla="*/ 544 w 567"/>
                <a:gd name="T93" fmla="*/ 189 h 568"/>
                <a:gd name="T94" fmla="*/ 561 w 567"/>
                <a:gd name="T95" fmla="*/ 155 h 568"/>
                <a:gd name="T96" fmla="*/ 567 w 567"/>
                <a:gd name="T97" fmla="*/ 118 h 568"/>
                <a:gd name="T98" fmla="*/ 556 w 567"/>
                <a:gd name="T99" fmla="*/ 107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7" h="568">
                  <a:moveTo>
                    <a:pt x="556" y="107"/>
                  </a:moveTo>
                  <a:lnTo>
                    <a:pt x="556" y="107"/>
                  </a:lnTo>
                  <a:lnTo>
                    <a:pt x="526" y="137"/>
                  </a:lnTo>
                  <a:lnTo>
                    <a:pt x="516" y="145"/>
                  </a:lnTo>
                  <a:lnTo>
                    <a:pt x="510" y="150"/>
                  </a:lnTo>
                  <a:lnTo>
                    <a:pt x="504" y="154"/>
                  </a:lnTo>
                  <a:lnTo>
                    <a:pt x="498" y="155"/>
                  </a:lnTo>
                  <a:lnTo>
                    <a:pt x="479" y="155"/>
                  </a:lnTo>
                  <a:lnTo>
                    <a:pt x="479" y="155"/>
                  </a:lnTo>
                  <a:lnTo>
                    <a:pt x="474" y="155"/>
                  </a:lnTo>
                  <a:lnTo>
                    <a:pt x="469" y="153"/>
                  </a:lnTo>
                  <a:lnTo>
                    <a:pt x="458" y="148"/>
                  </a:lnTo>
                  <a:lnTo>
                    <a:pt x="447" y="140"/>
                  </a:lnTo>
                  <a:lnTo>
                    <a:pt x="436" y="131"/>
                  </a:lnTo>
                  <a:lnTo>
                    <a:pt x="426" y="121"/>
                  </a:lnTo>
                  <a:lnTo>
                    <a:pt x="419" y="109"/>
                  </a:lnTo>
                  <a:lnTo>
                    <a:pt x="414" y="98"/>
                  </a:lnTo>
                  <a:lnTo>
                    <a:pt x="412" y="93"/>
                  </a:lnTo>
                  <a:lnTo>
                    <a:pt x="412" y="87"/>
                  </a:lnTo>
                  <a:lnTo>
                    <a:pt x="412" y="87"/>
                  </a:lnTo>
                  <a:lnTo>
                    <a:pt x="412" y="70"/>
                  </a:lnTo>
                  <a:lnTo>
                    <a:pt x="412" y="64"/>
                  </a:lnTo>
                  <a:lnTo>
                    <a:pt x="416" y="57"/>
                  </a:lnTo>
                  <a:lnTo>
                    <a:pt x="421" y="50"/>
                  </a:lnTo>
                  <a:lnTo>
                    <a:pt x="430" y="41"/>
                  </a:lnTo>
                  <a:lnTo>
                    <a:pt x="461" y="12"/>
                  </a:lnTo>
                  <a:lnTo>
                    <a:pt x="461" y="12"/>
                  </a:lnTo>
                  <a:lnTo>
                    <a:pt x="448" y="0"/>
                  </a:lnTo>
                  <a:lnTo>
                    <a:pt x="448" y="0"/>
                  </a:lnTo>
                  <a:lnTo>
                    <a:pt x="436" y="0"/>
                  </a:lnTo>
                  <a:lnTo>
                    <a:pt x="423" y="3"/>
                  </a:lnTo>
                  <a:lnTo>
                    <a:pt x="412" y="7"/>
                  </a:lnTo>
                  <a:lnTo>
                    <a:pt x="401" y="12"/>
                  </a:lnTo>
                  <a:lnTo>
                    <a:pt x="390" y="17"/>
                  </a:lnTo>
                  <a:lnTo>
                    <a:pt x="379" y="24"/>
                  </a:lnTo>
                  <a:lnTo>
                    <a:pt x="369" y="31"/>
                  </a:lnTo>
                  <a:lnTo>
                    <a:pt x="359" y="40"/>
                  </a:lnTo>
                  <a:lnTo>
                    <a:pt x="350" y="49"/>
                  </a:lnTo>
                  <a:lnTo>
                    <a:pt x="343" y="59"/>
                  </a:lnTo>
                  <a:lnTo>
                    <a:pt x="337" y="70"/>
                  </a:lnTo>
                  <a:lnTo>
                    <a:pt x="331" y="81"/>
                  </a:lnTo>
                  <a:lnTo>
                    <a:pt x="326" y="92"/>
                  </a:lnTo>
                  <a:lnTo>
                    <a:pt x="323" y="105"/>
                  </a:lnTo>
                  <a:lnTo>
                    <a:pt x="321" y="116"/>
                  </a:lnTo>
                  <a:lnTo>
                    <a:pt x="319" y="128"/>
                  </a:lnTo>
                  <a:lnTo>
                    <a:pt x="319" y="128"/>
                  </a:lnTo>
                  <a:lnTo>
                    <a:pt x="321" y="138"/>
                  </a:lnTo>
                  <a:lnTo>
                    <a:pt x="323" y="147"/>
                  </a:lnTo>
                  <a:lnTo>
                    <a:pt x="326" y="157"/>
                  </a:lnTo>
                  <a:lnTo>
                    <a:pt x="331" y="166"/>
                  </a:lnTo>
                  <a:lnTo>
                    <a:pt x="167" y="330"/>
                  </a:lnTo>
                  <a:lnTo>
                    <a:pt x="167" y="330"/>
                  </a:lnTo>
                  <a:lnTo>
                    <a:pt x="157" y="326"/>
                  </a:lnTo>
                  <a:lnTo>
                    <a:pt x="147" y="323"/>
                  </a:lnTo>
                  <a:lnTo>
                    <a:pt x="137" y="321"/>
                  </a:lnTo>
                  <a:lnTo>
                    <a:pt x="129" y="320"/>
                  </a:lnTo>
                  <a:lnTo>
                    <a:pt x="129" y="320"/>
                  </a:lnTo>
                  <a:lnTo>
                    <a:pt x="116" y="321"/>
                  </a:lnTo>
                  <a:lnTo>
                    <a:pt x="104" y="323"/>
                  </a:lnTo>
                  <a:lnTo>
                    <a:pt x="93" y="326"/>
                  </a:lnTo>
                  <a:lnTo>
                    <a:pt x="80" y="331"/>
                  </a:lnTo>
                  <a:lnTo>
                    <a:pt x="69" y="336"/>
                  </a:lnTo>
                  <a:lnTo>
                    <a:pt x="59" y="344"/>
                  </a:lnTo>
                  <a:lnTo>
                    <a:pt x="49" y="351"/>
                  </a:lnTo>
                  <a:lnTo>
                    <a:pt x="39" y="360"/>
                  </a:lnTo>
                  <a:lnTo>
                    <a:pt x="31" y="370"/>
                  </a:lnTo>
                  <a:lnTo>
                    <a:pt x="23" y="380"/>
                  </a:lnTo>
                  <a:lnTo>
                    <a:pt x="17" y="390"/>
                  </a:lnTo>
                  <a:lnTo>
                    <a:pt x="11" y="401"/>
                  </a:lnTo>
                  <a:lnTo>
                    <a:pt x="6" y="412"/>
                  </a:lnTo>
                  <a:lnTo>
                    <a:pt x="3" y="424"/>
                  </a:lnTo>
                  <a:lnTo>
                    <a:pt x="1" y="437"/>
                  </a:lnTo>
                  <a:lnTo>
                    <a:pt x="0" y="449"/>
                  </a:lnTo>
                  <a:lnTo>
                    <a:pt x="0" y="449"/>
                  </a:lnTo>
                  <a:lnTo>
                    <a:pt x="12" y="460"/>
                  </a:lnTo>
                  <a:lnTo>
                    <a:pt x="12" y="460"/>
                  </a:lnTo>
                  <a:lnTo>
                    <a:pt x="42" y="430"/>
                  </a:lnTo>
                  <a:lnTo>
                    <a:pt x="50" y="422"/>
                  </a:lnTo>
                  <a:lnTo>
                    <a:pt x="58" y="417"/>
                  </a:lnTo>
                  <a:lnTo>
                    <a:pt x="64" y="413"/>
                  </a:lnTo>
                  <a:lnTo>
                    <a:pt x="70" y="412"/>
                  </a:lnTo>
                  <a:lnTo>
                    <a:pt x="88" y="412"/>
                  </a:lnTo>
                  <a:lnTo>
                    <a:pt x="88" y="412"/>
                  </a:lnTo>
                  <a:lnTo>
                    <a:pt x="93" y="413"/>
                  </a:lnTo>
                  <a:lnTo>
                    <a:pt x="99" y="414"/>
                  </a:lnTo>
                  <a:lnTo>
                    <a:pt x="110" y="419"/>
                  </a:lnTo>
                  <a:lnTo>
                    <a:pt x="121" y="427"/>
                  </a:lnTo>
                  <a:lnTo>
                    <a:pt x="132" y="437"/>
                  </a:lnTo>
                  <a:lnTo>
                    <a:pt x="141" y="447"/>
                  </a:lnTo>
                  <a:lnTo>
                    <a:pt x="148" y="458"/>
                  </a:lnTo>
                  <a:lnTo>
                    <a:pt x="153" y="469"/>
                  </a:lnTo>
                  <a:lnTo>
                    <a:pt x="155" y="475"/>
                  </a:lnTo>
                  <a:lnTo>
                    <a:pt x="156" y="480"/>
                  </a:lnTo>
                  <a:lnTo>
                    <a:pt x="156" y="480"/>
                  </a:lnTo>
                  <a:lnTo>
                    <a:pt x="156" y="497"/>
                  </a:lnTo>
                  <a:lnTo>
                    <a:pt x="155" y="504"/>
                  </a:lnTo>
                  <a:lnTo>
                    <a:pt x="152" y="510"/>
                  </a:lnTo>
                  <a:lnTo>
                    <a:pt x="146" y="517"/>
                  </a:lnTo>
                  <a:lnTo>
                    <a:pt x="137" y="526"/>
                  </a:lnTo>
                  <a:lnTo>
                    <a:pt x="107" y="556"/>
                  </a:lnTo>
                  <a:lnTo>
                    <a:pt x="107" y="556"/>
                  </a:lnTo>
                  <a:lnTo>
                    <a:pt x="119" y="568"/>
                  </a:lnTo>
                  <a:lnTo>
                    <a:pt x="119" y="568"/>
                  </a:lnTo>
                  <a:lnTo>
                    <a:pt x="131" y="567"/>
                  </a:lnTo>
                  <a:lnTo>
                    <a:pt x="143" y="564"/>
                  </a:lnTo>
                  <a:lnTo>
                    <a:pt x="156" y="561"/>
                  </a:lnTo>
                  <a:lnTo>
                    <a:pt x="167" y="557"/>
                  </a:lnTo>
                  <a:lnTo>
                    <a:pt x="178" y="551"/>
                  </a:lnTo>
                  <a:lnTo>
                    <a:pt x="188" y="544"/>
                  </a:lnTo>
                  <a:lnTo>
                    <a:pt x="199" y="536"/>
                  </a:lnTo>
                  <a:lnTo>
                    <a:pt x="208" y="527"/>
                  </a:lnTo>
                  <a:lnTo>
                    <a:pt x="217" y="518"/>
                  </a:lnTo>
                  <a:lnTo>
                    <a:pt x="224" y="509"/>
                  </a:lnTo>
                  <a:lnTo>
                    <a:pt x="231" y="497"/>
                  </a:lnTo>
                  <a:lnTo>
                    <a:pt x="236" y="486"/>
                  </a:lnTo>
                  <a:lnTo>
                    <a:pt x="241" y="475"/>
                  </a:lnTo>
                  <a:lnTo>
                    <a:pt x="245" y="464"/>
                  </a:lnTo>
                  <a:lnTo>
                    <a:pt x="246" y="452"/>
                  </a:lnTo>
                  <a:lnTo>
                    <a:pt x="248" y="439"/>
                  </a:lnTo>
                  <a:lnTo>
                    <a:pt x="248" y="439"/>
                  </a:lnTo>
                  <a:lnTo>
                    <a:pt x="246" y="430"/>
                  </a:lnTo>
                  <a:lnTo>
                    <a:pt x="245" y="421"/>
                  </a:lnTo>
                  <a:lnTo>
                    <a:pt x="241" y="412"/>
                  </a:lnTo>
                  <a:lnTo>
                    <a:pt x="238" y="402"/>
                  </a:lnTo>
                  <a:lnTo>
                    <a:pt x="402" y="237"/>
                  </a:lnTo>
                  <a:lnTo>
                    <a:pt x="402" y="237"/>
                  </a:lnTo>
                  <a:lnTo>
                    <a:pt x="411" y="241"/>
                  </a:lnTo>
                  <a:lnTo>
                    <a:pt x="421" y="245"/>
                  </a:lnTo>
                  <a:lnTo>
                    <a:pt x="430" y="247"/>
                  </a:lnTo>
                  <a:lnTo>
                    <a:pt x="438" y="247"/>
                  </a:lnTo>
                  <a:lnTo>
                    <a:pt x="438" y="247"/>
                  </a:lnTo>
                  <a:lnTo>
                    <a:pt x="451" y="247"/>
                  </a:lnTo>
                  <a:lnTo>
                    <a:pt x="463" y="245"/>
                  </a:lnTo>
                  <a:lnTo>
                    <a:pt x="476" y="241"/>
                  </a:lnTo>
                  <a:lnTo>
                    <a:pt x="487" y="236"/>
                  </a:lnTo>
                  <a:lnTo>
                    <a:pt x="498" y="231"/>
                  </a:lnTo>
                  <a:lnTo>
                    <a:pt x="509" y="223"/>
                  </a:lnTo>
                  <a:lnTo>
                    <a:pt x="519" y="216"/>
                  </a:lnTo>
                  <a:lnTo>
                    <a:pt x="528" y="207"/>
                  </a:lnTo>
                  <a:lnTo>
                    <a:pt x="536" y="199"/>
                  </a:lnTo>
                  <a:lnTo>
                    <a:pt x="544" y="189"/>
                  </a:lnTo>
                  <a:lnTo>
                    <a:pt x="551" y="178"/>
                  </a:lnTo>
                  <a:lnTo>
                    <a:pt x="557" y="166"/>
                  </a:lnTo>
                  <a:lnTo>
                    <a:pt x="561" y="155"/>
                  </a:lnTo>
                  <a:lnTo>
                    <a:pt x="565" y="143"/>
                  </a:lnTo>
                  <a:lnTo>
                    <a:pt x="567" y="131"/>
                  </a:lnTo>
                  <a:lnTo>
                    <a:pt x="567" y="118"/>
                  </a:lnTo>
                  <a:lnTo>
                    <a:pt x="567" y="118"/>
                  </a:lnTo>
                  <a:lnTo>
                    <a:pt x="556" y="107"/>
                  </a:lnTo>
                  <a:lnTo>
                    <a:pt x="556" y="107"/>
                  </a:lnTo>
                  <a:close/>
                </a:path>
              </a:pathLst>
            </a:custGeom>
            <a:solidFill>
              <a:schemeClr val="tx1">
                <a:lumMod val="20000"/>
                <a:lumOff val="80000"/>
              </a:schemeClr>
            </a:solidFill>
            <a:ln>
              <a:noFill/>
            </a:ln>
            <a:extLst/>
          </p:spPr>
          <p:txBody>
            <a:bodyPr vert="horz" wrap="square" lIns="68580" tIns="34290" rIns="68580" bIns="34290" numCol="1" anchor="t" anchorCtr="0" compatLnSpc="1">
              <a:prstTxWarp prst="textNoShape">
                <a:avLst/>
              </a:prstTxWarp>
            </a:bodyPr>
            <a:lstStyle/>
            <a:p>
              <a:endParaRPr lang="en-US"/>
            </a:p>
          </p:txBody>
        </p:sp>
        <p:sp>
          <p:nvSpPr>
            <p:cNvPr id="23" name="Rectangle 22"/>
            <p:cNvSpPr/>
            <p:nvPr/>
          </p:nvSpPr>
          <p:spPr>
            <a:xfrm>
              <a:off x="8679095" y="4206420"/>
              <a:ext cx="202513" cy="185090"/>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sp>
          <p:nvSpPr>
            <p:cNvPr id="24" name="Rectangle 23"/>
            <p:cNvSpPr/>
            <p:nvPr/>
          </p:nvSpPr>
          <p:spPr>
            <a:xfrm>
              <a:off x="9387746" y="4206420"/>
              <a:ext cx="202513" cy="185090"/>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endParaRPr>
            </a:p>
          </p:txBody>
        </p:sp>
      </p:grpSp>
      <p:sp>
        <p:nvSpPr>
          <p:cNvPr id="46" name="Rectangle 45"/>
          <p:cNvSpPr/>
          <p:nvPr/>
        </p:nvSpPr>
        <p:spPr>
          <a:xfrm>
            <a:off x="4361646" y="2400938"/>
            <a:ext cx="3735382" cy="1477328"/>
          </a:xfrm>
          <a:prstGeom prst="rect">
            <a:avLst/>
          </a:prstGeom>
        </p:spPr>
        <p:txBody>
          <a:bodyPr wrap="none">
            <a:spAutoFit/>
          </a:bodyPr>
          <a:lstStyle/>
          <a:p>
            <a:pPr marL="214313" indent="-214313">
              <a:buFont typeface="Arial" panose="020B0604020202020204" pitchFamily="34" charset="0"/>
              <a:buChar char="•"/>
            </a:pPr>
            <a:r>
              <a:rPr lang="en-IN" dirty="0">
                <a:latin typeface="Gotham Light" charset="0"/>
                <a:ea typeface="Gotham Light" charset="0"/>
                <a:cs typeface="Gotham Light" charset="0"/>
              </a:rPr>
              <a:t>C</a:t>
            </a:r>
            <a:r>
              <a:rPr lang="en-IN" dirty="0" smtClean="0">
                <a:latin typeface="Gotham Light" charset="0"/>
                <a:ea typeface="Gotham Light" charset="0"/>
                <a:cs typeface="Gotham Light" charset="0"/>
              </a:rPr>
              <a:t>reate </a:t>
            </a:r>
            <a:r>
              <a:rPr lang="en-IN" dirty="0">
                <a:latin typeface="Gotham Light" charset="0"/>
                <a:ea typeface="Gotham Light" charset="0"/>
                <a:cs typeface="Gotham Light" charset="0"/>
              </a:rPr>
              <a:t>Active Directory users</a:t>
            </a:r>
          </a:p>
          <a:p>
            <a:pPr marL="214313" indent="-214313">
              <a:buFont typeface="Arial" panose="020B0604020202020204" pitchFamily="34" charset="0"/>
              <a:buChar char="•"/>
            </a:pPr>
            <a:r>
              <a:rPr lang="en-IN" dirty="0" smtClean="0">
                <a:latin typeface="Gotham Light" charset="0"/>
                <a:ea typeface="Gotham Light" charset="0"/>
                <a:cs typeface="Gotham Light" charset="0"/>
              </a:rPr>
              <a:t>Set </a:t>
            </a:r>
            <a:r>
              <a:rPr lang="en-IN" dirty="0">
                <a:latin typeface="Gotham Light" charset="0"/>
                <a:ea typeface="Gotham Light" charset="0"/>
                <a:cs typeface="Gotham Light" charset="0"/>
              </a:rPr>
              <a:t>file permissions</a:t>
            </a:r>
          </a:p>
          <a:p>
            <a:pPr marL="214313" indent="-214313">
              <a:buFont typeface="Arial" panose="020B0604020202020204" pitchFamily="34" charset="0"/>
              <a:buChar char="•"/>
            </a:pPr>
            <a:r>
              <a:rPr lang="en-IN" dirty="0" smtClean="0">
                <a:latin typeface="Gotham Light" charset="0"/>
                <a:ea typeface="Gotham Light" charset="0"/>
                <a:cs typeface="Gotham Light" charset="0"/>
              </a:rPr>
              <a:t>Apply </a:t>
            </a:r>
            <a:r>
              <a:rPr lang="en-IN" dirty="0">
                <a:latin typeface="Gotham Light" charset="0"/>
                <a:ea typeface="Gotham Light" charset="0"/>
                <a:cs typeface="Gotham Light" charset="0"/>
              </a:rPr>
              <a:t>Windows </a:t>
            </a:r>
            <a:r>
              <a:rPr lang="en-IN" dirty="0" smtClean="0">
                <a:latin typeface="Gotham Light" charset="0"/>
                <a:ea typeface="Gotham Light" charset="0"/>
                <a:cs typeface="Gotham Light" charset="0"/>
              </a:rPr>
              <a:t>Updates</a:t>
            </a:r>
            <a:endParaRPr lang="en-IN" dirty="0">
              <a:latin typeface="Gotham Light" charset="0"/>
              <a:ea typeface="Gotham Light" charset="0"/>
              <a:cs typeface="Gotham Light" charset="0"/>
            </a:endParaRPr>
          </a:p>
          <a:p>
            <a:pPr marL="214313" indent="-214313">
              <a:buFont typeface="Arial" panose="020B0604020202020204" pitchFamily="34" charset="0"/>
              <a:buChar char="•"/>
            </a:pPr>
            <a:r>
              <a:rPr lang="en-IN" dirty="0" smtClean="0">
                <a:latin typeface="Gotham Light" charset="0"/>
                <a:ea typeface="Gotham Light" charset="0"/>
                <a:cs typeface="Gotham Light" charset="0"/>
              </a:rPr>
              <a:t>Deploy Virtual Machines</a:t>
            </a:r>
          </a:p>
          <a:p>
            <a:pPr marL="214313" indent="-214313">
              <a:buFont typeface="Arial" panose="020B0604020202020204" pitchFamily="34" charset="0"/>
              <a:buChar char="•"/>
            </a:pPr>
            <a:r>
              <a:rPr lang="en-IN" dirty="0" smtClean="0">
                <a:latin typeface="Gotham Light" charset="0"/>
                <a:ea typeface="Gotham Light" charset="0"/>
                <a:cs typeface="Gotham Light" charset="0"/>
              </a:rPr>
              <a:t>..and the list goes on.</a:t>
            </a:r>
            <a:endParaRPr lang="en-IN" dirty="0">
              <a:latin typeface="Gotham Light" charset="0"/>
              <a:ea typeface="Gotham Light" charset="0"/>
              <a:cs typeface="Gotham Light" charset="0"/>
            </a:endParaRPr>
          </a:p>
        </p:txBody>
      </p:sp>
      <p:sp>
        <p:nvSpPr>
          <p:cNvPr id="47" name="TextBox 46"/>
          <p:cNvSpPr txBox="1"/>
          <p:nvPr/>
        </p:nvSpPr>
        <p:spPr>
          <a:xfrm>
            <a:off x="4391963" y="1789176"/>
            <a:ext cx="2814040" cy="461665"/>
          </a:xfrm>
          <a:prstGeom prst="rect">
            <a:avLst/>
          </a:prstGeom>
          <a:noFill/>
        </p:spPr>
        <p:txBody>
          <a:bodyPr wrap="none" rtlCol="0">
            <a:spAutoFit/>
          </a:bodyPr>
          <a:lstStyle/>
          <a:p>
            <a:r>
              <a:rPr lang="en-IN" sz="2400" dirty="0">
                <a:latin typeface="Gotham Light" charset="0"/>
                <a:ea typeface="Gotham Light" charset="0"/>
                <a:cs typeface="Gotham Light" charset="0"/>
              </a:rPr>
              <a:t>Tools of an IT Pro</a:t>
            </a:r>
          </a:p>
        </p:txBody>
      </p:sp>
    </p:spTree>
    <p:extLst>
      <p:ext uri="{BB962C8B-B14F-4D97-AF65-F5344CB8AC3E}">
        <p14:creationId xmlns:p14="http://schemas.microsoft.com/office/powerpoint/2010/main" val="1259877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Gotham Book" charset="0"/>
                <a:ea typeface="Gotham Book" charset="0"/>
                <a:cs typeface="Gotham Book" charset="0"/>
              </a:rPr>
              <a:t>Section </a:t>
            </a:r>
            <a:r>
              <a:rPr lang="en-US" sz="4000" dirty="0">
                <a:latin typeface="Gotham Book" charset="0"/>
                <a:ea typeface="Gotham Book" charset="0"/>
                <a:cs typeface="Gotham Book" charset="0"/>
              </a:rPr>
              <a:t>Overview</a:t>
            </a:r>
          </a:p>
        </p:txBody>
      </p:sp>
      <p:sp>
        <p:nvSpPr>
          <p:cNvPr id="11" name="Oval 10"/>
          <p:cNvSpPr/>
          <p:nvPr/>
        </p:nvSpPr>
        <p:spPr>
          <a:xfrm>
            <a:off x="2073974" y="1779662"/>
            <a:ext cx="841664" cy="841664"/>
          </a:xfrm>
          <a:prstGeom prst="ellips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1</a:t>
            </a:r>
            <a:endParaRPr lang="en-IN" sz="2700" dirty="0">
              <a:solidFill>
                <a:schemeClr val="bg1"/>
              </a:solidFill>
              <a:latin typeface="Gotham Book" charset="0"/>
              <a:ea typeface="Gotham Book" charset="0"/>
              <a:cs typeface="Gotham Book" charset="0"/>
            </a:endParaRPr>
          </a:p>
        </p:txBody>
      </p:sp>
      <p:sp>
        <p:nvSpPr>
          <p:cNvPr id="12" name="Oval 11"/>
          <p:cNvSpPr/>
          <p:nvPr/>
        </p:nvSpPr>
        <p:spPr>
          <a:xfrm>
            <a:off x="3275856" y="1779662"/>
            <a:ext cx="841664" cy="841664"/>
          </a:xfrm>
          <a:prstGeom prst="ellipse">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2</a:t>
            </a:r>
            <a:endParaRPr lang="en-IN" sz="2700" dirty="0">
              <a:solidFill>
                <a:schemeClr val="bg1"/>
              </a:solidFill>
              <a:latin typeface="Gotham Book" charset="0"/>
              <a:ea typeface="Gotham Book" charset="0"/>
              <a:cs typeface="Gotham Book" charset="0"/>
            </a:endParaRPr>
          </a:p>
        </p:txBody>
      </p:sp>
      <p:sp>
        <p:nvSpPr>
          <p:cNvPr id="13" name="Oval 12"/>
          <p:cNvSpPr/>
          <p:nvPr/>
        </p:nvSpPr>
        <p:spPr>
          <a:xfrm>
            <a:off x="4477737" y="1779662"/>
            <a:ext cx="841664" cy="841664"/>
          </a:xfrm>
          <a:prstGeom prst="ellips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3</a:t>
            </a:r>
            <a:endParaRPr lang="en-IN" sz="2700" dirty="0">
              <a:solidFill>
                <a:schemeClr val="bg1"/>
              </a:solidFill>
              <a:latin typeface="Gotham Book" charset="0"/>
              <a:ea typeface="Gotham Book" charset="0"/>
              <a:cs typeface="Gotham Book" charset="0"/>
            </a:endParaRPr>
          </a:p>
        </p:txBody>
      </p:sp>
      <p:sp>
        <p:nvSpPr>
          <p:cNvPr id="15" name="Oval 14"/>
          <p:cNvSpPr/>
          <p:nvPr/>
        </p:nvSpPr>
        <p:spPr>
          <a:xfrm>
            <a:off x="5679619" y="1779662"/>
            <a:ext cx="841664" cy="841664"/>
          </a:xfrm>
          <a:prstGeom prst="ellipse">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IN" sz="800" dirty="0">
                <a:solidFill>
                  <a:schemeClr val="bg1"/>
                </a:solidFill>
                <a:latin typeface="Gotham Book" charset="0"/>
                <a:ea typeface="Gotham Book" charset="0"/>
                <a:cs typeface="Gotham Book" charset="0"/>
              </a:rPr>
              <a:t>Section</a:t>
            </a:r>
          </a:p>
          <a:p>
            <a:pPr algn="ctr"/>
            <a:r>
              <a:rPr lang="en-IN" sz="2700" dirty="0">
                <a:solidFill>
                  <a:schemeClr val="bg1"/>
                </a:solidFill>
                <a:latin typeface="Gotham Book" charset="0"/>
                <a:ea typeface="Gotham Book" charset="0"/>
                <a:cs typeface="Gotham Book" charset="0"/>
              </a:rPr>
              <a:t>4</a:t>
            </a:r>
            <a:endParaRPr lang="en-IN" sz="2700" dirty="0">
              <a:solidFill>
                <a:schemeClr val="bg1"/>
              </a:solidFill>
              <a:latin typeface="Gotham Book" charset="0"/>
              <a:ea typeface="Gotham Book" charset="0"/>
              <a:cs typeface="Gotham Book" charset="0"/>
            </a:endParaRPr>
          </a:p>
        </p:txBody>
      </p:sp>
      <p:sp>
        <p:nvSpPr>
          <p:cNvPr id="16" name="Rectangle 15"/>
          <p:cNvSpPr/>
          <p:nvPr/>
        </p:nvSpPr>
        <p:spPr>
          <a:xfrm>
            <a:off x="1619671" y="2621327"/>
            <a:ext cx="5371213" cy="91864"/>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4" name="Right Brace 23"/>
          <p:cNvSpPr/>
          <p:nvPr/>
        </p:nvSpPr>
        <p:spPr>
          <a:xfrm rot="5400000">
            <a:off x="3563562" y="1499338"/>
            <a:ext cx="361086" cy="3150591"/>
          </a:xfrm>
          <a:prstGeom prst="rightBrace">
            <a:avLst>
              <a:gd name="adj1" fmla="val 25000"/>
              <a:gd name="adj2" fmla="val 50000"/>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Gotham Light" charset="0"/>
              <a:ea typeface="Gotham Light" charset="0"/>
              <a:cs typeface="Gotham Light" charset="0"/>
            </a:endParaRPr>
          </a:p>
        </p:txBody>
      </p:sp>
      <p:sp>
        <p:nvSpPr>
          <p:cNvPr id="25" name="TextBox 24"/>
          <p:cNvSpPr txBox="1"/>
          <p:nvPr/>
        </p:nvSpPr>
        <p:spPr>
          <a:xfrm>
            <a:off x="2820612" y="3413638"/>
            <a:ext cx="1846985" cy="923330"/>
          </a:xfrm>
          <a:prstGeom prst="rect">
            <a:avLst/>
          </a:prstGeom>
          <a:noFill/>
        </p:spPr>
        <p:txBody>
          <a:bodyPr wrap="square" rtlCol="0">
            <a:spAutoFit/>
          </a:bodyPr>
          <a:lstStyle/>
          <a:p>
            <a:pPr algn="ctr"/>
            <a:r>
              <a:rPr lang="en-IN" dirty="0" smtClean="0">
                <a:latin typeface="Gotham Light" charset="0"/>
                <a:ea typeface="Gotham Light" charset="0"/>
                <a:cs typeface="Gotham Light" charset="0"/>
              </a:rPr>
              <a:t>Building PowerShell tools</a:t>
            </a:r>
            <a:endParaRPr lang="en-IN" dirty="0">
              <a:latin typeface="Gotham Light" charset="0"/>
              <a:ea typeface="Gotham Light" charset="0"/>
              <a:cs typeface="Gotham Light" charset="0"/>
            </a:endParaRPr>
          </a:p>
        </p:txBody>
      </p:sp>
      <p:sp>
        <p:nvSpPr>
          <p:cNvPr id="27" name="TextBox 26"/>
          <p:cNvSpPr txBox="1"/>
          <p:nvPr/>
        </p:nvSpPr>
        <p:spPr>
          <a:xfrm>
            <a:off x="5319401" y="3517512"/>
            <a:ext cx="1562100" cy="369332"/>
          </a:xfrm>
          <a:prstGeom prst="rect">
            <a:avLst/>
          </a:prstGeom>
          <a:noFill/>
        </p:spPr>
        <p:txBody>
          <a:bodyPr wrap="square" rtlCol="0">
            <a:spAutoFit/>
          </a:bodyPr>
          <a:lstStyle/>
          <a:p>
            <a:pPr algn="ctr"/>
            <a:r>
              <a:rPr lang="en-IN" dirty="0" smtClean="0">
                <a:latin typeface="Gotham Light" charset="0"/>
                <a:ea typeface="Gotham Light" charset="0"/>
                <a:cs typeface="Gotham Light" charset="0"/>
              </a:rPr>
              <a:t>Play</a:t>
            </a:r>
            <a:r>
              <a:rPr lang="en-IN" dirty="0" smtClean="0">
                <a:latin typeface="Gotham Light" charset="0"/>
                <a:ea typeface="Gotham Light" charset="0"/>
                <a:cs typeface="Gotham Light" charset="0"/>
              </a:rPr>
              <a:t> time!</a:t>
            </a:r>
            <a:endParaRPr lang="en-IN" dirty="0">
              <a:latin typeface="Gotham Light" charset="0"/>
              <a:ea typeface="Gotham Light" charset="0"/>
              <a:cs typeface="Gotham Light" charset="0"/>
            </a:endParaRPr>
          </a:p>
        </p:txBody>
      </p:sp>
      <p:cxnSp>
        <p:nvCxnSpPr>
          <p:cNvPr id="30" name="Straight Connector 29"/>
          <p:cNvCxnSpPr/>
          <p:nvPr/>
        </p:nvCxnSpPr>
        <p:spPr>
          <a:xfrm>
            <a:off x="6104482" y="2871651"/>
            <a:ext cx="0" cy="519550"/>
          </a:xfrm>
          <a:prstGeom prst="line">
            <a:avLst/>
          </a:prstGeom>
          <a:ln>
            <a:solidFill>
              <a:schemeClr val="accent1"/>
            </a:solidFill>
            <a:headEnd type="none"/>
            <a:tailEnd type="ova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694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54"/>
          <p:cNvSpPr/>
          <p:nvPr/>
        </p:nvSpPr>
        <p:spPr>
          <a:xfrm flipH="1">
            <a:off x="4628671" y="1901649"/>
            <a:ext cx="2299395" cy="2311697"/>
          </a:xfrm>
          <a:custGeom>
            <a:avLst/>
            <a:gdLst>
              <a:gd name="connsiteX0" fmla="*/ 303513 w 3077637"/>
              <a:gd name="connsiteY0" fmla="*/ 1622697 h 3082262"/>
              <a:gd name="connsiteX1" fmla="*/ 305881 w 3077637"/>
              <a:gd name="connsiteY1" fmla="*/ 1676267 h 3082262"/>
              <a:gd name="connsiteX2" fmla="*/ 1289484 w 3077637"/>
              <a:gd name="connsiteY2" fmla="*/ 2778180 h 3082262"/>
              <a:gd name="connsiteX3" fmla="*/ 1367997 w 3077637"/>
              <a:gd name="connsiteY3" fmla="*/ 2790163 h 3082262"/>
              <a:gd name="connsiteX4" fmla="*/ 1514829 w 3077637"/>
              <a:gd name="connsiteY4" fmla="*/ 2931775 h 3082262"/>
              <a:gd name="connsiteX5" fmla="*/ 1365989 w 3077637"/>
              <a:gd name="connsiteY5" fmla="*/ 3075325 h 3082262"/>
              <a:gd name="connsiteX6" fmla="*/ 1228056 w 3077637"/>
              <a:gd name="connsiteY6" fmla="*/ 3054274 h 3082262"/>
              <a:gd name="connsiteX7" fmla="*/ 2288 w 3077637"/>
              <a:gd name="connsiteY7" fmla="*/ 1681068 h 3082262"/>
              <a:gd name="connsiteX8" fmla="*/ 0 w 3077637"/>
              <a:gd name="connsiteY8" fmla="*/ 1629289 h 3082262"/>
              <a:gd name="connsiteX9" fmla="*/ 148577 w 3077637"/>
              <a:gd name="connsiteY9" fmla="*/ 1783343 h 3082262"/>
              <a:gd name="connsiteX10" fmla="*/ 2915325 w 3077637"/>
              <a:gd name="connsiteY10" fmla="*/ 1536563 h 3082262"/>
              <a:gd name="connsiteX11" fmla="*/ 3073783 w 3077637"/>
              <a:gd name="connsiteY11" fmla="*/ 1700861 h 3082262"/>
              <a:gd name="connsiteX12" fmla="*/ 3050451 w 3077637"/>
              <a:gd name="connsiteY12" fmla="*/ 1853739 h 3082262"/>
              <a:gd name="connsiteX13" fmla="*/ 1677245 w 3077637"/>
              <a:gd name="connsiteY13" fmla="*/ 3079507 h 3082262"/>
              <a:gd name="connsiteX14" fmla="*/ 1614931 w 3077637"/>
              <a:gd name="connsiteY14" fmla="*/ 3082262 h 3082262"/>
              <a:gd name="connsiteX15" fmla="*/ 1770963 w 3077637"/>
              <a:gd name="connsiteY15" fmla="*/ 2931775 h 3082262"/>
              <a:gd name="connsiteX16" fmla="*/ 1633163 w 3077637"/>
              <a:gd name="connsiteY16" fmla="*/ 2798873 h 3082262"/>
              <a:gd name="connsiteX17" fmla="*/ 1657755 w 3077637"/>
              <a:gd name="connsiteY17" fmla="*/ 2797709 h 3082262"/>
              <a:gd name="connsiteX18" fmla="*/ 2770603 w 3077637"/>
              <a:gd name="connsiteY18" fmla="*/ 1691902 h 3082262"/>
              <a:gd name="connsiteX19" fmla="*/ 2770885 w 3077637"/>
              <a:gd name="connsiteY19" fmla="*/ 1686327 h 3082262"/>
              <a:gd name="connsiteX20" fmla="*/ 1787273 w 3077637"/>
              <a:gd name="connsiteY20" fmla="*/ 21784 h 3082262"/>
              <a:gd name="connsiteX21" fmla="*/ 1849916 w 3077637"/>
              <a:gd name="connsiteY21" fmla="*/ 31345 h 3082262"/>
              <a:gd name="connsiteX22" fmla="*/ 3075684 w 3077637"/>
              <a:gd name="connsiteY22" fmla="*/ 1404551 h 3082262"/>
              <a:gd name="connsiteX23" fmla="*/ 3077637 w 3077637"/>
              <a:gd name="connsiteY23" fmla="*/ 1448723 h 3082262"/>
              <a:gd name="connsiteX24" fmla="*/ 2915325 w 3077637"/>
              <a:gd name="connsiteY24" fmla="*/ 1280429 h 3082262"/>
              <a:gd name="connsiteX25" fmla="*/ 2766310 w 3077637"/>
              <a:gd name="connsiteY25" fmla="*/ 1434936 h 3082262"/>
              <a:gd name="connsiteX26" fmla="*/ 2760288 w 3077637"/>
              <a:gd name="connsiteY26" fmla="*/ 1361449 h 3082262"/>
              <a:gd name="connsiteX27" fmla="*/ 1907132 w 3077637"/>
              <a:gd name="connsiteY27" fmla="*/ 382973 h 3082262"/>
              <a:gd name="connsiteX28" fmla="*/ 1822761 w 3077637"/>
              <a:gd name="connsiteY28" fmla="*/ 361279 h 3082262"/>
              <a:gd name="connsiteX29" fmla="*/ 1629013 w 3077637"/>
              <a:gd name="connsiteY29" fmla="*/ 174418 h 3082262"/>
              <a:gd name="connsiteX30" fmla="*/ 1538986 w 3077637"/>
              <a:gd name="connsiteY30" fmla="*/ 0 h 3082262"/>
              <a:gd name="connsiteX31" fmla="*/ 1552992 w 3077637"/>
              <a:gd name="connsiteY31" fmla="*/ 707 h 3082262"/>
              <a:gd name="connsiteX32" fmla="*/ 1372879 w 3077637"/>
              <a:gd name="connsiteY32" fmla="*/ 174418 h 3082262"/>
              <a:gd name="connsiteX33" fmla="*/ 1531787 w 3077637"/>
              <a:gd name="connsiteY33" fmla="*/ 327678 h 3082262"/>
              <a:gd name="connsiteX34" fmla="*/ 1412407 w 3077637"/>
              <a:gd name="connsiteY34" fmla="*/ 333706 h 3082262"/>
              <a:gd name="connsiteX35" fmla="*/ 323129 w 3077637"/>
              <a:gd name="connsiteY35" fmla="*/ 1330965 h 3082262"/>
              <a:gd name="connsiteX36" fmla="*/ 320567 w 3077637"/>
              <a:gd name="connsiteY36" fmla="*/ 1348880 h 3082262"/>
              <a:gd name="connsiteX37" fmla="*/ 148577 w 3077637"/>
              <a:gd name="connsiteY37" fmla="*/ 1527209 h 3082262"/>
              <a:gd name="connsiteX38" fmla="*/ 5146 w 3077637"/>
              <a:gd name="connsiteY38" fmla="*/ 1378492 h 3082262"/>
              <a:gd name="connsiteX39" fmla="*/ 27522 w 3077637"/>
              <a:gd name="connsiteY39" fmla="*/ 1231879 h 3082262"/>
              <a:gd name="connsiteX40" fmla="*/ 1538986 w 3077637"/>
              <a:gd name="connsiteY40" fmla="*/ 0 h 308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77637" h="3082262">
                <a:moveTo>
                  <a:pt x="303513" y="1622697"/>
                </a:moveTo>
                <a:lnTo>
                  <a:pt x="305881" y="1676267"/>
                </a:lnTo>
                <a:cubicBezTo>
                  <a:pt x="354569" y="2224485"/>
                  <a:pt x="760604" y="2669955"/>
                  <a:pt x="1289484" y="2778180"/>
                </a:cubicBezTo>
                <a:lnTo>
                  <a:pt x="1367997" y="2790163"/>
                </a:lnTo>
                <a:lnTo>
                  <a:pt x="1514829" y="2931775"/>
                </a:lnTo>
                <a:lnTo>
                  <a:pt x="1365989" y="3075325"/>
                </a:lnTo>
                <a:lnTo>
                  <a:pt x="1228056" y="3054274"/>
                </a:lnTo>
                <a:cubicBezTo>
                  <a:pt x="568964" y="2919405"/>
                  <a:pt x="62964" y="2364258"/>
                  <a:pt x="2288" y="1681068"/>
                </a:cubicBezTo>
                <a:lnTo>
                  <a:pt x="0" y="1629289"/>
                </a:lnTo>
                <a:lnTo>
                  <a:pt x="148577" y="1783343"/>
                </a:lnTo>
                <a:close/>
                <a:moveTo>
                  <a:pt x="2915325" y="1536563"/>
                </a:moveTo>
                <a:lnTo>
                  <a:pt x="3073783" y="1700861"/>
                </a:lnTo>
                <a:lnTo>
                  <a:pt x="3050451" y="1853739"/>
                </a:lnTo>
                <a:cubicBezTo>
                  <a:pt x="2915580" y="2512832"/>
                  <a:pt x="2360434" y="3018832"/>
                  <a:pt x="1677245" y="3079507"/>
                </a:cubicBezTo>
                <a:lnTo>
                  <a:pt x="1614931" y="3082262"/>
                </a:lnTo>
                <a:lnTo>
                  <a:pt x="1770963" y="2931775"/>
                </a:lnTo>
                <a:lnTo>
                  <a:pt x="1633163" y="2798873"/>
                </a:lnTo>
                <a:lnTo>
                  <a:pt x="1657755" y="2797709"/>
                </a:lnTo>
                <a:cubicBezTo>
                  <a:pt x="2244077" y="2741902"/>
                  <a:pt x="2711167" y="2277159"/>
                  <a:pt x="2770603" y="1691902"/>
                </a:cubicBezTo>
                <a:lnTo>
                  <a:pt x="2770885" y="1686327"/>
                </a:lnTo>
                <a:close/>
                <a:moveTo>
                  <a:pt x="1787273" y="21784"/>
                </a:moveTo>
                <a:lnTo>
                  <a:pt x="1849916" y="31345"/>
                </a:lnTo>
                <a:cubicBezTo>
                  <a:pt x="2509009" y="166215"/>
                  <a:pt x="3015009" y="721361"/>
                  <a:pt x="3075684" y="1404551"/>
                </a:cubicBezTo>
                <a:lnTo>
                  <a:pt x="3077637" y="1448723"/>
                </a:lnTo>
                <a:lnTo>
                  <a:pt x="2915325" y="1280429"/>
                </a:lnTo>
                <a:lnTo>
                  <a:pt x="2766310" y="1434936"/>
                </a:lnTo>
                <a:lnTo>
                  <a:pt x="2760288" y="1361449"/>
                </a:lnTo>
                <a:cubicBezTo>
                  <a:pt x="2683361" y="897168"/>
                  <a:pt x="2348092" y="520126"/>
                  <a:pt x="1907132" y="382973"/>
                </a:cubicBezTo>
                <a:lnTo>
                  <a:pt x="1822761" y="361279"/>
                </a:lnTo>
                <a:lnTo>
                  <a:pt x="1629013" y="174418"/>
                </a:lnTo>
                <a:close/>
                <a:moveTo>
                  <a:pt x="1538986" y="0"/>
                </a:moveTo>
                <a:lnTo>
                  <a:pt x="1552992" y="707"/>
                </a:lnTo>
                <a:lnTo>
                  <a:pt x="1372879" y="174418"/>
                </a:lnTo>
                <a:lnTo>
                  <a:pt x="1531787" y="327678"/>
                </a:lnTo>
                <a:lnTo>
                  <a:pt x="1412407" y="333706"/>
                </a:lnTo>
                <a:cubicBezTo>
                  <a:pt x="866168" y="389179"/>
                  <a:pt x="424909" y="799766"/>
                  <a:pt x="323129" y="1330965"/>
                </a:cubicBezTo>
                <a:lnTo>
                  <a:pt x="320567" y="1348880"/>
                </a:lnTo>
                <a:lnTo>
                  <a:pt x="148577" y="1527209"/>
                </a:lnTo>
                <a:lnTo>
                  <a:pt x="5146" y="1378492"/>
                </a:lnTo>
                <a:lnTo>
                  <a:pt x="27522" y="1231879"/>
                </a:lnTo>
                <a:cubicBezTo>
                  <a:pt x="171383" y="528847"/>
                  <a:pt x="793425" y="0"/>
                  <a:pt x="1538986"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7" name="Oval 6"/>
          <p:cNvSpPr/>
          <p:nvPr/>
        </p:nvSpPr>
        <p:spPr>
          <a:xfrm>
            <a:off x="643201" y="4289750"/>
            <a:ext cx="2254385" cy="288274"/>
          </a:xfrm>
          <a:prstGeom prst="ellipse">
            <a:avLst/>
          </a:prstGeom>
          <a:solidFill>
            <a:schemeClr val="bg2">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2" name="Title 1"/>
          <p:cNvSpPr>
            <a:spLocks noGrp="1"/>
          </p:cNvSpPr>
          <p:nvPr>
            <p:ph type="title"/>
          </p:nvPr>
        </p:nvSpPr>
        <p:spPr>
          <a:xfrm>
            <a:off x="179512" y="168295"/>
            <a:ext cx="8686800" cy="857250"/>
          </a:xfrm>
        </p:spPr>
        <p:txBody>
          <a:bodyPr/>
          <a:lstStyle/>
          <a:p>
            <a:r>
              <a:rPr lang="en-IN" sz="4000">
                <a:latin typeface="Gotham Book" charset="0"/>
                <a:ea typeface="Gotham Book" charset="0"/>
                <a:cs typeface="Gotham Book" charset="0"/>
              </a:rPr>
              <a:t>Tool #1: Active Directory Account Management Automator</a:t>
            </a:r>
            <a:endParaRPr lang="en-US" sz="4000" dirty="0">
              <a:latin typeface="Gotham Book" charset="0"/>
              <a:ea typeface="Gotham Book" charset="0"/>
              <a:cs typeface="Gotham Book" charset="0"/>
            </a:endParaRPr>
          </a:p>
        </p:txBody>
      </p:sp>
      <p:grpSp>
        <p:nvGrpSpPr>
          <p:cNvPr id="5" name="Group 4"/>
          <p:cNvGrpSpPr/>
          <p:nvPr/>
        </p:nvGrpSpPr>
        <p:grpSpPr>
          <a:xfrm>
            <a:off x="721063" y="1396697"/>
            <a:ext cx="2078612" cy="3085551"/>
            <a:chOff x="1135723" y="2548085"/>
            <a:chExt cx="2221473" cy="3297621"/>
          </a:xfrm>
        </p:grpSpPr>
        <p:grpSp>
          <p:nvGrpSpPr>
            <p:cNvPr id="122" name="Group 121"/>
            <p:cNvGrpSpPr/>
            <p:nvPr/>
          </p:nvGrpSpPr>
          <p:grpSpPr>
            <a:xfrm>
              <a:off x="1803991" y="2918215"/>
              <a:ext cx="626213" cy="468716"/>
              <a:chOff x="7452527" y="1532001"/>
              <a:chExt cx="1671782" cy="1251317"/>
            </a:xfrm>
          </p:grpSpPr>
          <p:sp>
            <p:nvSpPr>
              <p:cNvPr id="150" name="Freeform 149"/>
              <p:cNvSpPr/>
              <p:nvPr/>
            </p:nvSpPr>
            <p:spPr>
              <a:xfrm>
                <a:off x="7452527" y="1532001"/>
                <a:ext cx="1671782" cy="905164"/>
              </a:xfrm>
              <a:custGeom>
                <a:avLst/>
                <a:gdLst>
                  <a:gd name="connsiteX0" fmla="*/ 203200 w 1671782"/>
                  <a:gd name="connsiteY0" fmla="*/ 549564 h 905164"/>
                  <a:gd name="connsiteX1" fmla="*/ 120073 w 1671782"/>
                  <a:gd name="connsiteY1" fmla="*/ 586509 h 905164"/>
                  <a:gd name="connsiteX2" fmla="*/ 0 w 1671782"/>
                  <a:gd name="connsiteY2" fmla="*/ 46182 h 905164"/>
                  <a:gd name="connsiteX3" fmla="*/ 87746 w 1671782"/>
                  <a:gd name="connsiteY3" fmla="*/ 9237 h 905164"/>
                  <a:gd name="connsiteX4" fmla="*/ 1611746 w 1671782"/>
                  <a:gd name="connsiteY4" fmla="*/ 0 h 905164"/>
                  <a:gd name="connsiteX5" fmla="*/ 1671782 w 1671782"/>
                  <a:gd name="connsiteY5" fmla="*/ 41564 h 905164"/>
                  <a:gd name="connsiteX6" fmla="*/ 1560946 w 1671782"/>
                  <a:gd name="connsiteY6" fmla="*/ 604982 h 905164"/>
                  <a:gd name="connsiteX7" fmla="*/ 1491673 w 1671782"/>
                  <a:gd name="connsiteY7" fmla="*/ 563418 h 905164"/>
                  <a:gd name="connsiteX8" fmla="*/ 1325418 w 1671782"/>
                  <a:gd name="connsiteY8" fmla="*/ 877455 h 905164"/>
                  <a:gd name="connsiteX9" fmla="*/ 628073 w 1671782"/>
                  <a:gd name="connsiteY9" fmla="*/ 780473 h 905164"/>
                  <a:gd name="connsiteX10" fmla="*/ 378691 w 1671782"/>
                  <a:gd name="connsiteY10" fmla="*/ 905164 h 905164"/>
                  <a:gd name="connsiteX11" fmla="*/ 203200 w 1671782"/>
                  <a:gd name="connsiteY11" fmla="*/ 549564 h 90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1782" h="905164">
                    <a:moveTo>
                      <a:pt x="203200" y="549564"/>
                    </a:moveTo>
                    <a:lnTo>
                      <a:pt x="120073" y="586509"/>
                    </a:lnTo>
                    <a:lnTo>
                      <a:pt x="0" y="46182"/>
                    </a:lnTo>
                    <a:lnTo>
                      <a:pt x="87746" y="9237"/>
                    </a:lnTo>
                    <a:lnTo>
                      <a:pt x="1611746" y="0"/>
                    </a:lnTo>
                    <a:lnTo>
                      <a:pt x="1671782" y="41564"/>
                    </a:lnTo>
                    <a:lnTo>
                      <a:pt x="1560946" y="604982"/>
                    </a:lnTo>
                    <a:lnTo>
                      <a:pt x="1491673" y="563418"/>
                    </a:lnTo>
                    <a:lnTo>
                      <a:pt x="1325418" y="877455"/>
                    </a:lnTo>
                    <a:lnTo>
                      <a:pt x="628073" y="780473"/>
                    </a:lnTo>
                    <a:lnTo>
                      <a:pt x="378691" y="905164"/>
                    </a:lnTo>
                    <a:lnTo>
                      <a:pt x="203200" y="549564"/>
                    </a:lnTo>
                    <a:close/>
                  </a:path>
                </a:pathLst>
              </a:cu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51" name="Freeform 150"/>
              <p:cNvSpPr/>
              <p:nvPr/>
            </p:nvSpPr>
            <p:spPr>
              <a:xfrm flipH="1">
                <a:off x="7562432" y="2080328"/>
                <a:ext cx="1461208" cy="702990"/>
              </a:xfrm>
              <a:custGeom>
                <a:avLst/>
                <a:gdLst>
                  <a:gd name="connsiteX0" fmla="*/ 910713 w 1461208"/>
                  <a:gd name="connsiteY0" fmla="*/ 335682 h 702990"/>
                  <a:gd name="connsiteX1" fmla="*/ 721367 w 1461208"/>
                  <a:gd name="connsiteY1" fmla="*/ 418810 h 702990"/>
                  <a:gd name="connsiteX2" fmla="*/ 550495 w 1461208"/>
                  <a:gd name="connsiteY2" fmla="*/ 335682 h 702990"/>
                  <a:gd name="connsiteX3" fmla="*/ 849571 w 1461208"/>
                  <a:gd name="connsiteY3" fmla="*/ 11545 h 702990"/>
                  <a:gd name="connsiteX4" fmla="*/ 632516 w 1461208"/>
                  <a:gd name="connsiteY4" fmla="*/ 11545 h 702990"/>
                  <a:gd name="connsiteX5" fmla="*/ 627898 w 1461208"/>
                  <a:gd name="connsiteY5" fmla="*/ 57727 h 702990"/>
                  <a:gd name="connsiteX6" fmla="*/ 761825 w 1461208"/>
                  <a:gd name="connsiteY6" fmla="*/ 71582 h 702990"/>
                  <a:gd name="connsiteX7" fmla="*/ 872662 w 1461208"/>
                  <a:gd name="connsiteY7" fmla="*/ 57727 h 702990"/>
                  <a:gd name="connsiteX8" fmla="*/ 1357659 w 1461208"/>
                  <a:gd name="connsiteY8" fmla="*/ 0 h 702990"/>
                  <a:gd name="connsiteX9" fmla="*/ 1204233 w 1461208"/>
                  <a:gd name="connsiteY9" fmla="*/ 285302 h 702990"/>
                  <a:gd name="connsiteX10" fmla="*/ 828779 w 1461208"/>
                  <a:gd name="connsiteY10" fmla="*/ 112637 h 702990"/>
                  <a:gd name="connsiteX11" fmla="*/ 751042 w 1461208"/>
                  <a:gd name="connsiteY11" fmla="*/ 111562 h 702990"/>
                  <a:gd name="connsiteX12" fmla="*/ 751043 w 1461208"/>
                  <a:gd name="connsiteY12" fmla="*/ 111507 h 702990"/>
                  <a:gd name="connsiteX13" fmla="*/ 748714 w 1461208"/>
                  <a:gd name="connsiteY13" fmla="*/ 111529 h 702990"/>
                  <a:gd name="connsiteX14" fmla="*/ 747110 w 1461208"/>
                  <a:gd name="connsiteY14" fmla="*/ 111507 h 702990"/>
                  <a:gd name="connsiteX15" fmla="*/ 747109 w 1461208"/>
                  <a:gd name="connsiteY15" fmla="*/ 111545 h 702990"/>
                  <a:gd name="connsiteX16" fmla="*/ 632429 w 1461208"/>
                  <a:gd name="connsiteY16" fmla="*/ 112637 h 702990"/>
                  <a:gd name="connsiteX17" fmla="*/ 256975 w 1461208"/>
                  <a:gd name="connsiteY17" fmla="*/ 285302 h 702990"/>
                  <a:gd name="connsiteX18" fmla="*/ 103549 w 1461208"/>
                  <a:gd name="connsiteY18" fmla="*/ 0 h 702990"/>
                  <a:gd name="connsiteX19" fmla="*/ 2975 w 1461208"/>
                  <a:gd name="connsiteY19" fmla="*/ 46695 h 702990"/>
                  <a:gd name="connsiteX20" fmla="*/ 0 w 1461208"/>
                  <a:gd name="connsiteY20" fmla="*/ 42461 h 702990"/>
                  <a:gd name="connsiteX21" fmla="*/ 1444 w 1461208"/>
                  <a:gd name="connsiteY21" fmla="*/ 48235 h 702990"/>
                  <a:gd name="connsiteX22" fmla="*/ 69178 w 1461208"/>
                  <a:gd name="connsiteY22" fmla="*/ 36946 h 702990"/>
                  <a:gd name="connsiteX23" fmla="*/ 633446 w 1461208"/>
                  <a:gd name="connsiteY23" fmla="*/ 680854 h 702990"/>
                  <a:gd name="connsiteX24" fmla="*/ 721498 w 1461208"/>
                  <a:gd name="connsiteY24" fmla="*/ 700005 h 702990"/>
                  <a:gd name="connsiteX25" fmla="*/ 721368 w 1461208"/>
                  <a:gd name="connsiteY25" fmla="*/ 702990 h 702990"/>
                  <a:gd name="connsiteX26" fmla="*/ 728302 w 1461208"/>
                  <a:gd name="connsiteY26" fmla="*/ 701485 h 702990"/>
                  <a:gd name="connsiteX27" fmla="*/ 735222 w 1461208"/>
                  <a:gd name="connsiteY27" fmla="*/ 702990 h 702990"/>
                  <a:gd name="connsiteX28" fmla="*/ 735303 w 1461208"/>
                  <a:gd name="connsiteY28" fmla="*/ 699965 h 702990"/>
                  <a:gd name="connsiteX29" fmla="*/ 823343 w 1461208"/>
                  <a:gd name="connsiteY29" fmla="*/ 680854 h 702990"/>
                  <a:gd name="connsiteX30" fmla="*/ 1392030 w 1461208"/>
                  <a:gd name="connsiteY30" fmla="*/ 36946 h 702990"/>
                  <a:gd name="connsiteX31" fmla="*/ 1459764 w 1461208"/>
                  <a:gd name="connsiteY31" fmla="*/ 48235 h 702990"/>
                  <a:gd name="connsiteX32" fmla="*/ 1461208 w 1461208"/>
                  <a:gd name="connsiteY32" fmla="*/ 42461 h 702990"/>
                  <a:gd name="connsiteX33" fmla="*/ 1458233 w 1461208"/>
                  <a:gd name="connsiteY33" fmla="*/ 46695 h 7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1208" h="702990">
                    <a:moveTo>
                      <a:pt x="910713" y="335682"/>
                    </a:moveTo>
                    <a:cubicBezTo>
                      <a:pt x="847598" y="363391"/>
                      <a:pt x="830664" y="414192"/>
                      <a:pt x="721367" y="418810"/>
                    </a:cubicBezTo>
                    <a:cubicBezTo>
                      <a:pt x="604374" y="423429"/>
                      <a:pt x="607452" y="363391"/>
                      <a:pt x="550495" y="335682"/>
                    </a:cubicBezTo>
                    <a:close/>
                    <a:moveTo>
                      <a:pt x="849571" y="11545"/>
                    </a:moveTo>
                    <a:lnTo>
                      <a:pt x="632516" y="11545"/>
                    </a:lnTo>
                    <a:lnTo>
                      <a:pt x="627898" y="57727"/>
                    </a:lnTo>
                    <a:lnTo>
                      <a:pt x="761825" y="71582"/>
                    </a:lnTo>
                    <a:lnTo>
                      <a:pt x="872662" y="57727"/>
                    </a:lnTo>
                    <a:close/>
                    <a:moveTo>
                      <a:pt x="1357659" y="0"/>
                    </a:moveTo>
                    <a:cubicBezTo>
                      <a:pt x="1327554" y="116652"/>
                      <a:pt x="1279493" y="179939"/>
                      <a:pt x="1204233" y="285302"/>
                    </a:cubicBezTo>
                    <a:cubicBezTo>
                      <a:pt x="1114734" y="147012"/>
                      <a:pt x="1028771" y="118335"/>
                      <a:pt x="828779" y="112637"/>
                    </a:cubicBezTo>
                    <a:lnTo>
                      <a:pt x="751042" y="111562"/>
                    </a:lnTo>
                    <a:lnTo>
                      <a:pt x="751043" y="111507"/>
                    </a:lnTo>
                    <a:lnTo>
                      <a:pt x="748714" y="111529"/>
                    </a:lnTo>
                    <a:lnTo>
                      <a:pt x="747110" y="111507"/>
                    </a:lnTo>
                    <a:lnTo>
                      <a:pt x="747109" y="111545"/>
                    </a:lnTo>
                    <a:lnTo>
                      <a:pt x="632429" y="112637"/>
                    </a:lnTo>
                    <a:cubicBezTo>
                      <a:pt x="432437" y="118335"/>
                      <a:pt x="346474" y="147012"/>
                      <a:pt x="256975" y="285302"/>
                    </a:cubicBezTo>
                    <a:cubicBezTo>
                      <a:pt x="181715" y="179939"/>
                      <a:pt x="133654" y="116652"/>
                      <a:pt x="103549" y="0"/>
                    </a:cubicBezTo>
                    <a:lnTo>
                      <a:pt x="2975" y="46695"/>
                    </a:lnTo>
                    <a:lnTo>
                      <a:pt x="0" y="42461"/>
                    </a:lnTo>
                    <a:lnTo>
                      <a:pt x="1444" y="48235"/>
                    </a:lnTo>
                    <a:lnTo>
                      <a:pt x="69178" y="36946"/>
                    </a:lnTo>
                    <a:cubicBezTo>
                      <a:pt x="144908" y="428765"/>
                      <a:pt x="393499" y="613150"/>
                      <a:pt x="633446" y="680854"/>
                    </a:cubicBezTo>
                    <a:lnTo>
                      <a:pt x="721498" y="700005"/>
                    </a:lnTo>
                    <a:lnTo>
                      <a:pt x="721368" y="702990"/>
                    </a:lnTo>
                    <a:lnTo>
                      <a:pt x="728302" y="701485"/>
                    </a:lnTo>
                    <a:lnTo>
                      <a:pt x="735222" y="702990"/>
                    </a:lnTo>
                    <a:lnTo>
                      <a:pt x="735303" y="699965"/>
                    </a:lnTo>
                    <a:lnTo>
                      <a:pt x="823343" y="680854"/>
                    </a:lnTo>
                    <a:cubicBezTo>
                      <a:pt x="1064174" y="613150"/>
                      <a:pt x="1316301" y="428765"/>
                      <a:pt x="1392030" y="36946"/>
                    </a:cubicBezTo>
                    <a:lnTo>
                      <a:pt x="1459764" y="48235"/>
                    </a:lnTo>
                    <a:lnTo>
                      <a:pt x="1461208" y="42461"/>
                    </a:lnTo>
                    <a:lnTo>
                      <a:pt x="1458233" y="46695"/>
                    </a:lnTo>
                    <a:close/>
                  </a:path>
                </a:pathLst>
              </a:cu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52" name="Oval 151"/>
              <p:cNvSpPr/>
              <p:nvPr/>
            </p:nvSpPr>
            <p:spPr>
              <a:xfrm>
                <a:off x="7938655"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53" name="Oval 152"/>
              <p:cNvSpPr/>
              <p:nvPr/>
            </p:nvSpPr>
            <p:spPr>
              <a:xfrm>
                <a:off x="8540109" y="1810328"/>
                <a:ext cx="106218" cy="106218"/>
              </a:xfrm>
              <a:prstGeom prst="ellipse">
                <a:avLst/>
              </a:pr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grpSp>
          <p:nvGrpSpPr>
            <p:cNvPr id="123" name="Group 122"/>
            <p:cNvGrpSpPr/>
            <p:nvPr/>
          </p:nvGrpSpPr>
          <p:grpSpPr>
            <a:xfrm>
              <a:off x="1655430" y="2548085"/>
              <a:ext cx="939239" cy="422258"/>
              <a:chOff x="8707320" y="1975555"/>
              <a:chExt cx="955442" cy="429542"/>
            </a:xfrm>
          </p:grpSpPr>
          <p:sp>
            <p:nvSpPr>
              <p:cNvPr id="147" name="Freeform 146"/>
              <p:cNvSpPr/>
              <p:nvPr/>
            </p:nvSpPr>
            <p:spPr>
              <a:xfrm>
                <a:off x="8801218" y="1975555"/>
                <a:ext cx="745068" cy="383823"/>
              </a:xfrm>
              <a:custGeom>
                <a:avLst/>
                <a:gdLst>
                  <a:gd name="connsiteX0" fmla="*/ 372534 w 745068"/>
                  <a:gd name="connsiteY0" fmla="*/ 0 h 383823"/>
                  <a:gd name="connsiteX1" fmla="*/ 745068 w 745068"/>
                  <a:gd name="connsiteY1" fmla="*/ 372534 h 383823"/>
                  <a:gd name="connsiteX2" fmla="*/ 743930 w 745068"/>
                  <a:gd name="connsiteY2" fmla="*/ 383823 h 383823"/>
                  <a:gd name="connsiteX3" fmla="*/ 1138 w 745068"/>
                  <a:gd name="connsiteY3" fmla="*/ 383823 h 383823"/>
                  <a:gd name="connsiteX4" fmla="*/ 0 w 745068"/>
                  <a:gd name="connsiteY4" fmla="*/ 372534 h 383823"/>
                  <a:gd name="connsiteX5" fmla="*/ 372534 w 745068"/>
                  <a:gd name="connsiteY5" fmla="*/ 0 h 38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068" h="383823">
                    <a:moveTo>
                      <a:pt x="372534" y="0"/>
                    </a:moveTo>
                    <a:cubicBezTo>
                      <a:pt x="578279" y="0"/>
                      <a:pt x="745068" y="166789"/>
                      <a:pt x="745068" y="372534"/>
                    </a:cubicBezTo>
                    <a:lnTo>
                      <a:pt x="743930" y="383823"/>
                    </a:lnTo>
                    <a:lnTo>
                      <a:pt x="1138" y="383823"/>
                    </a:lnTo>
                    <a:lnTo>
                      <a:pt x="0" y="372534"/>
                    </a:lnTo>
                    <a:cubicBezTo>
                      <a:pt x="0" y="166789"/>
                      <a:pt x="166789" y="0"/>
                      <a:pt x="372534" y="0"/>
                    </a:cubicBezTo>
                    <a:close/>
                  </a:path>
                </a:pathLst>
              </a:cu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8" name="Rectangle 147"/>
              <p:cNvSpPr/>
              <p:nvPr/>
            </p:nvSpPr>
            <p:spPr>
              <a:xfrm>
                <a:off x="8707320" y="2359378"/>
                <a:ext cx="955442" cy="45719"/>
              </a:xfrm>
              <a:prstGeom prst="rect">
                <a:avLst/>
              </a:prstGeom>
              <a:solidFill>
                <a:srgbClr val="F9EC0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9" name="Freeform 148"/>
              <p:cNvSpPr/>
              <p:nvPr/>
            </p:nvSpPr>
            <p:spPr>
              <a:xfrm>
                <a:off x="9010063" y="1975555"/>
                <a:ext cx="327378" cy="220134"/>
              </a:xfrm>
              <a:custGeom>
                <a:avLst/>
                <a:gdLst>
                  <a:gd name="connsiteX0" fmla="*/ 163689 w 327378"/>
                  <a:gd name="connsiteY0" fmla="*/ 0 h 220134"/>
                  <a:gd name="connsiteX1" fmla="*/ 308696 w 327378"/>
                  <a:gd name="connsiteY1" fmla="*/ 29276 h 220134"/>
                  <a:gd name="connsiteX2" fmla="*/ 326170 w 327378"/>
                  <a:gd name="connsiteY2" fmla="*/ 38760 h 220134"/>
                  <a:gd name="connsiteX3" fmla="*/ 327378 w 327378"/>
                  <a:gd name="connsiteY3" fmla="*/ 45156 h 220134"/>
                  <a:gd name="connsiteX4" fmla="*/ 163689 w 327378"/>
                  <a:gd name="connsiteY4" fmla="*/ 220134 h 220134"/>
                  <a:gd name="connsiteX5" fmla="*/ 0 w 327378"/>
                  <a:gd name="connsiteY5" fmla="*/ 45156 h 220134"/>
                  <a:gd name="connsiteX6" fmla="*/ 1208 w 327378"/>
                  <a:gd name="connsiteY6" fmla="*/ 38760 h 220134"/>
                  <a:gd name="connsiteX7" fmla="*/ 18682 w 327378"/>
                  <a:gd name="connsiteY7" fmla="*/ 29276 h 220134"/>
                  <a:gd name="connsiteX8" fmla="*/ 163689 w 327378"/>
                  <a:gd name="connsiteY8" fmla="*/ 0 h 22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378" h="220134">
                    <a:moveTo>
                      <a:pt x="163689" y="0"/>
                    </a:moveTo>
                    <a:cubicBezTo>
                      <a:pt x="215125" y="0"/>
                      <a:pt x="264127" y="10424"/>
                      <a:pt x="308696" y="29276"/>
                    </a:cubicBezTo>
                    <a:lnTo>
                      <a:pt x="326170" y="38760"/>
                    </a:lnTo>
                    <a:lnTo>
                      <a:pt x="327378" y="45156"/>
                    </a:lnTo>
                    <a:cubicBezTo>
                      <a:pt x="327378" y="141794"/>
                      <a:pt x="254092" y="220134"/>
                      <a:pt x="163689" y="220134"/>
                    </a:cubicBezTo>
                    <a:cubicBezTo>
                      <a:pt x="73286" y="220134"/>
                      <a:pt x="0" y="141794"/>
                      <a:pt x="0" y="45156"/>
                    </a:cubicBezTo>
                    <a:lnTo>
                      <a:pt x="1208" y="38760"/>
                    </a:lnTo>
                    <a:lnTo>
                      <a:pt x="18682" y="29276"/>
                    </a:lnTo>
                    <a:cubicBezTo>
                      <a:pt x="63251" y="10424"/>
                      <a:pt x="112253" y="0"/>
                      <a:pt x="163689" y="0"/>
                    </a:cubicBezTo>
                    <a:close/>
                  </a:path>
                </a:pathLst>
              </a:custGeom>
              <a:solidFill>
                <a:srgbClr val="FFAE09"/>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sp>
          <p:nvSpPr>
            <p:cNvPr id="124" name="Freeform 123"/>
            <p:cNvSpPr/>
            <p:nvPr/>
          </p:nvSpPr>
          <p:spPr>
            <a:xfrm>
              <a:off x="1699671" y="3311494"/>
              <a:ext cx="801510" cy="1123103"/>
            </a:xfrm>
            <a:custGeom>
              <a:avLst/>
              <a:gdLst>
                <a:gd name="connsiteX0" fmla="*/ 170481 w 1004290"/>
                <a:gd name="connsiteY0" fmla="*/ 3099 h 1407246"/>
                <a:gd name="connsiteX1" fmla="*/ 198378 w 1004290"/>
                <a:gd name="connsiteY1" fmla="*/ 409155 h 1407246"/>
                <a:gd name="connsiteX2" fmla="*/ 821410 w 1004290"/>
                <a:gd name="connsiteY2" fmla="*/ 402955 h 1407246"/>
                <a:gd name="connsiteX3" fmla="*/ 821410 w 1004290"/>
                <a:gd name="connsiteY3" fmla="*/ 0 h 1407246"/>
                <a:gd name="connsiteX4" fmla="*/ 998091 w 1004290"/>
                <a:gd name="connsiteY4" fmla="*/ 52694 h 1407246"/>
                <a:gd name="connsiteX5" fmla="*/ 1004290 w 1004290"/>
                <a:gd name="connsiteY5" fmla="*/ 1407246 h 1407246"/>
                <a:gd name="connsiteX6" fmla="*/ 0 w 1004290"/>
                <a:gd name="connsiteY6" fmla="*/ 1407246 h 1407246"/>
                <a:gd name="connsiteX7" fmla="*/ 6199 w 1004290"/>
                <a:gd name="connsiteY7" fmla="*/ 46494 h 1407246"/>
                <a:gd name="connsiteX8" fmla="*/ 170481 w 1004290"/>
                <a:gd name="connsiteY8" fmla="*/ 3099 h 140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290" h="1407246">
                  <a:moveTo>
                    <a:pt x="170481" y="3099"/>
                  </a:moveTo>
                  <a:lnTo>
                    <a:pt x="198378" y="409155"/>
                  </a:lnTo>
                  <a:lnTo>
                    <a:pt x="821410" y="402955"/>
                  </a:lnTo>
                  <a:lnTo>
                    <a:pt x="821410" y="0"/>
                  </a:lnTo>
                  <a:lnTo>
                    <a:pt x="998091" y="52694"/>
                  </a:lnTo>
                  <a:cubicBezTo>
                    <a:pt x="1000157" y="504211"/>
                    <a:pt x="1002224" y="955729"/>
                    <a:pt x="1004290" y="1407246"/>
                  </a:cubicBezTo>
                  <a:lnTo>
                    <a:pt x="0" y="1407246"/>
                  </a:lnTo>
                  <a:cubicBezTo>
                    <a:pt x="2066" y="953662"/>
                    <a:pt x="4133" y="500078"/>
                    <a:pt x="6199" y="46494"/>
                  </a:cubicBezTo>
                  <a:lnTo>
                    <a:pt x="170481" y="3099"/>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5" name="Freeform 124"/>
            <p:cNvSpPr/>
            <p:nvPr/>
          </p:nvSpPr>
          <p:spPr>
            <a:xfrm>
              <a:off x="2495319" y="3368392"/>
              <a:ext cx="527628" cy="1211740"/>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6" name="Freeform 125"/>
            <p:cNvSpPr/>
            <p:nvPr/>
          </p:nvSpPr>
          <p:spPr>
            <a:xfrm flipH="1">
              <a:off x="1186720" y="3368392"/>
              <a:ext cx="523746" cy="1211740"/>
            </a:xfrm>
            <a:custGeom>
              <a:avLst/>
              <a:gdLst>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6199 w 654028"/>
                <a:gd name="connsiteY0" fmla="*/ 0 h 1490937"/>
                <a:gd name="connsiteX1" fmla="*/ 654028 w 654028"/>
                <a:gd name="connsiteY1" fmla="*/ 1283259 h 1490937"/>
                <a:gd name="connsiteX2" fmla="*/ 313065 w 654028"/>
                <a:gd name="connsiteY2" fmla="*/ 1490937 h 1490937"/>
                <a:gd name="connsiteX3" fmla="*/ 164282 w 654028"/>
                <a:gd name="connsiteY3" fmla="*/ 1153074 h 1490937"/>
                <a:gd name="connsiteX4" fmla="*/ 0 w 654028"/>
                <a:gd name="connsiteY4" fmla="*/ 1289459 h 1490937"/>
                <a:gd name="connsiteX5" fmla="*/ 6199 w 654028"/>
                <a:gd name="connsiteY5" fmla="*/ 0 h 1490937"/>
                <a:gd name="connsiteX0" fmla="*/ 274 w 660501"/>
                <a:gd name="connsiteY0" fmla="*/ 0 h 1509535"/>
                <a:gd name="connsiteX1" fmla="*/ 660501 w 660501"/>
                <a:gd name="connsiteY1" fmla="*/ 1301857 h 1509535"/>
                <a:gd name="connsiteX2" fmla="*/ 319538 w 660501"/>
                <a:gd name="connsiteY2" fmla="*/ 1509535 h 1509535"/>
                <a:gd name="connsiteX3" fmla="*/ 170755 w 660501"/>
                <a:gd name="connsiteY3" fmla="*/ 1171672 h 1509535"/>
                <a:gd name="connsiteX4" fmla="*/ 6473 w 660501"/>
                <a:gd name="connsiteY4" fmla="*/ 1308057 h 1509535"/>
                <a:gd name="connsiteX5" fmla="*/ 274 w 660501"/>
                <a:gd name="connsiteY5" fmla="*/ 0 h 1509535"/>
                <a:gd name="connsiteX0" fmla="*/ 274 w 661301"/>
                <a:gd name="connsiteY0" fmla="*/ 0 h 1509535"/>
                <a:gd name="connsiteX1" fmla="*/ 660501 w 661301"/>
                <a:gd name="connsiteY1" fmla="*/ 1301857 h 1509535"/>
                <a:gd name="connsiteX2" fmla="*/ 319538 w 661301"/>
                <a:gd name="connsiteY2" fmla="*/ 1509535 h 1509535"/>
                <a:gd name="connsiteX3" fmla="*/ 170755 w 661301"/>
                <a:gd name="connsiteY3" fmla="*/ 1171672 h 1509535"/>
                <a:gd name="connsiteX4" fmla="*/ 6473 w 661301"/>
                <a:gd name="connsiteY4" fmla="*/ 1308057 h 1509535"/>
                <a:gd name="connsiteX5" fmla="*/ 274 w 661301"/>
                <a:gd name="connsiteY5" fmla="*/ 0 h 1509535"/>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08057 h 1518308"/>
                <a:gd name="connsiteX5" fmla="*/ 274 w 661117"/>
                <a:gd name="connsiteY5" fmla="*/ 0 h 1518308"/>
                <a:gd name="connsiteX0" fmla="*/ 133 w 660976"/>
                <a:gd name="connsiteY0" fmla="*/ 0 h 1518308"/>
                <a:gd name="connsiteX1" fmla="*/ 660360 w 660976"/>
                <a:gd name="connsiteY1" fmla="*/ 1301857 h 1518308"/>
                <a:gd name="connsiteX2" fmla="*/ 319397 w 660976"/>
                <a:gd name="connsiteY2" fmla="*/ 1509535 h 1518308"/>
                <a:gd name="connsiteX3" fmla="*/ 170614 w 660976"/>
                <a:gd name="connsiteY3" fmla="*/ 1171672 h 1518308"/>
                <a:gd name="connsiteX4" fmla="*/ 18731 w 660976"/>
                <a:gd name="connsiteY4" fmla="*/ 1314256 h 1518308"/>
                <a:gd name="connsiteX5" fmla="*/ 133 w 660976"/>
                <a:gd name="connsiteY5" fmla="*/ 0 h 1518308"/>
                <a:gd name="connsiteX0" fmla="*/ 274 w 661117"/>
                <a:gd name="connsiteY0" fmla="*/ 0 h 1518308"/>
                <a:gd name="connsiteX1" fmla="*/ 660501 w 661117"/>
                <a:gd name="connsiteY1" fmla="*/ 1301857 h 1518308"/>
                <a:gd name="connsiteX2" fmla="*/ 319538 w 661117"/>
                <a:gd name="connsiteY2" fmla="*/ 1509535 h 1518308"/>
                <a:gd name="connsiteX3" fmla="*/ 170755 w 661117"/>
                <a:gd name="connsiteY3" fmla="*/ 1171672 h 1518308"/>
                <a:gd name="connsiteX4" fmla="*/ 6473 w 661117"/>
                <a:gd name="connsiteY4" fmla="*/ 1314256 h 1518308"/>
                <a:gd name="connsiteX5" fmla="*/ 274 w 661117"/>
                <a:gd name="connsiteY5" fmla="*/ 0 h 151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117" h="1518308">
                  <a:moveTo>
                    <a:pt x="274" y="0"/>
                  </a:moveTo>
                  <a:cubicBezTo>
                    <a:pt x="237914" y="52694"/>
                    <a:pt x="444558" y="874104"/>
                    <a:pt x="660501" y="1301857"/>
                  </a:cubicBezTo>
                  <a:cubicBezTo>
                    <a:pt x="677033" y="1414478"/>
                    <a:pt x="355701" y="1554997"/>
                    <a:pt x="319538" y="1509535"/>
                  </a:cubicBezTo>
                  <a:lnTo>
                    <a:pt x="170755" y="1171672"/>
                  </a:lnTo>
                  <a:cubicBezTo>
                    <a:pt x="112894" y="1257430"/>
                    <a:pt x="61234" y="1268794"/>
                    <a:pt x="6473" y="1314256"/>
                  </a:cubicBezTo>
                  <a:cubicBezTo>
                    <a:pt x="8539" y="884436"/>
                    <a:pt x="-1792" y="429820"/>
                    <a:pt x="274" y="0"/>
                  </a:cubicBez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7" name="Freeform 126"/>
            <p:cNvSpPr/>
            <p:nvPr/>
          </p:nvSpPr>
          <p:spPr>
            <a:xfrm>
              <a:off x="1838422" y="3286756"/>
              <a:ext cx="537649" cy="418072"/>
            </a:xfrm>
            <a:custGeom>
              <a:avLst/>
              <a:gdLst>
                <a:gd name="connsiteX0" fmla="*/ 0 w 706723"/>
                <a:gd name="connsiteY0" fmla="*/ 30997 h 523843"/>
                <a:gd name="connsiteX1" fmla="*/ 52694 w 706723"/>
                <a:gd name="connsiteY1" fmla="*/ 0 h 523843"/>
                <a:gd name="connsiteX2" fmla="*/ 353362 w 706723"/>
                <a:gd name="connsiteY2" fmla="*/ 254172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6723"/>
                <a:gd name="connsiteY0" fmla="*/ 30997 h 523843"/>
                <a:gd name="connsiteX1" fmla="*/ 52694 w 706723"/>
                <a:gd name="connsiteY1" fmla="*/ 0 h 523843"/>
                <a:gd name="connsiteX2" fmla="*/ 346017 w 706723"/>
                <a:gd name="connsiteY2" fmla="*/ 180726 h 523843"/>
                <a:gd name="connsiteX3" fmla="*/ 607534 w 706723"/>
                <a:gd name="connsiteY3" fmla="*/ 27897 h 523843"/>
                <a:gd name="connsiteX4" fmla="*/ 660228 w 706723"/>
                <a:gd name="connsiteY4" fmla="*/ 24797 h 523843"/>
                <a:gd name="connsiteX5" fmla="*/ 706723 w 706723"/>
                <a:gd name="connsiteY5" fmla="*/ 499045 h 523843"/>
                <a:gd name="connsiteX6" fmla="*/ 9299 w 706723"/>
                <a:gd name="connsiteY6" fmla="*/ 523843 h 523843"/>
                <a:gd name="connsiteX7" fmla="*/ 0 w 706723"/>
                <a:gd name="connsiteY7" fmla="*/ 30997 h 523843"/>
                <a:gd name="connsiteX0" fmla="*/ 0 w 703051"/>
                <a:gd name="connsiteY0" fmla="*/ 30997 h 523843"/>
                <a:gd name="connsiteX1" fmla="*/ 52694 w 703051"/>
                <a:gd name="connsiteY1" fmla="*/ 0 h 523843"/>
                <a:gd name="connsiteX2" fmla="*/ 346017 w 703051"/>
                <a:gd name="connsiteY2" fmla="*/ 180726 h 523843"/>
                <a:gd name="connsiteX3" fmla="*/ 607534 w 703051"/>
                <a:gd name="connsiteY3" fmla="*/ 27897 h 523843"/>
                <a:gd name="connsiteX4" fmla="*/ 660228 w 703051"/>
                <a:gd name="connsiteY4" fmla="*/ 24797 h 523843"/>
                <a:gd name="connsiteX5" fmla="*/ 703051 w 703051"/>
                <a:gd name="connsiteY5" fmla="*/ 521079 h 523843"/>
                <a:gd name="connsiteX6" fmla="*/ 9299 w 703051"/>
                <a:gd name="connsiteY6" fmla="*/ 523843 h 523843"/>
                <a:gd name="connsiteX7" fmla="*/ 0 w 703051"/>
                <a:gd name="connsiteY7" fmla="*/ 30997 h 523843"/>
                <a:gd name="connsiteX0" fmla="*/ 0 w 673673"/>
                <a:gd name="connsiteY0" fmla="*/ 30997 h 523843"/>
                <a:gd name="connsiteX1" fmla="*/ 52694 w 673673"/>
                <a:gd name="connsiteY1" fmla="*/ 0 h 523843"/>
                <a:gd name="connsiteX2" fmla="*/ 346017 w 673673"/>
                <a:gd name="connsiteY2" fmla="*/ 180726 h 523843"/>
                <a:gd name="connsiteX3" fmla="*/ 607534 w 673673"/>
                <a:gd name="connsiteY3" fmla="*/ 27897 h 523843"/>
                <a:gd name="connsiteX4" fmla="*/ 660228 w 673673"/>
                <a:gd name="connsiteY4" fmla="*/ 24797 h 523843"/>
                <a:gd name="connsiteX5" fmla="*/ 673673 w 673673"/>
                <a:gd name="connsiteY5" fmla="*/ 517406 h 523843"/>
                <a:gd name="connsiteX6" fmla="*/ 9299 w 673673"/>
                <a:gd name="connsiteY6" fmla="*/ 523843 h 523843"/>
                <a:gd name="connsiteX7" fmla="*/ 0 w 673673"/>
                <a:gd name="connsiteY7" fmla="*/ 30997 h 523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673" h="523843">
                  <a:moveTo>
                    <a:pt x="0" y="30997"/>
                  </a:moveTo>
                  <a:lnTo>
                    <a:pt x="52694" y="0"/>
                  </a:lnTo>
                  <a:cubicBezTo>
                    <a:pt x="150468" y="60242"/>
                    <a:pt x="207848" y="157207"/>
                    <a:pt x="346017" y="180726"/>
                  </a:cubicBezTo>
                  <a:cubicBezTo>
                    <a:pt x="488273" y="166506"/>
                    <a:pt x="520362" y="78840"/>
                    <a:pt x="607534" y="27897"/>
                  </a:cubicBezTo>
                  <a:lnTo>
                    <a:pt x="660228" y="24797"/>
                  </a:lnTo>
                  <a:lnTo>
                    <a:pt x="673673" y="517406"/>
                  </a:lnTo>
                  <a:lnTo>
                    <a:pt x="9299" y="523843"/>
                  </a:lnTo>
                  <a:lnTo>
                    <a:pt x="0" y="30997"/>
                  </a:lnTo>
                  <a:close/>
                </a:path>
              </a:pathLst>
            </a:custGeom>
            <a:solidFill>
              <a:srgbClr val="66AEB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8" name="Rounded Rectangle 127"/>
            <p:cNvSpPr/>
            <p:nvPr/>
          </p:nvSpPr>
          <p:spPr>
            <a:xfrm>
              <a:off x="1858212" y="3912627"/>
              <a:ext cx="512076" cy="368596"/>
            </a:xfrm>
            <a:prstGeom prst="roundRect">
              <a:avLst>
                <a:gd name="adj" fmla="val 6831"/>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29" name="Rounded Rectangle 128"/>
            <p:cNvSpPr/>
            <p:nvPr/>
          </p:nvSpPr>
          <p:spPr>
            <a:xfrm>
              <a:off x="1858212" y="3873046"/>
              <a:ext cx="512076" cy="81635"/>
            </a:xfrm>
            <a:prstGeom prst="roundRect">
              <a:avLst>
                <a:gd name="adj" fmla="val 6831"/>
              </a:avLst>
            </a:prstGeom>
            <a:solidFill>
              <a:schemeClr val="accent3">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0" name="Oval 129"/>
            <p:cNvSpPr/>
            <p:nvPr/>
          </p:nvSpPr>
          <p:spPr>
            <a:xfrm>
              <a:off x="2096006" y="3894383"/>
              <a:ext cx="36488" cy="36488"/>
            </a:xfrm>
            <a:prstGeom prst="ellipse">
              <a:avLst/>
            </a:prstGeom>
            <a:solidFill>
              <a:schemeClr val="accent3">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1" name="Freeform 130"/>
            <p:cNvSpPr/>
            <p:nvPr/>
          </p:nvSpPr>
          <p:spPr>
            <a:xfrm>
              <a:off x="1699671" y="4414835"/>
              <a:ext cx="801511" cy="1198108"/>
            </a:xfrm>
            <a:custGeom>
              <a:avLst/>
              <a:gdLst>
                <a:gd name="connsiteX0" fmla="*/ 0 w 1176250"/>
                <a:gd name="connsiteY0" fmla="*/ 0 h 1708265"/>
                <a:gd name="connsiteX1" fmla="*/ 0 w 1176250"/>
                <a:gd name="connsiteY1" fmla="*/ 1708265 h 1708265"/>
                <a:gd name="connsiteX2" fmla="*/ 515389 w 1176250"/>
                <a:gd name="connsiteY2" fmla="*/ 1708265 h 1708265"/>
                <a:gd name="connsiteX3" fmla="*/ 515389 w 1176250"/>
                <a:gd name="connsiteY3" fmla="*/ 635923 h 1708265"/>
                <a:gd name="connsiteX4" fmla="*/ 673330 w 1176250"/>
                <a:gd name="connsiteY4" fmla="*/ 635923 h 1708265"/>
                <a:gd name="connsiteX5" fmla="*/ 673330 w 1176250"/>
                <a:gd name="connsiteY5" fmla="*/ 1687483 h 1708265"/>
                <a:gd name="connsiteX6" fmla="*/ 1167938 w 1176250"/>
                <a:gd name="connsiteY6" fmla="*/ 1687483 h 1708265"/>
                <a:gd name="connsiteX7" fmla="*/ 1176250 w 1176250"/>
                <a:gd name="connsiteY7" fmla="*/ 24938 h 1708265"/>
                <a:gd name="connsiteX8" fmla="*/ 0 w 1176250"/>
                <a:gd name="connsiteY8" fmla="*/ 0 h 170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50" h="1708265">
                  <a:moveTo>
                    <a:pt x="0" y="0"/>
                  </a:moveTo>
                  <a:lnTo>
                    <a:pt x="0" y="1708265"/>
                  </a:lnTo>
                  <a:lnTo>
                    <a:pt x="515389" y="1708265"/>
                  </a:lnTo>
                  <a:lnTo>
                    <a:pt x="515389" y="635923"/>
                  </a:lnTo>
                  <a:lnTo>
                    <a:pt x="673330" y="635923"/>
                  </a:lnTo>
                  <a:lnTo>
                    <a:pt x="673330" y="1687483"/>
                  </a:lnTo>
                  <a:lnTo>
                    <a:pt x="1167938" y="1687483"/>
                  </a:lnTo>
                  <a:cubicBezTo>
                    <a:pt x="1170709" y="1133301"/>
                    <a:pt x="1173479" y="579120"/>
                    <a:pt x="1176250" y="24938"/>
                  </a:cubicBezTo>
                  <a:lnTo>
                    <a:pt x="0" y="0"/>
                  </a:lnTo>
                  <a:close/>
                </a:path>
              </a:pathLst>
            </a:cu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nvGrpSpPr>
            <p:cNvPr id="132" name="Group 131"/>
            <p:cNvGrpSpPr/>
            <p:nvPr/>
          </p:nvGrpSpPr>
          <p:grpSpPr>
            <a:xfrm>
              <a:off x="1484712" y="5589176"/>
              <a:ext cx="592497" cy="256530"/>
              <a:chOff x="5211039" y="4684222"/>
              <a:chExt cx="844783" cy="365760"/>
            </a:xfrm>
          </p:grpSpPr>
          <p:sp>
            <p:nvSpPr>
              <p:cNvPr id="145" name="Freeform 144"/>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6" name="Rectangle 145"/>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grpSp>
          <p:nvGrpSpPr>
            <p:cNvPr id="133" name="Group 132"/>
            <p:cNvGrpSpPr/>
            <p:nvPr/>
          </p:nvGrpSpPr>
          <p:grpSpPr>
            <a:xfrm flipH="1">
              <a:off x="2133813" y="5589176"/>
              <a:ext cx="592497" cy="256530"/>
              <a:chOff x="5211039" y="4684222"/>
              <a:chExt cx="844783" cy="365760"/>
            </a:xfrm>
          </p:grpSpPr>
          <p:sp>
            <p:nvSpPr>
              <p:cNvPr id="143" name="Freeform 142"/>
              <p:cNvSpPr/>
              <p:nvPr/>
            </p:nvSpPr>
            <p:spPr>
              <a:xfrm>
                <a:off x="5257800" y="4684222"/>
                <a:ext cx="768927" cy="290945"/>
              </a:xfrm>
              <a:custGeom>
                <a:avLst/>
                <a:gdLst>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 name="connsiteX0" fmla="*/ 768927 w 768927"/>
                  <a:gd name="connsiteY0" fmla="*/ 8313 h 290945"/>
                  <a:gd name="connsiteX1" fmla="*/ 768927 w 768927"/>
                  <a:gd name="connsiteY1" fmla="*/ 290945 h 290945"/>
                  <a:gd name="connsiteX2" fmla="*/ 0 w 768927"/>
                  <a:gd name="connsiteY2" fmla="*/ 290945 h 290945"/>
                  <a:gd name="connsiteX3" fmla="*/ 257695 w 768927"/>
                  <a:gd name="connsiteY3" fmla="*/ 0 h 290945"/>
                  <a:gd name="connsiteX4" fmla="*/ 768927 w 768927"/>
                  <a:gd name="connsiteY4" fmla="*/ 8313 h 29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27" h="290945">
                    <a:moveTo>
                      <a:pt x="768927" y="8313"/>
                    </a:moveTo>
                    <a:lnTo>
                      <a:pt x="768927" y="290945"/>
                    </a:lnTo>
                    <a:lnTo>
                      <a:pt x="0" y="290945"/>
                    </a:lnTo>
                    <a:cubicBezTo>
                      <a:pt x="11083" y="193963"/>
                      <a:pt x="22169" y="38794"/>
                      <a:pt x="257695" y="0"/>
                    </a:cubicBezTo>
                    <a:lnTo>
                      <a:pt x="768927" y="8313"/>
                    </a:lnTo>
                    <a:close/>
                  </a:path>
                </a:pathLst>
              </a:custGeom>
              <a:solidFill>
                <a:srgbClr val="A9431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4" name="Rectangle 143"/>
              <p:cNvSpPr/>
              <p:nvPr/>
            </p:nvSpPr>
            <p:spPr>
              <a:xfrm>
                <a:off x="5211039" y="4975167"/>
                <a:ext cx="844783" cy="74815"/>
              </a:xfrm>
              <a:prstGeom prst="rect">
                <a:avLst/>
              </a:prstGeom>
              <a:solidFill>
                <a:srgbClr val="57200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sp>
          <p:nvSpPr>
            <p:cNvPr id="134" name="Freeform 133"/>
            <p:cNvSpPr/>
            <p:nvPr/>
          </p:nvSpPr>
          <p:spPr>
            <a:xfrm rot="587009">
              <a:off x="1135723" y="4475669"/>
              <a:ext cx="268364" cy="208928"/>
            </a:xfrm>
            <a:custGeom>
              <a:avLst/>
              <a:gdLst>
                <a:gd name="connsiteX0" fmla="*/ 0 w 272561"/>
                <a:gd name="connsiteY0" fmla="*/ 0 h 241789"/>
                <a:gd name="connsiteX1" fmla="*/ 17584 w 272561"/>
                <a:gd name="connsiteY1" fmla="*/ 241789 h 241789"/>
                <a:gd name="connsiteX2" fmla="*/ 272561 w 272561"/>
                <a:gd name="connsiteY2" fmla="*/ 101112 h 241789"/>
                <a:gd name="connsiteX3" fmla="*/ 0 w 272561"/>
                <a:gd name="connsiteY3" fmla="*/ 0 h 241789"/>
                <a:gd name="connsiteX0" fmla="*/ 45158 w 317719"/>
                <a:gd name="connsiteY0" fmla="*/ 0 h 241789"/>
                <a:gd name="connsiteX1" fmla="*/ 62742 w 317719"/>
                <a:gd name="connsiteY1" fmla="*/ 241789 h 241789"/>
                <a:gd name="connsiteX2" fmla="*/ 317719 w 317719"/>
                <a:gd name="connsiteY2" fmla="*/ 101112 h 241789"/>
                <a:gd name="connsiteX3" fmla="*/ 45158 w 317719"/>
                <a:gd name="connsiteY3" fmla="*/ 0 h 241789"/>
                <a:gd name="connsiteX0" fmla="*/ 58815 w 331376"/>
                <a:gd name="connsiteY0" fmla="*/ 0 h 241789"/>
                <a:gd name="connsiteX1" fmla="*/ 76399 w 331376"/>
                <a:gd name="connsiteY1" fmla="*/ 241789 h 241789"/>
                <a:gd name="connsiteX2" fmla="*/ 331376 w 331376"/>
                <a:gd name="connsiteY2" fmla="*/ 101112 h 241789"/>
                <a:gd name="connsiteX3" fmla="*/ 58815 w 331376"/>
                <a:gd name="connsiteY3" fmla="*/ 0 h 241789"/>
                <a:gd name="connsiteX0" fmla="*/ 58815 w 331376"/>
                <a:gd name="connsiteY0" fmla="*/ 0 h 258032"/>
                <a:gd name="connsiteX1" fmla="*/ 76399 w 331376"/>
                <a:gd name="connsiteY1" fmla="*/ 241789 h 258032"/>
                <a:gd name="connsiteX2" fmla="*/ 331376 w 331376"/>
                <a:gd name="connsiteY2" fmla="*/ 101112 h 258032"/>
                <a:gd name="connsiteX3" fmla="*/ 58815 w 331376"/>
                <a:gd name="connsiteY3" fmla="*/ 0 h 258032"/>
                <a:gd name="connsiteX0" fmla="*/ 58815 w 336260"/>
                <a:gd name="connsiteY0" fmla="*/ 0 h 261786"/>
                <a:gd name="connsiteX1" fmla="*/ 76399 w 336260"/>
                <a:gd name="connsiteY1" fmla="*/ 241789 h 261786"/>
                <a:gd name="connsiteX2" fmla="*/ 331376 w 336260"/>
                <a:gd name="connsiteY2" fmla="*/ 101112 h 261786"/>
                <a:gd name="connsiteX3" fmla="*/ 58815 w 336260"/>
                <a:gd name="connsiteY3" fmla="*/ 0 h 261786"/>
              </a:gdLst>
              <a:ahLst/>
              <a:cxnLst>
                <a:cxn ang="0">
                  <a:pos x="connsiteX0" y="connsiteY0"/>
                </a:cxn>
                <a:cxn ang="0">
                  <a:pos x="connsiteX1" y="connsiteY1"/>
                </a:cxn>
                <a:cxn ang="0">
                  <a:pos x="connsiteX2" y="connsiteY2"/>
                </a:cxn>
                <a:cxn ang="0">
                  <a:pos x="connsiteX3" y="connsiteY3"/>
                </a:cxn>
              </a:cxnLst>
              <a:rect l="l" t="t" r="r" b="b"/>
              <a:pathLst>
                <a:path w="336260" h="261786">
                  <a:moveTo>
                    <a:pt x="58815" y="0"/>
                  </a:moveTo>
                  <a:cubicBezTo>
                    <a:pt x="-49624" y="106973"/>
                    <a:pt x="13388" y="191966"/>
                    <a:pt x="76399" y="241789"/>
                  </a:cubicBezTo>
                  <a:cubicBezTo>
                    <a:pt x="315256" y="309197"/>
                    <a:pt x="351892" y="191965"/>
                    <a:pt x="331376" y="101112"/>
                  </a:cubicBezTo>
                  <a:lnTo>
                    <a:pt x="58815" y="0"/>
                  </a:lnTo>
                  <a:close/>
                </a:path>
              </a:pathLst>
            </a:custGeom>
            <a:solidFill>
              <a:srgbClr val="FAC2A7"/>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5" name="Rectangle 134"/>
            <p:cNvSpPr/>
            <p:nvPr/>
          </p:nvSpPr>
          <p:spPr>
            <a:xfrm>
              <a:off x="1710466" y="4401803"/>
              <a:ext cx="790715" cy="130710"/>
            </a:xfrm>
            <a:prstGeom prst="rect">
              <a:avLst/>
            </a:prstGeom>
            <a:solidFill>
              <a:srgbClr val="963304"/>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36" name="Freeform 135"/>
            <p:cNvSpPr/>
            <p:nvPr/>
          </p:nvSpPr>
          <p:spPr>
            <a:xfrm>
              <a:off x="2015457" y="4371176"/>
              <a:ext cx="241715" cy="182806"/>
            </a:xfrm>
            <a:custGeom>
              <a:avLst/>
              <a:gdLst>
                <a:gd name="connsiteX0" fmla="*/ 89013 w 850931"/>
                <a:gd name="connsiteY0" fmla="*/ 80210 h 643549"/>
                <a:gd name="connsiteX1" fmla="*/ 89013 w 850931"/>
                <a:gd name="connsiteY1" fmla="*/ 586869 h 643549"/>
                <a:gd name="connsiteX2" fmla="*/ 747381 w 850931"/>
                <a:gd name="connsiteY2" fmla="*/ 586869 h 643549"/>
                <a:gd name="connsiteX3" fmla="*/ 747381 w 850931"/>
                <a:gd name="connsiteY3" fmla="*/ 376830 h 643549"/>
                <a:gd name="connsiteX4" fmla="*/ 389823 w 850931"/>
                <a:gd name="connsiteY4" fmla="*/ 376830 h 643549"/>
                <a:gd name="connsiteX5" fmla="*/ 389823 w 850931"/>
                <a:gd name="connsiteY5" fmla="*/ 331111 h 643549"/>
                <a:gd name="connsiteX6" fmla="*/ 747381 w 850931"/>
                <a:gd name="connsiteY6" fmla="*/ 331111 h 643549"/>
                <a:gd name="connsiteX7" fmla="*/ 747381 w 850931"/>
                <a:gd name="connsiteY7" fmla="*/ 80210 h 643549"/>
                <a:gd name="connsiteX8" fmla="*/ 0 w 850931"/>
                <a:gd name="connsiteY8" fmla="*/ 0 h 643549"/>
                <a:gd name="connsiteX9" fmla="*/ 836247 w 850931"/>
                <a:gd name="connsiteY9" fmla="*/ 0 h 643549"/>
                <a:gd name="connsiteX10" fmla="*/ 836247 w 850931"/>
                <a:gd name="connsiteY10" fmla="*/ 331111 h 643549"/>
                <a:gd name="connsiteX11" fmla="*/ 850931 w 850931"/>
                <a:gd name="connsiteY11" fmla="*/ 331111 h 643549"/>
                <a:gd name="connsiteX12" fmla="*/ 850931 w 850931"/>
                <a:gd name="connsiteY12" fmla="*/ 376830 h 643549"/>
                <a:gd name="connsiteX13" fmla="*/ 836247 w 850931"/>
                <a:gd name="connsiteY13" fmla="*/ 376830 h 643549"/>
                <a:gd name="connsiteX14" fmla="*/ 836247 w 850931"/>
                <a:gd name="connsiteY14" fmla="*/ 643549 h 643549"/>
                <a:gd name="connsiteX15" fmla="*/ 0 w 850931"/>
                <a:gd name="connsiteY15" fmla="*/ 643549 h 64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0931" h="643549">
                  <a:moveTo>
                    <a:pt x="89013" y="80210"/>
                  </a:moveTo>
                  <a:lnTo>
                    <a:pt x="89013" y="586869"/>
                  </a:lnTo>
                  <a:lnTo>
                    <a:pt x="747381" y="586869"/>
                  </a:lnTo>
                  <a:lnTo>
                    <a:pt x="747381" y="376830"/>
                  </a:lnTo>
                  <a:lnTo>
                    <a:pt x="389823" y="376830"/>
                  </a:lnTo>
                  <a:lnTo>
                    <a:pt x="389823" y="331111"/>
                  </a:lnTo>
                  <a:lnTo>
                    <a:pt x="747381" y="331111"/>
                  </a:lnTo>
                  <a:lnTo>
                    <a:pt x="747381" y="80210"/>
                  </a:lnTo>
                  <a:close/>
                  <a:moveTo>
                    <a:pt x="0" y="0"/>
                  </a:moveTo>
                  <a:lnTo>
                    <a:pt x="836247" y="0"/>
                  </a:lnTo>
                  <a:lnTo>
                    <a:pt x="836247" y="331111"/>
                  </a:lnTo>
                  <a:lnTo>
                    <a:pt x="850931" y="331111"/>
                  </a:lnTo>
                  <a:lnTo>
                    <a:pt x="850931" y="376830"/>
                  </a:lnTo>
                  <a:lnTo>
                    <a:pt x="836247" y="376830"/>
                  </a:lnTo>
                  <a:lnTo>
                    <a:pt x="836247" y="643549"/>
                  </a:lnTo>
                  <a:lnTo>
                    <a:pt x="0" y="643549"/>
                  </a:lnTo>
                  <a:close/>
                </a:path>
              </a:pathLst>
            </a:custGeom>
            <a:solidFill>
              <a:schemeClr val="tx1">
                <a:lumMod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nvGrpSpPr>
            <p:cNvPr id="137" name="Group 136"/>
            <p:cNvGrpSpPr/>
            <p:nvPr/>
          </p:nvGrpSpPr>
          <p:grpSpPr>
            <a:xfrm>
              <a:off x="1699945" y="4186469"/>
              <a:ext cx="218987" cy="500871"/>
              <a:chOff x="6044795" y="4831564"/>
              <a:chExt cx="274390" cy="627590"/>
            </a:xfrm>
          </p:grpSpPr>
          <p:sp>
            <p:nvSpPr>
              <p:cNvPr id="141" name="Freeform 140"/>
              <p:cNvSpPr>
                <a:spLocks/>
              </p:cNvSpPr>
              <p:nvPr/>
            </p:nvSpPr>
            <p:spPr bwMode="auto">
              <a:xfrm rot="18900000">
                <a:off x="6044795" y="5185409"/>
                <a:ext cx="274390" cy="273745"/>
              </a:xfrm>
              <a:custGeom>
                <a:avLst/>
                <a:gdLst>
                  <a:gd name="connsiteX0" fmla="*/ 181494 w 274390"/>
                  <a:gd name="connsiteY0" fmla="*/ 0 h 273745"/>
                  <a:gd name="connsiteX1" fmla="*/ 274390 w 274390"/>
                  <a:gd name="connsiteY1" fmla="*/ 92895 h 273745"/>
                  <a:gd name="connsiteX2" fmla="*/ 264721 w 274390"/>
                  <a:gd name="connsiteY2" fmla="*/ 101275 h 273745"/>
                  <a:gd name="connsiteX3" fmla="*/ 257502 w 274390"/>
                  <a:gd name="connsiteY3" fmla="*/ 107692 h 273745"/>
                  <a:gd name="connsiteX4" fmla="*/ 249480 w 274390"/>
                  <a:gd name="connsiteY4" fmla="*/ 111703 h 273745"/>
                  <a:gd name="connsiteX5" fmla="*/ 241458 w 274390"/>
                  <a:gd name="connsiteY5" fmla="*/ 113308 h 273745"/>
                  <a:gd name="connsiteX6" fmla="*/ 233436 w 274390"/>
                  <a:gd name="connsiteY6" fmla="*/ 114110 h 273745"/>
                  <a:gd name="connsiteX7" fmla="*/ 225414 w 274390"/>
                  <a:gd name="connsiteY7" fmla="*/ 113307 h 273745"/>
                  <a:gd name="connsiteX8" fmla="*/ 217392 w 274390"/>
                  <a:gd name="connsiteY8" fmla="*/ 111703 h 273745"/>
                  <a:gd name="connsiteX9" fmla="*/ 210172 w 274390"/>
                  <a:gd name="connsiteY9" fmla="*/ 107692 h 273745"/>
                  <a:gd name="connsiteX10" fmla="*/ 203755 w 274390"/>
                  <a:gd name="connsiteY10" fmla="*/ 101275 h 273745"/>
                  <a:gd name="connsiteX11" fmla="*/ 199744 w 274390"/>
                  <a:gd name="connsiteY11" fmla="*/ 98868 h 273745"/>
                  <a:gd name="connsiteX12" fmla="*/ 95460 w 274390"/>
                  <a:gd name="connsiteY12" fmla="*/ 203955 h 273745"/>
                  <a:gd name="connsiteX13" fmla="*/ 84229 w 274390"/>
                  <a:gd name="connsiteY13" fmla="*/ 232833 h 273745"/>
                  <a:gd name="connsiteX14" fmla="*/ 25670 w 274390"/>
                  <a:gd name="connsiteY14" fmla="*/ 273745 h 273745"/>
                  <a:gd name="connsiteX15" fmla="*/ 0 w 274390"/>
                  <a:gd name="connsiteY15" fmla="*/ 246471 h 273745"/>
                  <a:gd name="connsiteX16" fmla="*/ 40911 w 274390"/>
                  <a:gd name="connsiteY16" fmla="*/ 187911 h 273745"/>
                  <a:gd name="connsiteX17" fmla="*/ 68988 w 274390"/>
                  <a:gd name="connsiteY17" fmla="*/ 178285 h 273745"/>
                  <a:gd name="connsiteX18" fmla="*/ 174074 w 274390"/>
                  <a:gd name="connsiteY18" fmla="*/ 72396 h 273745"/>
                  <a:gd name="connsiteX19" fmla="*/ 171668 w 274390"/>
                  <a:gd name="connsiteY19" fmla="*/ 70792 h 273745"/>
                  <a:gd name="connsiteX20" fmla="*/ 166052 w 274390"/>
                  <a:gd name="connsiteY20" fmla="*/ 63572 h 273745"/>
                  <a:gd name="connsiteX21" fmla="*/ 162041 w 274390"/>
                  <a:gd name="connsiteY21" fmla="*/ 57154 h 273745"/>
                  <a:gd name="connsiteX22" fmla="*/ 160437 w 274390"/>
                  <a:gd name="connsiteY22" fmla="*/ 49133 h 273745"/>
                  <a:gd name="connsiteX23" fmla="*/ 158833 w 274390"/>
                  <a:gd name="connsiteY23" fmla="*/ 40309 h 273745"/>
                  <a:gd name="connsiteX24" fmla="*/ 160437 w 274390"/>
                  <a:gd name="connsiteY24" fmla="*/ 32287 h 273745"/>
                  <a:gd name="connsiteX25" fmla="*/ 162041 w 274390"/>
                  <a:gd name="connsiteY25" fmla="*/ 24265 h 273745"/>
                  <a:gd name="connsiteX26" fmla="*/ 166052 w 274390"/>
                  <a:gd name="connsiteY26" fmla="*/ 17045 h 273745"/>
                  <a:gd name="connsiteX27" fmla="*/ 171668 w 274390"/>
                  <a:gd name="connsiteY27" fmla="*/ 9826 h 27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4390" h="273745">
                    <a:moveTo>
                      <a:pt x="181494" y="0"/>
                    </a:moveTo>
                    <a:lnTo>
                      <a:pt x="274390" y="92895"/>
                    </a:lnTo>
                    <a:lnTo>
                      <a:pt x="264721" y="101275"/>
                    </a:lnTo>
                    <a:lnTo>
                      <a:pt x="257502" y="107692"/>
                    </a:lnTo>
                    <a:lnTo>
                      <a:pt x="249480" y="111703"/>
                    </a:lnTo>
                    <a:lnTo>
                      <a:pt x="241458" y="113308"/>
                    </a:lnTo>
                    <a:lnTo>
                      <a:pt x="233436" y="114110"/>
                    </a:lnTo>
                    <a:lnTo>
                      <a:pt x="225414" y="113307"/>
                    </a:lnTo>
                    <a:lnTo>
                      <a:pt x="217392" y="111703"/>
                    </a:lnTo>
                    <a:lnTo>
                      <a:pt x="210172" y="107692"/>
                    </a:lnTo>
                    <a:lnTo>
                      <a:pt x="203755" y="101275"/>
                    </a:lnTo>
                    <a:lnTo>
                      <a:pt x="199744" y="98868"/>
                    </a:lnTo>
                    <a:lnTo>
                      <a:pt x="95460" y="203955"/>
                    </a:lnTo>
                    <a:lnTo>
                      <a:pt x="84229" y="232833"/>
                    </a:lnTo>
                    <a:lnTo>
                      <a:pt x="25670" y="273745"/>
                    </a:lnTo>
                    <a:lnTo>
                      <a:pt x="0" y="246471"/>
                    </a:lnTo>
                    <a:lnTo>
                      <a:pt x="40911" y="187911"/>
                    </a:lnTo>
                    <a:lnTo>
                      <a:pt x="68988" y="178285"/>
                    </a:lnTo>
                    <a:lnTo>
                      <a:pt x="174074" y="72396"/>
                    </a:lnTo>
                    <a:lnTo>
                      <a:pt x="171668" y="70792"/>
                    </a:lnTo>
                    <a:lnTo>
                      <a:pt x="166052" y="63572"/>
                    </a:lnTo>
                    <a:lnTo>
                      <a:pt x="162041" y="57154"/>
                    </a:lnTo>
                    <a:lnTo>
                      <a:pt x="160437" y="49133"/>
                    </a:lnTo>
                    <a:lnTo>
                      <a:pt x="158833" y="40309"/>
                    </a:lnTo>
                    <a:lnTo>
                      <a:pt x="160437" y="32287"/>
                    </a:lnTo>
                    <a:lnTo>
                      <a:pt x="162041" y="24265"/>
                    </a:lnTo>
                    <a:lnTo>
                      <a:pt x="166052" y="17045"/>
                    </a:lnTo>
                    <a:lnTo>
                      <a:pt x="171668" y="9826"/>
                    </a:lnTo>
                    <a:close/>
                  </a:path>
                </a:pathLst>
              </a:custGeom>
              <a:solidFill>
                <a:schemeClr val="bg1">
                  <a:lumMod val="85000"/>
                </a:schemeClr>
              </a:solidFill>
              <a:ln>
                <a:noFill/>
              </a:ln>
              <a:extLst/>
            </p:spPr>
            <p:txBody>
              <a:bodyPr vert="horz" wrap="square" lIns="68580" tIns="34290" rIns="68580" bIns="34290" numCol="1" anchor="t" anchorCtr="0" compatLnSpc="1">
                <a:prstTxWarp prst="textNoShape">
                  <a:avLst/>
                </a:prstTxWarp>
                <a:noAutofit/>
              </a:bodyPr>
              <a:lstStyle/>
              <a:p>
                <a:endParaRPr lang="en-US">
                  <a:latin typeface="Gotham Book" charset="0"/>
                  <a:ea typeface="Gotham Book" charset="0"/>
                  <a:cs typeface="Gotham Book" charset="0"/>
                </a:endParaRPr>
              </a:p>
            </p:txBody>
          </p:sp>
          <p:sp>
            <p:nvSpPr>
              <p:cNvPr id="142" name="Rounded Rectangle 141"/>
              <p:cNvSpPr/>
              <p:nvPr/>
            </p:nvSpPr>
            <p:spPr>
              <a:xfrm>
                <a:off x="6117977" y="4831564"/>
                <a:ext cx="128743" cy="428335"/>
              </a:xfrm>
              <a:prstGeom prst="roundRect">
                <a:avLst>
                  <a:gd name="adj" fmla="val 44253"/>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grpSp>
        <p:sp>
          <p:nvSpPr>
            <p:cNvPr id="138" name="Freeform 15"/>
            <p:cNvSpPr>
              <a:spLocks/>
            </p:cNvSpPr>
            <p:nvPr/>
          </p:nvSpPr>
          <p:spPr bwMode="auto">
            <a:xfrm rot="18900000">
              <a:off x="2195139" y="4256129"/>
              <a:ext cx="378733" cy="379401"/>
            </a:xfrm>
            <a:custGeom>
              <a:avLst/>
              <a:gdLst>
                <a:gd name="T0" fmla="*/ 526 w 567"/>
                <a:gd name="T1" fmla="*/ 137 h 568"/>
                <a:gd name="T2" fmla="*/ 504 w 567"/>
                <a:gd name="T3" fmla="*/ 154 h 568"/>
                <a:gd name="T4" fmla="*/ 479 w 567"/>
                <a:gd name="T5" fmla="*/ 155 h 568"/>
                <a:gd name="T6" fmla="*/ 458 w 567"/>
                <a:gd name="T7" fmla="*/ 148 h 568"/>
                <a:gd name="T8" fmla="*/ 426 w 567"/>
                <a:gd name="T9" fmla="*/ 121 h 568"/>
                <a:gd name="T10" fmla="*/ 412 w 567"/>
                <a:gd name="T11" fmla="*/ 93 h 568"/>
                <a:gd name="T12" fmla="*/ 412 w 567"/>
                <a:gd name="T13" fmla="*/ 70 h 568"/>
                <a:gd name="T14" fmla="*/ 421 w 567"/>
                <a:gd name="T15" fmla="*/ 50 h 568"/>
                <a:gd name="T16" fmla="*/ 461 w 567"/>
                <a:gd name="T17" fmla="*/ 12 h 568"/>
                <a:gd name="T18" fmla="*/ 436 w 567"/>
                <a:gd name="T19" fmla="*/ 0 h 568"/>
                <a:gd name="T20" fmla="*/ 401 w 567"/>
                <a:gd name="T21" fmla="*/ 12 h 568"/>
                <a:gd name="T22" fmla="*/ 369 w 567"/>
                <a:gd name="T23" fmla="*/ 31 h 568"/>
                <a:gd name="T24" fmla="*/ 343 w 567"/>
                <a:gd name="T25" fmla="*/ 59 h 568"/>
                <a:gd name="T26" fmla="*/ 326 w 567"/>
                <a:gd name="T27" fmla="*/ 92 h 568"/>
                <a:gd name="T28" fmla="*/ 319 w 567"/>
                <a:gd name="T29" fmla="*/ 128 h 568"/>
                <a:gd name="T30" fmla="*/ 323 w 567"/>
                <a:gd name="T31" fmla="*/ 147 h 568"/>
                <a:gd name="T32" fmla="*/ 167 w 567"/>
                <a:gd name="T33" fmla="*/ 330 h 568"/>
                <a:gd name="T34" fmla="*/ 147 w 567"/>
                <a:gd name="T35" fmla="*/ 323 h 568"/>
                <a:gd name="T36" fmla="*/ 129 w 567"/>
                <a:gd name="T37" fmla="*/ 320 h 568"/>
                <a:gd name="T38" fmla="*/ 93 w 567"/>
                <a:gd name="T39" fmla="*/ 326 h 568"/>
                <a:gd name="T40" fmla="*/ 59 w 567"/>
                <a:gd name="T41" fmla="*/ 344 h 568"/>
                <a:gd name="T42" fmla="*/ 31 w 567"/>
                <a:gd name="T43" fmla="*/ 370 h 568"/>
                <a:gd name="T44" fmla="*/ 11 w 567"/>
                <a:gd name="T45" fmla="*/ 401 h 568"/>
                <a:gd name="T46" fmla="*/ 1 w 567"/>
                <a:gd name="T47" fmla="*/ 437 h 568"/>
                <a:gd name="T48" fmla="*/ 12 w 567"/>
                <a:gd name="T49" fmla="*/ 460 h 568"/>
                <a:gd name="T50" fmla="*/ 50 w 567"/>
                <a:gd name="T51" fmla="*/ 422 h 568"/>
                <a:gd name="T52" fmla="*/ 70 w 567"/>
                <a:gd name="T53" fmla="*/ 412 h 568"/>
                <a:gd name="T54" fmla="*/ 93 w 567"/>
                <a:gd name="T55" fmla="*/ 413 h 568"/>
                <a:gd name="T56" fmla="*/ 121 w 567"/>
                <a:gd name="T57" fmla="*/ 427 h 568"/>
                <a:gd name="T58" fmla="*/ 148 w 567"/>
                <a:gd name="T59" fmla="*/ 458 h 568"/>
                <a:gd name="T60" fmla="*/ 156 w 567"/>
                <a:gd name="T61" fmla="*/ 480 h 568"/>
                <a:gd name="T62" fmla="*/ 155 w 567"/>
                <a:gd name="T63" fmla="*/ 504 h 568"/>
                <a:gd name="T64" fmla="*/ 137 w 567"/>
                <a:gd name="T65" fmla="*/ 526 h 568"/>
                <a:gd name="T66" fmla="*/ 119 w 567"/>
                <a:gd name="T67" fmla="*/ 568 h 568"/>
                <a:gd name="T68" fmla="*/ 143 w 567"/>
                <a:gd name="T69" fmla="*/ 564 h 568"/>
                <a:gd name="T70" fmla="*/ 178 w 567"/>
                <a:gd name="T71" fmla="*/ 551 h 568"/>
                <a:gd name="T72" fmla="*/ 208 w 567"/>
                <a:gd name="T73" fmla="*/ 527 h 568"/>
                <a:gd name="T74" fmla="*/ 231 w 567"/>
                <a:gd name="T75" fmla="*/ 497 h 568"/>
                <a:gd name="T76" fmla="*/ 245 w 567"/>
                <a:gd name="T77" fmla="*/ 464 h 568"/>
                <a:gd name="T78" fmla="*/ 248 w 567"/>
                <a:gd name="T79" fmla="*/ 439 h 568"/>
                <a:gd name="T80" fmla="*/ 241 w 567"/>
                <a:gd name="T81" fmla="*/ 412 h 568"/>
                <a:gd name="T82" fmla="*/ 402 w 567"/>
                <a:gd name="T83" fmla="*/ 237 h 568"/>
                <a:gd name="T84" fmla="*/ 430 w 567"/>
                <a:gd name="T85" fmla="*/ 247 h 568"/>
                <a:gd name="T86" fmla="*/ 451 w 567"/>
                <a:gd name="T87" fmla="*/ 247 h 568"/>
                <a:gd name="T88" fmla="*/ 487 w 567"/>
                <a:gd name="T89" fmla="*/ 236 h 568"/>
                <a:gd name="T90" fmla="*/ 519 w 567"/>
                <a:gd name="T91" fmla="*/ 216 h 568"/>
                <a:gd name="T92" fmla="*/ 544 w 567"/>
                <a:gd name="T93" fmla="*/ 189 h 568"/>
                <a:gd name="T94" fmla="*/ 561 w 567"/>
                <a:gd name="T95" fmla="*/ 155 h 568"/>
                <a:gd name="T96" fmla="*/ 567 w 567"/>
                <a:gd name="T97" fmla="*/ 118 h 568"/>
                <a:gd name="T98" fmla="*/ 556 w 567"/>
                <a:gd name="T99" fmla="*/ 107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7" h="568">
                  <a:moveTo>
                    <a:pt x="556" y="107"/>
                  </a:moveTo>
                  <a:lnTo>
                    <a:pt x="556" y="107"/>
                  </a:lnTo>
                  <a:lnTo>
                    <a:pt x="526" y="137"/>
                  </a:lnTo>
                  <a:lnTo>
                    <a:pt x="516" y="145"/>
                  </a:lnTo>
                  <a:lnTo>
                    <a:pt x="510" y="150"/>
                  </a:lnTo>
                  <a:lnTo>
                    <a:pt x="504" y="154"/>
                  </a:lnTo>
                  <a:lnTo>
                    <a:pt x="498" y="155"/>
                  </a:lnTo>
                  <a:lnTo>
                    <a:pt x="479" y="155"/>
                  </a:lnTo>
                  <a:lnTo>
                    <a:pt x="479" y="155"/>
                  </a:lnTo>
                  <a:lnTo>
                    <a:pt x="474" y="155"/>
                  </a:lnTo>
                  <a:lnTo>
                    <a:pt x="469" y="153"/>
                  </a:lnTo>
                  <a:lnTo>
                    <a:pt x="458" y="148"/>
                  </a:lnTo>
                  <a:lnTo>
                    <a:pt x="447" y="140"/>
                  </a:lnTo>
                  <a:lnTo>
                    <a:pt x="436" y="131"/>
                  </a:lnTo>
                  <a:lnTo>
                    <a:pt x="426" y="121"/>
                  </a:lnTo>
                  <a:lnTo>
                    <a:pt x="419" y="109"/>
                  </a:lnTo>
                  <a:lnTo>
                    <a:pt x="414" y="98"/>
                  </a:lnTo>
                  <a:lnTo>
                    <a:pt x="412" y="93"/>
                  </a:lnTo>
                  <a:lnTo>
                    <a:pt x="412" y="87"/>
                  </a:lnTo>
                  <a:lnTo>
                    <a:pt x="412" y="87"/>
                  </a:lnTo>
                  <a:lnTo>
                    <a:pt x="412" y="70"/>
                  </a:lnTo>
                  <a:lnTo>
                    <a:pt x="412" y="64"/>
                  </a:lnTo>
                  <a:lnTo>
                    <a:pt x="416" y="57"/>
                  </a:lnTo>
                  <a:lnTo>
                    <a:pt x="421" y="50"/>
                  </a:lnTo>
                  <a:lnTo>
                    <a:pt x="430" y="41"/>
                  </a:lnTo>
                  <a:lnTo>
                    <a:pt x="461" y="12"/>
                  </a:lnTo>
                  <a:lnTo>
                    <a:pt x="461" y="12"/>
                  </a:lnTo>
                  <a:lnTo>
                    <a:pt x="448" y="0"/>
                  </a:lnTo>
                  <a:lnTo>
                    <a:pt x="448" y="0"/>
                  </a:lnTo>
                  <a:lnTo>
                    <a:pt x="436" y="0"/>
                  </a:lnTo>
                  <a:lnTo>
                    <a:pt x="423" y="3"/>
                  </a:lnTo>
                  <a:lnTo>
                    <a:pt x="412" y="7"/>
                  </a:lnTo>
                  <a:lnTo>
                    <a:pt x="401" y="12"/>
                  </a:lnTo>
                  <a:lnTo>
                    <a:pt x="390" y="17"/>
                  </a:lnTo>
                  <a:lnTo>
                    <a:pt x="379" y="24"/>
                  </a:lnTo>
                  <a:lnTo>
                    <a:pt x="369" y="31"/>
                  </a:lnTo>
                  <a:lnTo>
                    <a:pt x="359" y="40"/>
                  </a:lnTo>
                  <a:lnTo>
                    <a:pt x="350" y="49"/>
                  </a:lnTo>
                  <a:lnTo>
                    <a:pt x="343" y="59"/>
                  </a:lnTo>
                  <a:lnTo>
                    <a:pt x="337" y="70"/>
                  </a:lnTo>
                  <a:lnTo>
                    <a:pt x="331" y="81"/>
                  </a:lnTo>
                  <a:lnTo>
                    <a:pt x="326" y="92"/>
                  </a:lnTo>
                  <a:lnTo>
                    <a:pt x="323" y="105"/>
                  </a:lnTo>
                  <a:lnTo>
                    <a:pt x="321" y="116"/>
                  </a:lnTo>
                  <a:lnTo>
                    <a:pt x="319" y="128"/>
                  </a:lnTo>
                  <a:lnTo>
                    <a:pt x="319" y="128"/>
                  </a:lnTo>
                  <a:lnTo>
                    <a:pt x="321" y="138"/>
                  </a:lnTo>
                  <a:lnTo>
                    <a:pt x="323" y="147"/>
                  </a:lnTo>
                  <a:lnTo>
                    <a:pt x="326" y="157"/>
                  </a:lnTo>
                  <a:lnTo>
                    <a:pt x="331" y="166"/>
                  </a:lnTo>
                  <a:lnTo>
                    <a:pt x="167" y="330"/>
                  </a:lnTo>
                  <a:lnTo>
                    <a:pt x="167" y="330"/>
                  </a:lnTo>
                  <a:lnTo>
                    <a:pt x="157" y="326"/>
                  </a:lnTo>
                  <a:lnTo>
                    <a:pt x="147" y="323"/>
                  </a:lnTo>
                  <a:lnTo>
                    <a:pt x="137" y="321"/>
                  </a:lnTo>
                  <a:lnTo>
                    <a:pt x="129" y="320"/>
                  </a:lnTo>
                  <a:lnTo>
                    <a:pt x="129" y="320"/>
                  </a:lnTo>
                  <a:lnTo>
                    <a:pt x="116" y="321"/>
                  </a:lnTo>
                  <a:lnTo>
                    <a:pt x="104" y="323"/>
                  </a:lnTo>
                  <a:lnTo>
                    <a:pt x="93" y="326"/>
                  </a:lnTo>
                  <a:lnTo>
                    <a:pt x="80" y="331"/>
                  </a:lnTo>
                  <a:lnTo>
                    <a:pt x="69" y="336"/>
                  </a:lnTo>
                  <a:lnTo>
                    <a:pt x="59" y="344"/>
                  </a:lnTo>
                  <a:lnTo>
                    <a:pt x="49" y="351"/>
                  </a:lnTo>
                  <a:lnTo>
                    <a:pt x="39" y="360"/>
                  </a:lnTo>
                  <a:lnTo>
                    <a:pt x="31" y="370"/>
                  </a:lnTo>
                  <a:lnTo>
                    <a:pt x="23" y="380"/>
                  </a:lnTo>
                  <a:lnTo>
                    <a:pt x="17" y="390"/>
                  </a:lnTo>
                  <a:lnTo>
                    <a:pt x="11" y="401"/>
                  </a:lnTo>
                  <a:lnTo>
                    <a:pt x="6" y="412"/>
                  </a:lnTo>
                  <a:lnTo>
                    <a:pt x="3" y="424"/>
                  </a:lnTo>
                  <a:lnTo>
                    <a:pt x="1" y="437"/>
                  </a:lnTo>
                  <a:lnTo>
                    <a:pt x="0" y="449"/>
                  </a:lnTo>
                  <a:lnTo>
                    <a:pt x="0" y="449"/>
                  </a:lnTo>
                  <a:lnTo>
                    <a:pt x="12" y="460"/>
                  </a:lnTo>
                  <a:lnTo>
                    <a:pt x="12" y="460"/>
                  </a:lnTo>
                  <a:lnTo>
                    <a:pt x="42" y="430"/>
                  </a:lnTo>
                  <a:lnTo>
                    <a:pt x="50" y="422"/>
                  </a:lnTo>
                  <a:lnTo>
                    <a:pt x="58" y="417"/>
                  </a:lnTo>
                  <a:lnTo>
                    <a:pt x="64" y="413"/>
                  </a:lnTo>
                  <a:lnTo>
                    <a:pt x="70" y="412"/>
                  </a:lnTo>
                  <a:lnTo>
                    <a:pt x="88" y="412"/>
                  </a:lnTo>
                  <a:lnTo>
                    <a:pt x="88" y="412"/>
                  </a:lnTo>
                  <a:lnTo>
                    <a:pt x="93" y="413"/>
                  </a:lnTo>
                  <a:lnTo>
                    <a:pt x="99" y="414"/>
                  </a:lnTo>
                  <a:lnTo>
                    <a:pt x="110" y="419"/>
                  </a:lnTo>
                  <a:lnTo>
                    <a:pt x="121" y="427"/>
                  </a:lnTo>
                  <a:lnTo>
                    <a:pt x="132" y="437"/>
                  </a:lnTo>
                  <a:lnTo>
                    <a:pt x="141" y="447"/>
                  </a:lnTo>
                  <a:lnTo>
                    <a:pt x="148" y="458"/>
                  </a:lnTo>
                  <a:lnTo>
                    <a:pt x="153" y="469"/>
                  </a:lnTo>
                  <a:lnTo>
                    <a:pt x="155" y="475"/>
                  </a:lnTo>
                  <a:lnTo>
                    <a:pt x="156" y="480"/>
                  </a:lnTo>
                  <a:lnTo>
                    <a:pt x="156" y="480"/>
                  </a:lnTo>
                  <a:lnTo>
                    <a:pt x="156" y="497"/>
                  </a:lnTo>
                  <a:lnTo>
                    <a:pt x="155" y="504"/>
                  </a:lnTo>
                  <a:lnTo>
                    <a:pt x="152" y="510"/>
                  </a:lnTo>
                  <a:lnTo>
                    <a:pt x="146" y="517"/>
                  </a:lnTo>
                  <a:lnTo>
                    <a:pt x="137" y="526"/>
                  </a:lnTo>
                  <a:lnTo>
                    <a:pt x="107" y="556"/>
                  </a:lnTo>
                  <a:lnTo>
                    <a:pt x="107" y="556"/>
                  </a:lnTo>
                  <a:lnTo>
                    <a:pt x="119" y="568"/>
                  </a:lnTo>
                  <a:lnTo>
                    <a:pt x="119" y="568"/>
                  </a:lnTo>
                  <a:lnTo>
                    <a:pt x="131" y="567"/>
                  </a:lnTo>
                  <a:lnTo>
                    <a:pt x="143" y="564"/>
                  </a:lnTo>
                  <a:lnTo>
                    <a:pt x="156" y="561"/>
                  </a:lnTo>
                  <a:lnTo>
                    <a:pt x="167" y="557"/>
                  </a:lnTo>
                  <a:lnTo>
                    <a:pt x="178" y="551"/>
                  </a:lnTo>
                  <a:lnTo>
                    <a:pt x="188" y="544"/>
                  </a:lnTo>
                  <a:lnTo>
                    <a:pt x="199" y="536"/>
                  </a:lnTo>
                  <a:lnTo>
                    <a:pt x="208" y="527"/>
                  </a:lnTo>
                  <a:lnTo>
                    <a:pt x="217" y="518"/>
                  </a:lnTo>
                  <a:lnTo>
                    <a:pt x="224" y="509"/>
                  </a:lnTo>
                  <a:lnTo>
                    <a:pt x="231" y="497"/>
                  </a:lnTo>
                  <a:lnTo>
                    <a:pt x="236" y="486"/>
                  </a:lnTo>
                  <a:lnTo>
                    <a:pt x="241" y="475"/>
                  </a:lnTo>
                  <a:lnTo>
                    <a:pt x="245" y="464"/>
                  </a:lnTo>
                  <a:lnTo>
                    <a:pt x="246" y="452"/>
                  </a:lnTo>
                  <a:lnTo>
                    <a:pt x="248" y="439"/>
                  </a:lnTo>
                  <a:lnTo>
                    <a:pt x="248" y="439"/>
                  </a:lnTo>
                  <a:lnTo>
                    <a:pt x="246" y="430"/>
                  </a:lnTo>
                  <a:lnTo>
                    <a:pt x="245" y="421"/>
                  </a:lnTo>
                  <a:lnTo>
                    <a:pt x="241" y="412"/>
                  </a:lnTo>
                  <a:lnTo>
                    <a:pt x="238" y="402"/>
                  </a:lnTo>
                  <a:lnTo>
                    <a:pt x="402" y="237"/>
                  </a:lnTo>
                  <a:lnTo>
                    <a:pt x="402" y="237"/>
                  </a:lnTo>
                  <a:lnTo>
                    <a:pt x="411" y="241"/>
                  </a:lnTo>
                  <a:lnTo>
                    <a:pt x="421" y="245"/>
                  </a:lnTo>
                  <a:lnTo>
                    <a:pt x="430" y="247"/>
                  </a:lnTo>
                  <a:lnTo>
                    <a:pt x="438" y="247"/>
                  </a:lnTo>
                  <a:lnTo>
                    <a:pt x="438" y="247"/>
                  </a:lnTo>
                  <a:lnTo>
                    <a:pt x="451" y="247"/>
                  </a:lnTo>
                  <a:lnTo>
                    <a:pt x="463" y="245"/>
                  </a:lnTo>
                  <a:lnTo>
                    <a:pt x="476" y="241"/>
                  </a:lnTo>
                  <a:lnTo>
                    <a:pt x="487" y="236"/>
                  </a:lnTo>
                  <a:lnTo>
                    <a:pt x="498" y="231"/>
                  </a:lnTo>
                  <a:lnTo>
                    <a:pt x="509" y="223"/>
                  </a:lnTo>
                  <a:lnTo>
                    <a:pt x="519" y="216"/>
                  </a:lnTo>
                  <a:lnTo>
                    <a:pt x="528" y="207"/>
                  </a:lnTo>
                  <a:lnTo>
                    <a:pt x="536" y="199"/>
                  </a:lnTo>
                  <a:lnTo>
                    <a:pt x="544" y="189"/>
                  </a:lnTo>
                  <a:lnTo>
                    <a:pt x="551" y="178"/>
                  </a:lnTo>
                  <a:lnTo>
                    <a:pt x="557" y="166"/>
                  </a:lnTo>
                  <a:lnTo>
                    <a:pt x="561" y="155"/>
                  </a:lnTo>
                  <a:lnTo>
                    <a:pt x="565" y="143"/>
                  </a:lnTo>
                  <a:lnTo>
                    <a:pt x="567" y="131"/>
                  </a:lnTo>
                  <a:lnTo>
                    <a:pt x="567" y="118"/>
                  </a:lnTo>
                  <a:lnTo>
                    <a:pt x="567" y="118"/>
                  </a:lnTo>
                  <a:lnTo>
                    <a:pt x="556" y="107"/>
                  </a:lnTo>
                  <a:lnTo>
                    <a:pt x="556" y="107"/>
                  </a:lnTo>
                  <a:close/>
                </a:path>
              </a:pathLst>
            </a:custGeom>
            <a:solidFill>
              <a:schemeClr val="tx1">
                <a:lumMod val="20000"/>
                <a:lumOff val="80000"/>
              </a:schemeClr>
            </a:solidFill>
            <a:ln>
              <a:noFill/>
            </a:ln>
            <a:extLst/>
          </p:spPr>
          <p:txBody>
            <a:bodyPr vert="horz" wrap="square" lIns="68580" tIns="34290" rIns="68580" bIns="34290" numCol="1" anchor="t" anchorCtr="0" compatLnSpc="1">
              <a:prstTxWarp prst="textNoShape">
                <a:avLst/>
              </a:prstTxWarp>
            </a:bodyPr>
            <a:lstStyle/>
            <a:p>
              <a:endParaRPr lang="en-US">
                <a:latin typeface="Gotham Book" charset="0"/>
                <a:ea typeface="Gotham Book" charset="0"/>
                <a:cs typeface="Gotham Book" charset="0"/>
              </a:endParaRPr>
            </a:p>
          </p:txBody>
        </p:sp>
        <p:sp>
          <p:nvSpPr>
            <p:cNvPr id="139" name="Rectangle 138"/>
            <p:cNvSpPr/>
            <p:nvPr/>
          </p:nvSpPr>
          <p:spPr>
            <a:xfrm>
              <a:off x="1721261" y="4392313"/>
              <a:ext cx="161623" cy="147718"/>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40" name="Rectangle 139"/>
            <p:cNvSpPr/>
            <p:nvPr/>
          </p:nvSpPr>
          <p:spPr>
            <a:xfrm>
              <a:off x="2286825" y="4392313"/>
              <a:ext cx="161623" cy="147718"/>
            </a:xfrm>
            <a:prstGeom prst="rect">
              <a:avLst/>
            </a:prstGeom>
            <a:gradFill flip="none" rotWithShape="1">
              <a:gsLst>
                <a:gs pos="0">
                  <a:srgbClr val="572001"/>
                </a:gs>
                <a:gs pos="45500">
                  <a:srgbClr val="963304"/>
                </a:gs>
                <a:gs pos="100000">
                  <a:srgbClr val="572001"/>
                </a:gs>
              </a:gsLst>
              <a:lin ang="0" scaled="0"/>
              <a:tileRect/>
            </a:gradFill>
            <a:ln w="3175">
              <a:solidFill>
                <a:srgbClr val="57200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3" name="Rectangle 2"/>
            <p:cNvSpPr/>
            <p:nvPr/>
          </p:nvSpPr>
          <p:spPr>
            <a:xfrm rot="21264454">
              <a:off x="2442796" y="3867715"/>
              <a:ext cx="914400" cy="727338"/>
            </a:xfrm>
            <a:prstGeom prst="rect">
              <a:avLst/>
            </a:prstGeom>
            <a:solidFill>
              <a:srgbClr val="D26B3D"/>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161" name="Rectangle 160"/>
            <p:cNvSpPr/>
            <p:nvPr/>
          </p:nvSpPr>
          <p:spPr>
            <a:xfrm rot="21264454">
              <a:off x="2493968" y="3924035"/>
              <a:ext cx="820040" cy="619921"/>
            </a:xfrm>
            <a:prstGeom prst="rect">
              <a:avLst/>
            </a:prstGeom>
            <a:solidFill>
              <a:schemeClr val="tx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4" name="TextBox 3"/>
            <p:cNvSpPr txBox="1"/>
            <p:nvPr/>
          </p:nvSpPr>
          <p:spPr>
            <a:xfrm rot="21258138">
              <a:off x="2568971" y="3852608"/>
              <a:ext cx="653063" cy="756539"/>
            </a:xfrm>
            <a:prstGeom prst="rect">
              <a:avLst/>
            </a:prstGeom>
            <a:noFill/>
          </p:spPr>
          <p:txBody>
            <a:bodyPr wrap="none" rtlCol="0">
              <a:spAutoFit/>
            </a:bodyPr>
            <a:lstStyle/>
            <a:p>
              <a:pPr algn="ctr">
                <a:lnSpc>
                  <a:spcPts val="2400"/>
                </a:lnSpc>
              </a:pPr>
              <a:r>
                <a:rPr lang="en-IN" sz="900" b="1" dirty="0">
                  <a:solidFill>
                    <a:schemeClr val="bg1"/>
                  </a:solidFill>
                  <a:latin typeface="Gotham Book" charset="0"/>
                  <a:ea typeface="Gotham Book" charset="0"/>
                  <a:cs typeface="Gotham Book" charset="0"/>
                </a:rPr>
                <a:t>Tool</a:t>
              </a:r>
            </a:p>
            <a:p>
              <a:pPr algn="ctr">
                <a:lnSpc>
                  <a:spcPts val="2400"/>
                </a:lnSpc>
              </a:pPr>
              <a:r>
                <a:rPr lang="en-IN" sz="3000" b="1" dirty="0">
                  <a:solidFill>
                    <a:schemeClr val="bg1"/>
                  </a:solidFill>
                  <a:latin typeface="Gotham Book" charset="0"/>
                  <a:ea typeface="Gotham Book" charset="0"/>
                  <a:cs typeface="Gotham Book" charset="0"/>
                </a:rPr>
                <a:t>#1</a:t>
              </a:r>
            </a:p>
          </p:txBody>
        </p:sp>
      </p:grpSp>
      <p:sp>
        <p:nvSpPr>
          <p:cNvPr id="165" name="Freeform 164"/>
          <p:cNvSpPr/>
          <p:nvPr/>
        </p:nvSpPr>
        <p:spPr>
          <a:xfrm rot="21201716">
            <a:off x="2228984" y="2598099"/>
            <a:ext cx="254964" cy="149268"/>
          </a:xfrm>
          <a:custGeom>
            <a:avLst/>
            <a:gdLst>
              <a:gd name="connsiteX0" fmla="*/ 443603 w 498688"/>
              <a:gd name="connsiteY0" fmla="*/ 0 h 270217"/>
              <a:gd name="connsiteX1" fmla="*/ 498688 w 498688"/>
              <a:gd name="connsiteY1" fmla="*/ 55085 h 270217"/>
              <a:gd name="connsiteX2" fmla="*/ 498687 w 498688"/>
              <a:gd name="connsiteY2" fmla="*/ 215132 h 270217"/>
              <a:gd name="connsiteX3" fmla="*/ 443602 w 498688"/>
              <a:gd name="connsiteY3" fmla="*/ 270217 h 270217"/>
              <a:gd name="connsiteX4" fmla="*/ 443603 w 498688"/>
              <a:gd name="connsiteY4" fmla="*/ 270216 h 270217"/>
              <a:gd name="connsiteX5" fmla="*/ 388518 w 498688"/>
              <a:gd name="connsiteY5" fmla="*/ 215131 h 270217"/>
              <a:gd name="connsiteX6" fmla="*/ 388518 w 498688"/>
              <a:gd name="connsiteY6" fmla="*/ 55085 h 270217"/>
              <a:gd name="connsiteX7" fmla="*/ 443603 w 498688"/>
              <a:gd name="connsiteY7" fmla="*/ 0 h 270217"/>
              <a:gd name="connsiteX8" fmla="*/ 314097 w 498688"/>
              <a:gd name="connsiteY8" fmla="*/ 0 h 270217"/>
              <a:gd name="connsiteX9" fmla="*/ 369182 w 498688"/>
              <a:gd name="connsiteY9" fmla="*/ 55085 h 270217"/>
              <a:gd name="connsiteX10" fmla="*/ 369181 w 498688"/>
              <a:gd name="connsiteY10" fmla="*/ 215132 h 270217"/>
              <a:gd name="connsiteX11" fmla="*/ 314096 w 498688"/>
              <a:gd name="connsiteY11" fmla="*/ 270217 h 270217"/>
              <a:gd name="connsiteX12" fmla="*/ 314097 w 498688"/>
              <a:gd name="connsiteY12" fmla="*/ 270216 h 270217"/>
              <a:gd name="connsiteX13" fmla="*/ 259012 w 498688"/>
              <a:gd name="connsiteY13" fmla="*/ 215131 h 270217"/>
              <a:gd name="connsiteX14" fmla="*/ 259012 w 498688"/>
              <a:gd name="connsiteY14" fmla="*/ 55085 h 270217"/>
              <a:gd name="connsiteX15" fmla="*/ 314097 w 498688"/>
              <a:gd name="connsiteY15" fmla="*/ 0 h 270217"/>
              <a:gd name="connsiteX16" fmla="*/ 184591 w 498688"/>
              <a:gd name="connsiteY16" fmla="*/ 0 h 270217"/>
              <a:gd name="connsiteX17" fmla="*/ 239676 w 498688"/>
              <a:gd name="connsiteY17" fmla="*/ 55085 h 270217"/>
              <a:gd name="connsiteX18" fmla="*/ 239675 w 498688"/>
              <a:gd name="connsiteY18" fmla="*/ 215132 h 270217"/>
              <a:gd name="connsiteX19" fmla="*/ 184590 w 498688"/>
              <a:gd name="connsiteY19" fmla="*/ 270217 h 270217"/>
              <a:gd name="connsiteX20" fmla="*/ 184591 w 498688"/>
              <a:gd name="connsiteY20" fmla="*/ 270216 h 270217"/>
              <a:gd name="connsiteX21" fmla="*/ 129506 w 498688"/>
              <a:gd name="connsiteY21" fmla="*/ 215131 h 270217"/>
              <a:gd name="connsiteX22" fmla="*/ 129506 w 498688"/>
              <a:gd name="connsiteY22" fmla="*/ 55085 h 270217"/>
              <a:gd name="connsiteX23" fmla="*/ 184591 w 498688"/>
              <a:gd name="connsiteY23" fmla="*/ 0 h 270217"/>
              <a:gd name="connsiteX24" fmla="*/ 55085 w 498688"/>
              <a:gd name="connsiteY24" fmla="*/ 0 h 270217"/>
              <a:gd name="connsiteX25" fmla="*/ 110170 w 498688"/>
              <a:gd name="connsiteY25" fmla="*/ 55085 h 270217"/>
              <a:gd name="connsiteX26" fmla="*/ 110169 w 498688"/>
              <a:gd name="connsiteY26" fmla="*/ 215132 h 270217"/>
              <a:gd name="connsiteX27" fmla="*/ 55084 w 498688"/>
              <a:gd name="connsiteY27" fmla="*/ 270217 h 270217"/>
              <a:gd name="connsiteX28" fmla="*/ 55085 w 498688"/>
              <a:gd name="connsiteY28" fmla="*/ 270216 h 270217"/>
              <a:gd name="connsiteX29" fmla="*/ 0 w 498688"/>
              <a:gd name="connsiteY29" fmla="*/ 215131 h 270217"/>
              <a:gd name="connsiteX30" fmla="*/ 0 w 498688"/>
              <a:gd name="connsiteY30" fmla="*/ 55085 h 270217"/>
              <a:gd name="connsiteX31" fmla="*/ 55085 w 498688"/>
              <a:gd name="connsiteY31" fmla="*/ 0 h 27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8688" h="270217">
                <a:moveTo>
                  <a:pt x="443603" y="0"/>
                </a:moveTo>
                <a:cubicBezTo>
                  <a:pt x="474026" y="0"/>
                  <a:pt x="498688" y="24662"/>
                  <a:pt x="498688" y="55085"/>
                </a:cubicBezTo>
                <a:cubicBezTo>
                  <a:pt x="498688" y="108434"/>
                  <a:pt x="498687" y="161783"/>
                  <a:pt x="498687" y="215132"/>
                </a:cubicBezTo>
                <a:cubicBezTo>
                  <a:pt x="498687" y="245555"/>
                  <a:pt x="474025" y="270217"/>
                  <a:pt x="443602" y="270217"/>
                </a:cubicBezTo>
                <a:lnTo>
                  <a:pt x="443603" y="270216"/>
                </a:lnTo>
                <a:cubicBezTo>
                  <a:pt x="413180" y="270216"/>
                  <a:pt x="388518" y="245554"/>
                  <a:pt x="388518" y="215131"/>
                </a:cubicBezTo>
                <a:lnTo>
                  <a:pt x="388518" y="55085"/>
                </a:lnTo>
                <a:cubicBezTo>
                  <a:pt x="388518" y="24662"/>
                  <a:pt x="413180" y="0"/>
                  <a:pt x="443603" y="0"/>
                </a:cubicBezTo>
                <a:close/>
                <a:moveTo>
                  <a:pt x="314097" y="0"/>
                </a:moveTo>
                <a:cubicBezTo>
                  <a:pt x="344520" y="0"/>
                  <a:pt x="369182" y="24662"/>
                  <a:pt x="369182" y="55085"/>
                </a:cubicBezTo>
                <a:cubicBezTo>
                  <a:pt x="369182" y="108434"/>
                  <a:pt x="369181" y="161783"/>
                  <a:pt x="369181" y="215132"/>
                </a:cubicBezTo>
                <a:cubicBezTo>
                  <a:pt x="369181" y="245555"/>
                  <a:pt x="344519" y="270217"/>
                  <a:pt x="314096" y="270217"/>
                </a:cubicBezTo>
                <a:lnTo>
                  <a:pt x="314097" y="270216"/>
                </a:lnTo>
                <a:cubicBezTo>
                  <a:pt x="283674" y="270216"/>
                  <a:pt x="259012" y="245554"/>
                  <a:pt x="259012" y="215131"/>
                </a:cubicBezTo>
                <a:lnTo>
                  <a:pt x="259012" y="55085"/>
                </a:lnTo>
                <a:cubicBezTo>
                  <a:pt x="259012" y="24662"/>
                  <a:pt x="283674" y="0"/>
                  <a:pt x="314097" y="0"/>
                </a:cubicBezTo>
                <a:close/>
                <a:moveTo>
                  <a:pt x="184591" y="0"/>
                </a:moveTo>
                <a:cubicBezTo>
                  <a:pt x="215014" y="0"/>
                  <a:pt x="239676" y="24662"/>
                  <a:pt x="239676" y="55085"/>
                </a:cubicBezTo>
                <a:cubicBezTo>
                  <a:pt x="239676" y="108434"/>
                  <a:pt x="239675" y="161783"/>
                  <a:pt x="239675" y="215132"/>
                </a:cubicBezTo>
                <a:cubicBezTo>
                  <a:pt x="239675" y="245555"/>
                  <a:pt x="215013" y="270217"/>
                  <a:pt x="184590" y="270217"/>
                </a:cubicBezTo>
                <a:lnTo>
                  <a:pt x="184591" y="270216"/>
                </a:lnTo>
                <a:cubicBezTo>
                  <a:pt x="154168" y="270216"/>
                  <a:pt x="129506" y="245554"/>
                  <a:pt x="129506" y="215131"/>
                </a:cubicBezTo>
                <a:lnTo>
                  <a:pt x="129506" y="55085"/>
                </a:lnTo>
                <a:cubicBezTo>
                  <a:pt x="129506" y="24662"/>
                  <a:pt x="154168" y="0"/>
                  <a:pt x="184591" y="0"/>
                </a:cubicBezTo>
                <a:close/>
                <a:moveTo>
                  <a:pt x="55085" y="0"/>
                </a:moveTo>
                <a:cubicBezTo>
                  <a:pt x="85508" y="0"/>
                  <a:pt x="110170" y="24662"/>
                  <a:pt x="110170" y="55085"/>
                </a:cubicBezTo>
                <a:cubicBezTo>
                  <a:pt x="110170" y="108434"/>
                  <a:pt x="110169" y="161783"/>
                  <a:pt x="110169" y="215132"/>
                </a:cubicBezTo>
                <a:cubicBezTo>
                  <a:pt x="110169" y="245555"/>
                  <a:pt x="85507" y="270217"/>
                  <a:pt x="55084" y="270217"/>
                </a:cubicBezTo>
                <a:lnTo>
                  <a:pt x="55085" y="270216"/>
                </a:lnTo>
                <a:cubicBezTo>
                  <a:pt x="24662" y="270216"/>
                  <a:pt x="0" y="245554"/>
                  <a:pt x="0" y="215131"/>
                </a:cubicBezTo>
                <a:lnTo>
                  <a:pt x="0" y="55085"/>
                </a:lnTo>
                <a:cubicBezTo>
                  <a:pt x="0" y="24662"/>
                  <a:pt x="24662" y="0"/>
                  <a:pt x="55085" y="0"/>
                </a:cubicBezTo>
                <a:close/>
              </a:path>
            </a:pathLst>
          </a:custGeom>
          <a:solidFill>
            <a:srgbClr val="FAC2A7"/>
          </a:solidFill>
          <a:ln w="12700">
            <a:solidFill>
              <a:srgbClr val="FAC2A7"/>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a:solidFill>
                <a:schemeClr val="bg1"/>
              </a:solidFill>
              <a:latin typeface="Gotham Light" charset="0"/>
              <a:ea typeface="Gotham Light" charset="0"/>
              <a:cs typeface="Gotham Light" charset="0"/>
            </a:endParaRPr>
          </a:p>
        </p:txBody>
      </p:sp>
      <p:sp>
        <p:nvSpPr>
          <p:cNvPr id="166" name="Rectangle 165"/>
          <p:cNvSpPr/>
          <p:nvPr/>
        </p:nvSpPr>
        <p:spPr>
          <a:xfrm>
            <a:off x="4926186" y="2903499"/>
            <a:ext cx="1704614" cy="738664"/>
          </a:xfrm>
          <a:prstGeom prst="rect">
            <a:avLst/>
          </a:prstGeom>
        </p:spPr>
        <p:txBody>
          <a:bodyPr wrap="square">
            <a:spAutoFit/>
          </a:bodyPr>
          <a:lstStyle/>
          <a:p>
            <a:pPr algn="ctr"/>
            <a:r>
              <a:rPr lang="en-IN" sz="1400" dirty="0">
                <a:solidFill>
                  <a:srgbClr val="58595B"/>
                </a:solidFill>
                <a:latin typeface="Gotham Light" charset="0"/>
                <a:ea typeface="Gotham Light" charset="0"/>
                <a:cs typeface="Gotham Light" charset="0"/>
              </a:rPr>
              <a:t>Active Directory account </a:t>
            </a:r>
            <a:r>
              <a:rPr lang="en-IN" sz="1400" dirty="0" smtClean="0">
                <a:solidFill>
                  <a:srgbClr val="58595B"/>
                </a:solidFill>
                <a:latin typeface="Gotham Light" charset="0"/>
                <a:ea typeface="Gotham Light" charset="0"/>
                <a:cs typeface="Gotham Light" charset="0"/>
              </a:rPr>
              <a:t>management</a:t>
            </a:r>
            <a:endParaRPr lang="en-IN" sz="1400" dirty="0">
              <a:solidFill>
                <a:srgbClr val="58595B"/>
              </a:solidFill>
              <a:latin typeface="Gotham Light" charset="0"/>
              <a:ea typeface="Gotham Light" charset="0"/>
              <a:cs typeface="Gotham Light" charset="0"/>
            </a:endParaRPr>
          </a:p>
        </p:txBody>
      </p:sp>
      <p:sp>
        <p:nvSpPr>
          <p:cNvPr id="6" name="Rectangle 5"/>
          <p:cNvSpPr/>
          <p:nvPr/>
        </p:nvSpPr>
        <p:spPr>
          <a:xfrm>
            <a:off x="532945" y="4615826"/>
            <a:ext cx="7454798" cy="415498"/>
          </a:xfrm>
          <a:prstGeom prst="rect">
            <a:avLst/>
          </a:prstGeom>
        </p:spPr>
        <p:txBody>
          <a:bodyPr wrap="none">
            <a:spAutoFit/>
          </a:bodyPr>
          <a:lstStyle/>
          <a:p>
            <a:r>
              <a:rPr lang="en-IN" sz="2100" dirty="0">
                <a:solidFill>
                  <a:srgbClr val="F26722"/>
                </a:solidFill>
                <a:latin typeface="Gotham Light" charset="0"/>
                <a:ea typeface="Gotham Light" charset="0"/>
                <a:cs typeface="Gotham Light" charset="0"/>
              </a:rPr>
              <a:t>Control the entire user and computer account lifecycle</a:t>
            </a:r>
          </a:p>
        </p:txBody>
      </p:sp>
      <p:sp>
        <p:nvSpPr>
          <p:cNvPr id="10" name="Rectangle 9"/>
          <p:cNvSpPr/>
          <p:nvPr/>
        </p:nvSpPr>
        <p:spPr>
          <a:xfrm>
            <a:off x="4944719" y="1360954"/>
            <a:ext cx="1686081" cy="461665"/>
          </a:xfrm>
          <a:prstGeom prst="rect">
            <a:avLst/>
          </a:prstGeom>
        </p:spPr>
        <p:txBody>
          <a:bodyPr wrap="square">
            <a:spAutoFit/>
          </a:bodyPr>
          <a:lstStyle/>
          <a:p>
            <a:pPr algn="ctr"/>
            <a:r>
              <a:rPr lang="en-IN" sz="1200" dirty="0">
                <a:latin typeface="Gotham Light" charset="0"/>
                <a:ea typeface="Gotham Light" charset="0"/>
                <a:cs typeface="Gotham Light" charset="0"/>
              </a:rPr>
              <a:t>create user and computer accounts </a:t>
            </a:r>
          </a:p>
        </p:txBody>
      </p:sp>
      <p:sp>
        <p:nvSpPr>
          <p:cNvPr id="11" name="Rectangle 10"/>
          <p:cNvSpPr/>
          <p:nvPr/>
        </p:nvSpPr>
        <p:spPr>
          <a:xfrm>
            <a:off x="6878222" y="3363644"/>
            <a:ext cx="1110141" cy="646331"/>
          </a:xfrm>
          <a:prstGeom prst="rect">
            <a:avLst/>
          </a:prstGeom>
        </p:spPr>
        <p:txBody>
          <a:bodyPr wrap="square">
            <a:spAutoFit/>
          </a:bodyPr>
          <a:lstStyle/>
          <a:p>
            <a:pPr algn="ctr"/>
            <a:r>
              <a:rPr lang="en-IN" sz="1200" dirty="0">
                <a:latin typeface="Gotham Light" charset="0"/>
                <a:ea typeface="Gotham Light" charset="0"/>
                <a:cs typeface="Gotham Light" charset="0"/>
              </a:rPr>
              <a:t>add the user to groups</a:t>
            </a:r>
          </a:p>
        </p:txBody>
      </p:sp>
      <p:sp>
        <p:nvSpPr>
          <p:cNvPr id="12" name="Rectangle 11"/>
          <p:cNvSpPr/>
          <p:nvPr/>
        </p:nvSpPr>
        <p:spPr>
          <a:xfrm>
            <a:off x="3612520" y="3363644"/>
            <a:ext cx="1235866" cy="461665"/>
          </a:xfrm>
          <a:prstGeom prst="rect">
            <a:avLst/>
          </a:prstGeom>
        </p:spPr>
        <p:txBody>
          <a:bodyPr wrap="square">
            <a:spAutoFit/>
          </a:bodyPr>
          <a:lstStyle/>
          <a:p>
            <a:pPr algn="ctr"/>
            <a:r>
              <a:rPr lang="en-IN" sz="1200" dirty="0">
                <a:latin typeface="Gotham Light" charset="0"/>
                <a:ea typeface="Gotham Light" charset="0"/>
                <a:cs typeface="Gotham Light" charset="0"/>
              </a:rPr>
              <a:t>reset user passwords</a:t>
            </a:r>
          </a:p>
        </p:txBody>
      </p:sp>
      <p:grpSp>
        <p:nvGrpSpPr>
          <p:cNvPr id="60" name="Group 59"/>
          <p:cNvGrpSpPr/>
          <p:nvPr/>
        </p:nvGrpSpPr>
        <p:grpSpPr>
          <a:xfrm>
            <a:off x="5539109" y="2377196"/>
            <a:ext cx="478519" cy="478519"/>
            <a:chOff x="7299325" y="5956300"/>
            <a:chExt cx="901700" cy="901700"/>
          </a:xfrm>
          <a:solidFill>
            <a:srgbClr val="66AEBA"/>
          </a:solidFill>
        </p:grpSpPr>
        <p:sp>
          <p:nvSpPr>
            <p:cNvPr id="61" name="Freeform 16"/>
            <p:cNvSpPr>
              <a:spLocks/>
            </p:cNvSpPr>
            <p:nvPr/>
          </p:nvSpPr>
          <p:spPr bwMode="auto">
            <a:xfrm>
              <a:off x="7302500" y="6416675"/>
              <a:ext cx="436563" cy="438150"/>
            </a:xfrm>
            <a:custGeom>
              <a:avLst/>
              <a:gdLst>
                <a:gd name="T0" fmla="*/ 215 w 275"/>
                <a:gd name="T1" fmla="*/ 44 h 276"/>
                <a:gd name="T2" fmla="*/ 120 w 275"/>
                <a:gd name="T3" fmla="*/ 139 h 276"/>
                <a:gd name="T4" fmla="*/ 103 w 275"/>
                <a:gd name="T5" fmla="*/ 123 h 276"/>
                <a:gd name="T6" fmla="*/ 199 w 275"/>
                <a:gd name="T7" fmla="*/ 26 h 276"/>
                <a:gd name="T8" fmla="*/ 172 w 275"/>
                <a:gd name="T9" fmla="*/ 0 h 276"/>
                <a:gd name="T10" fmla="*/ 49 w 275"/>
                <a:gd name="T11" fmla="*/ 123 h 276"/>
                <a:gd name="T12" fmla="*/ 49 w 275"/>
                <a:gd name="T13" fmla="*/ 123 h 276"/>
                <a:gd name="T14" fmla="*/ 49 w 275"/>
                <a:gd name="T15" fmla="*/ 123 h 276"/>
                <a:gd name="T16" fmla="*/ 49 w 275"/>
                <a:gd name="T17" fmla="*/ 123 h 276"/>
                <a:gd name="T18" fmla="*/ 49 w 275"/>
                <a:gd name="T19" fmla="*/ 123 h 276"/>
                <a:gd name="T20" fmla="*/ 0 w 275"/>
                <a:gd name="T21" fmla="*/ 276 h 276"/>
                <a:gd name="T22" fmla="*/ 152 w 275"/>
                <a:gd name="T23" fmla="*/ 226 h 276"/>
                <a:gd name="T24" fmla="*/ 152 w 275"/>
                <a:gd name="T25" fmla="*/ 226 h 276"/>
                <a:gd name="T26" fmla="*/ 152 w 275"/>
                <a:gd name="T27" fmla="*/ 226 h 276"/>
                <a:gd name="T28" fmla="*/ 152 w 275"/>
                <a:gd name="T29" fmla="*/ 226 h 276"/>
                <a:gd name="T30" fmla="*/ 152 w 275"/>
                <a:gd name="T31" fmla="*/ 226 h 276"/>
                <a:gd name="T32" fmla="*/ 275 w 275"/>
                <a:gd name="T33" fmla="*/ 103 h 276"/>
                <a:gd name="T34" fmla="*/ 215 w 275"/>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276">
                  <a:moveTo>
                    <a:pt x="215" y="44"/>
                  </a:moveTo>
                  <a:lnTo>
                    <a:pt x="120" y="139"/>
                  </a:lnTo>
                  <a:lnTo>
                    <a:pt x="103" y="123"/>
                  </a:lnTo>
                  <a:lnTo>
                    <a:pt x="199" y="26"/>
                  </a:lnTo>
                  <a:lnTo>
                    <a:pt x="172" y="0"/>
                  </a:lnTo>
                  <a:lnTo>
                    <a:pt x="49" y="123"/>
                  </a:lnTo>
                  <a:lnTo>
                    <a:pt x="49" y="123"/>
                  </a:lnTo>
                  <a:lnTo>
                    <a:pt x="49" y="123"/>
                  </a:lnTo>
                  <a:lnTo>
                    <a:pt x="49" y="123"/>
                  </a:lnTo>
                  <a:lnTo>
                    <a:pt x="49" y="123"/>
                  </a:lnTo>
                  <a:lnTo>
                    <a:pt x="0" y="276"/>
                  </a:lnTo>
                  <a:lnTo>
                    <a:pt x="152" y="226"/>
                  </a:lnTo>
                  <a:lnTo>
                    <a:pt x="152" y="226"/>
                  </a:lnTo>
                  <a:lnTo>
                    <a:pt x="152" y="226"/>
                  </a:lnTo>
                  <a:lnTo>
                    <a:pt x="152" y="226"/>
                  </a:lnTo>
                  <a:lnTo>
                    <a:pt x="152" y="226"/>
                  </a:lnTo>
                  <a:lnTo>
                    <a:pt x="275" y="103"/>
                  </a:lnTo>
                  <a:lnTo>
                    <a:pt x="21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2" name="Freeform 17"/>
            <p:cNvSpPr>
              <a:spLocks/>
            </p:cNvSpPr>
            <p:nvPr/>
          </p:nvSpPr>
          <p:spPr bwMode="auto">
            <a:xfrm>
              <a:off x="7758113" y="6119813"/>
              <a:ext cx="277813" cy="277813"/>
            </a:xfrm>
            <a:custGeom>
              <a:avLst/>
              <a:gdLst>
                <a:gd name="T0" fmla="*/ 27 w 175"/>
                <a:gd name="T1" fmla="*/ 98 h 175"/>
                <a:gd name="T2" fmla="*/ 72 w 175"/>
                <a:gd name="T3" fmla="*/ 54 h 175"/>
                <a:gd name="T4" fmla="*/ 88 w 175"/>
                <a:gd name="T5" fmla="*/ 71 h 175"/>
                <a:gd name="T6" fmla="*/ 45 w 175"/>
                <a:gd name="T7" fmla="*/ 116 h 175"/>
                <a:gd name="T8" fmla="*/ 104 w 175"/>
                <a:gd name="T9" fmla="*/ 175 h 175"/>
                <a:gd name="T10" fmla="*/ 175 w 175"/>
                <a:gd name="T11" fmla="*/ 104 h 175"/>
                <a:gd name="T12" fmla="*/ 72 w 175"/>
                <a:gd name="T13" fmla="*/ 0 h 175"/>
                <a:gd name="T14" fmla="*/ 0 w 175"/>
                <a:gd name="T15" fmla="*/ 71 h 175"/>
                <a:gd name="T16" fmla="*/ 27 w 175"/>
                <a:gd name="T17" fmla="*/ 9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27" y="98"/>
                  </a:moveTo>
                  <a:lnTo>
                    <a:pt x="72" y="54"/>
                  </a:lnTo>
                  <a:lnTo>
                    <a:pt x="88" y="71"/>
                  </a:lnTo>
                  <a:lnTo>
                    <a:pt x="45" y="116"/>
                  </a:lnTo>
                  <a:lnTo>
                    <a:pt x="104" y="175"/>
                  </a:lnTo>
                  <a:lnTo>
                    <a:pt x="175" y="104"/>
                  </a:lnTo>
                  <a:lnTo>
                    <a:pt x="72" y="0"/>
                  </a:lnTo>
                  <a:lnTo>
                    <a:pt x="0" y="71"/>
                  </a:lnTo>
                  <a:lnTo>
                    <a:pt x="27"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3" name="Freeform 18"/>
            <p:cNvSpPr>
              <a:spLocks/>
            </p:cNvSpPr>
            <p:nvPr/>
          </p:nvSpPr>
          <p:spPr bwMode="auto">
            <a:xfrm>
              <a:off x="7927975" y="5956300"/>
              <a:ext cx="271463" cy="271463"/>
            </a:xfrm>
            <a:custGeom>
              <a:avLst/>
              <a:gdLst>
                <a:gd name="T0" fmla="*/ 68 w 171"/>
                <a:gd name="T1" fmla="*/ 0 h 171"/>
                <a:gd name="T2" fmla="*/ 0 w 171"/>
                <a:gd name="T3" fmla="*/ 69 h 171"/>
                <a:gd name="T4" fmla="*/ 103 w 171"/>
                <a:gd name="T5" fmla="*/ 171 h 171"/>
                <a:gd name="T6" fmla="*/ 171 w 171"/>
                <a:gd name="T7" fmla="*/ 105 h 171"/>
                <a:gd name="T8" fmla="*/ 68 w 171"/>
                <a:gd name="T9" fmla="*/ 0 h 171"/>
              </a:gdLst>
              <a:ahLst/>
              <a:cxnLst>
                <a:cxn ang="0">
                  <a:pos x="T0" y="T1"/>
                </a:cxn>
                <a:cxn ang="0">
                  <a:pos x="T2" y="T3"/>
                </a:cxn>
                <a:cxn ang="0">
                  <a:pos x="T4" y="T5"/>
                </a:cxn>
                <a:cxn ang="0">
                  <a:pos x="T6" y="T7"/>
                </a:cxn>
                <a:cxn ang="0">
                  <a:pos x="T8" y="T9"/>
                </a:cxn>
              </a:cxnLst>
              <a:rect l="0" t="0" r="r" b="b"/>
              <a:pathLst>
                <a:path w="171" h="171">
                  <a:moveTo>
                    <a:pt x="68" y="0"/>
                  </a:moveTo>
                  <a:lnTo>
                    <a:pt x="0" y="69"/>
                  </a:lnTo>
                  <a:lnTo>
                    <a:pt x="103" y="171"/>
                  </a:lnTo>
                  <a:lnTo>
                    <a:pt x="171" y="105"/>
                  </a:lnTo>
                  <a:lnTo>
                    <a:pt x="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64" name="Freeform 19"/>
            <p:cNvSpPr>
              <a:spLocks/>
            </p:cNvSpPr>
            <p:nvPr/>
          </p:nvSpPr>
          <p:spPr bwMode="auto">
            <a:xfrm>
              <a:off x="7299325" y="5956300"/>
              <a:ext cx="901700" cy="901700"/>
            </a:xfrm>
            <a:custGeom>
              <a:avLst/>
              <a:gdLst>
                <a:gd name="T0" fmla="*/ 430 w 568"/>
                <a:gd name="T1" fmla="*/ 321 h 568"/>
                <a:gd name="T2" fmla="*/ 402 w 568"/>
                <a:gd name="T3" fmla="*/ 331 h 568"/>
                <a:gd name="T4" fmla="*/ 242 w 568"/>
                <a:gd name="T5" fmla="*/ 158 h 568"/>
                <a:gd name="T6" fmla="*/ 248 w 568"/>
                <a:gd name="T7" fmla="*/ 129 h 568"/>
                <a:gd name="T8" fmla="*/ 246 w 568"/>
                <a:gd name="T9" fmla="*/ 105 h 568"/>
                <a:gd name="T10" fmla="*/ 232 w 568"/>
                <a:gd name="T11" fmla="*/ 71 h 568"/>
                <a:gd name="T12" fmla="*/ 209 w 568"/>
                <a:gd name="T13" fmla="*/ 40 h 568"/>
                <a:gd name="T14" fmla="*/ 179 w 568"/>
                <a:gd name="T15" fmla="*/ 18 h 568"/>
                <a:gd name="T16" fmla="*/ 145 w 568"/>
                <a:gd name="T17" fmla="*/ 4 h 568"/>
                <a:gd name="T18" fmla="*/ 121 w 568"/>
                <a:gd name="T19" fmla="*/ 0 h 568"/>
                <a:gd name="T20" fmla="*/ 108 w 568"/>
                <a:gd name="T21" fmla="*/ 13 h 568"/>
                <a:gd name="T22" fmla="*/ 147 w 568"/>
                <a:gd name="T23" fmla="*/ 51 h 568"/>
                <a:gd name="T24" fmla="*/ 157 w 568"/>
                <a:gd name="T25" fmla="*/ 71 h 568"/>
                <a:gd name="T26" fmla="*/ 155 w 568"/>
                <a:gd name="T27" fmla="*/ 93 h 568"/>
                <a:gd name="T28" fmla="*/ 142 w 568"/>
                <a:gd name="T29" fmla="*/ 122 h 568"/>
                <a:gd name="T30" fmla="*/ 111 w 568"/>
                <a:gd name="T31" fmla="*/ 149 h 568"/>
                <a:gd name="T32" fmla="*/ 88 w 568"/>
                <a:gd name="T33" fmla="*/ 157 h 568"/>
                <a:gd name="T34" fmla="*/ 75 w 568"/>
                <a:gd name="T35" fmla="*/ 157 h 568"/>
                <a:gd name="T36" fmla="*/ 60 w 568"/>
                <a:gd name="T37" fmla="*/ 153 h 568"/>
                <a:gd name="T38" fmla="*/ 13 w 568"/>
                <a:gd name="T39" fmla="*/ 108 h 568"/>
                <a:gd name="T40" fmla="*/ 0 w 568"/>
                <a:gd name="T41" fmla="*/ 119 h 568"/>
                <a:gd name="T42" fmla="*/ 8 w 568"/>
                <a:gd name="T43" fmla="*/ 157 h 568"/>
                <a:gd name="T44" fmla="*/ 24 w 568"/>
                <a:gd name="T45" fmla="*/ 189 h 568"/>
                <a:gd name="T46" fmla="*/ 50 w 568"/>
                <a:gd name="T47" fmla="*/ 217 h 568"/>
                <a:gd name="T48" fmla="*/ 82 w 568"/>
                <a:gd name="T49" fmla="*/ 237 h 568"/>
                <a:gd name="T50" fmla="*/ 117 w 568"/>
                <a:gd name="T51" fmla="*/ 247 h 568"/>
                <a:gd name="T52" fmla="*/ 138 w 568"/>
                <a:gd name="T53" fmla="*/ 247 h 568"/>
                <a:gd name="T54" fmla="*/ 166 w 568"/>
                <a:gd name="T55" fmla="*/ 238 h 568"/>
                <a:gd name="T56" fmla="*/ 328 w 568"/>
                <a:gd name="T57" fmla="*/ 412 h 568"/>
                <a:gd name="T58" fmla="*/ 321 w 568"/>
                <a:gd name="T59" fmla="*/ 439 h 568"/>
                <a:gd name="T60" fmla="*/ 324 w 568"/>
                <a:gd name="T61" fmla="*/ 464 h 568"/>
                <a:gd name="T62" fmla="*/ 337 w 568"/>
                <a:gd name="T63" fmla="*/ 499 h 568"/>
                <a:gd name="T64" fmla="*/ 360 w 568"/>
                <a:gd name="T65" fmla="*/ 528 h 568"/>
                <a:gd name="T66" fmla="*/ 390 w 568"/>
                <a:gd name="T67" fmla="*/ 552 h 568"/>
                <a:gd name="T68" fmla="*/ 424 w 568"/>
                <a:gd name="T69" fmla="*/ 566 h 568"/>
                <a:gd name="T70" fmla="*/ 449 w 568"/>
                <a:gd name="T71" fmla="*/ 568 h 568"/>
                <a:gd name="T72" fmla="*/ 461 w 568"/>
                <a:gd name="T73" fmla="*/ 557 h 568"/>
                <a:gd name="T74" fmla="*/ 423 w 568"/>
                <a:gd name="T75" fmla="*/ 517 h 568"/>
                <a:gd name="T76" fmla="*/ 413 w 568"/>
                <a:gd name="T77" fmla="*/ 499 h 568"/>
                <a:gd name="T78" fmla="*/ 413 w 568"/>
                <a:gd name="T79" fmla="*/ 475 h 568"/>
                <a:gd name="T80" fmla="*/ 428 w 568"/>
                <a:gd name="T81" fmla="*/ 448 h 568"/>
                <a:gd name="T82" fmla="*/ 459 w 568"/>
                <a:gd name="T83" fmla="*/ 419 h 568"/>
                <a:gd name="T84" fmla="*/ 481 w 568"/>
                <a:gd name="T85" fmla="*/ 413 h 568"/>
                <a:gd name="T86" fmla="*/ 494 w 568"/>
                <a:gd name="T87" fmla="*/ 412 h 568"/>
                <a:gd name="T88" fmla="*/ 510 w 568"/>
                <a:gd name="T89" fmla="*/ 416 h 568"/>
                <a:gd name="T90" fmla="*/ 557 w 568"/>
                <a:gd name="T91" fmla="*/ 461 h 568"/>
                <a:gd name="T92" fmla="*/ 568 w 568"/>
                <a:gd name="T93" fmla="*/ 449 h 568"/>
                <a:gd name="T94" fmla="*/ 562 w 568"/>
                <a:gd name="T95" fmla="*/ 413 h 568"/>
                <a:gd name="T96" fmla="*/ 544 w 568"/>
                <a:gd name="T97" fmla="*/ 380 h 568"/>
                <a:gd name="T98" fmla="*/ 520 w 568"/>
                <a:gd name="T99" fmla="*/ 351 h 568"/>
                <a:gd name="T100" fmla="*/ 487 w 568"/>
                <a:gd name="T101" fmla="*/ 331 h 568"/>
                <a:gd name="T102" fmla="*/ 453 w 568"/>
                <a:gd name="T103" fmla="*/ 32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8" h="568">
                  <a:moveTo>
                    <a:pt x="440" y="320"/>
                  </a:moveTo>
                  <a:lnTo>
                    <a:pt x="440" y="320"/>
                  </a:lnTo>
                  <a:lnTo>
                    <a:pt x="430" y="321"/>
                  </a:lnTo>
                  <a:lnTo>
                    <a:pt x="422" y="324"/>
                  </a:lnTo>
                  <a:lnTo>
                    <a:pt x="412" y="326"/>
                  </a:lnTo>
                  <a:lnTo>
                    <a:pt x="402" y="331"/>
                  </a:lnTo>
                  <a:lnTo>
                    <a:pt x="238" y="168"/>
                  </a:lnTo>
                  <a:lnTo>
                    <a:pt x="238" y="168"/>
                  </a:lnTo>
                  <a:lnTo>
                    <a:pt x="242" y="158"/>
                  </a:lnTo>
                  <a:lnTo>
                    <a:pt x="246" y="148"/>
                  </a:lnTo>
                  <a:lnTo>
                    <a:pt x="247" y="138"/>
                  </a:lnTo>
                  <a:lnTo>
                    <a:pt x="248" y="129"/>
                  </a:lnTo>
                  <a:lnTo>
                    <a:pt x="248" y="129"/>
                  </a:lnTo>
                  <a:lnTo>
                    <a:pt x="247" y="117"/>
                  </a:lnTo>
                  <a:lnTo>
                    <a:pt x="246" y="105"/>
                  </a:lnTo>
                  <a:lnTo>
                    <a:pt x="242" y="93"/>
                  </a:lnTo>
                  <a:lnTo>
                    <a:pt x="237" y="82"/>
                  </a:lnTo>
                  <a:lnTo>
                    <a:pt x="232" y="71"/>
                  </a:lnTo>
                  <a:lnTo>
                    <a:pt x="225" y="60"/>
                  </a:lnTo>
                  <a:lnTo>
                    <a:pt x="217" y="50"/>
                  </a:lnTo>
                  <a:lnTo>
                    <a:pt x="209" y="40"/>
                  </a:lnTo>
                  <a:lnTo>
                    <a:pt x="200" y="33"/>
                  </a:lnTo>
                  <a:lnTo>
                    <a:pt x="190" y="24"/>
                  </a:lnTo>
                  <a:lnTo>
                    <a:pt x="179" y="18"/>
                  </a:lnTo>
                  <a:lnTo>
                    <a:pt x="169" y="12"/>
                  </a:lnTo>
                  <a:lnTo>
                    <a:pt x="157" y="7"/>
                  </a:lnTo>
                  <a:lnTo>
                    <a:pt x="145" y="4"/>
                  </a:lnTo>
                  <a:lnTo>
                    <a:pt x="133" y="2"/>
                  </a:lnTo>
                  <a:lnTo>
                    <a:pt x="121" y="0"/>
                  </a:lnTo>
                  <a:lnTo>
                    <a:pt x="121" y="0"/>
                  </a:lnTo>
                  <a:lnTo>
                    <a:pt x="119" y="0"/>
                  </a:lnTo>
                  <a:lnTo>
                    <a:pt x="119" y="0"/>
                  </a:lnTo>
                  <a:lnTo>
                    <a:pt x="108" y="13"/>
                  </a:lnTo>
                  <a:lnTo>
                    <a:pt x="108" y="13"/>
                  </a:lnTo>
                  <a:lnTo>
                    <a:pt x="138" y="43"/>
                  </a:lnTo>
                  <a:lnTo>
                    <a:pt x="147" y="51"/>
                  </a:lnTo>
                  <a:lnTo>
                    <a:pt x="152" y="59"/>
                  </a:lnTo>
                  <a:lnTo>
                    <a:pt x="155" y="65"/>
                  </a:lnTo>
                  <a:lnTo>
                    <a:pt x="157" y="71"/>
                  </a:lnTo>
                  <a:lnTo>
                    <a:pt x="157" y="88"/>
                  </a:lnTo>
                  <a:lnTo>
                    <a:pt x="157" y="88"/>
                  </a:lnTo>
                  <a:lnTo>
                    <a:pt x="155" y="93"/>
                  </a:lnTo>
                  <a:lnTo>
                    <a:pt x="154" y="100"/>
                  </a:lnTo>
                  <a:lnTo>
                    <a:pt x="149" y="111"/>
                  </a:lnTo>
                  <a:lnTo>
                    <a:pt x="142" y="122"/>
                  </a:lnTo>
                  <a:lnTo>
                    <a:pt x="132" y="133"/>
                  </a:lnTo>
                  <a:lnTo>
                    <a:pt x="122" y="142"/>
                  </a:lnTo>
                  <a:lnTo>
                    <a:pt x="111" y="149"/>
                  </a:lnTo>
                  <a:lnTo>
                    <a:pt x="100" y="154"/>
                  </a:lnTo>
                  <a:lnTo>
                    <a:pt x="93" y="155"/>
                  </a:lnTo>
                  <a:lnTo>
                    <a:pt x="88" y="157"/>
                  </a:lnTo>
                  <a:lnTo>
                    <a:pt x="88" y="157"/>
                  </a:lnTo>
                  <a:lnTo>
                    <a:pt x="75" y="157"/>
                  </a:lnTo>
                  <a:lnTo>
                    <a:pt x="75" y="157"/>
                  </a:lnTo>
                  <a:lnTo>
                    <a:pt x="70" y="157"/>
                  </a:lnTo>
                  <a:lnTo>
                    <a:pt x="64" y="155"/>
                  </a:lnTo>
                  <a:lnTo>
                    <a:pt x="60" y="153"/>
                  </a:lnTo>
                  <a:lnTo>
                    <a:pt x="54" y="149"/>
                  </a:lnTo>
                  <a:lnTo>
                    <a:pt x="39" y="134"/>
                  </a:lnTo>
                  <a:lnTo>
                    <a:pt x="13" y="108"/>
                  </a:lnTo>
                  <a:lnTo>
                    <a:pt x="13" y="108"/>
                  </a:lnTo>
                  <a:lnTo>
                    <a:pt x="0" y="119"/>
                  </a:lnTo>
                  <a:lnTo>
                    <a:pt x="0" y="119"/>
                  </a:lnTo>
                  <a:lnTo>
                    <a:pt x="2" y="132"/>
                  </a:lnTo>
                  <a:lnTo>
                    <a:pt x="4" y="144"/>
                  </a:lnTo>
                  <a:lnTo>
                    <a:pt x="8" y="157"/>
                  </a:lnTo>
                  <a:lnTo>
                    <a:pt x="12" y="168"/>
                  </a:lnTo>
                  <a:lnTo>
                    <a:pt x="18" y="179"/>
                  </a:lnTo>
                  <a:lnTo>
                    <a:pt x="24" y="189"/>
                  </a:lnTo>
                  <a:lnTo>
                    <a:pt x="33" y="200"/>
                  </a:lnTo>
                  <a:lnTo>
                    <a:pt x="41" y="209"/>
                  </a:lnTo>
                  <a:lnTo>
                    <a:pt x="50" y="217"/>
                  </a:lnTo>
                  <a:lnTo>
                    <a:pt x="60" y="225"/>
                  </a:lnTo>
                  <a:lnTo>
                    <a:pt x="71" y="232"/>
                  </a:lnTo>
                  <a:lnTo>
                    <a:pt x="82" y="237"/>
                  </a:lnTo>
                  <a:lnTo>
                    <a:pt x="93" y="242"/>
                  </a:lnTo>
                  <a:lnTo>
                    <a:pt x="105" y="246"/>
                  </a:lnTo>
                  <a:lnTo>
                    <a:pt x="117" y="247"/>
                  </a:lnTo>
                  <a:lnTo>
                    <a:pt x="129" y="248"/>
                  </a:lnTo>
                  <a:lnTo>
                    <a:pt x="129" y="248"/>
                  </a:lnTo>
                  <a:lnTo>
                    <a:pt x="138" y="247"/>
                  </a:lnTo>
                  <a:lnTo>
                    <a:pt x="148" y="246"/>
                  </a:lnTo>
                  <a:lnTo>
                    <a:pt x="157" y="242"/>
                  </a:lnTo>
                  <a:lnTo>
                    <a:pt x="166" y="238"/>
                  </a:lnTo>
                  <a:lnTo>
                    <a:pt x="331" y="403"/>
                  </a:lnTo>
                  <a:lnTo>
                    <a:pt x="331" y="403"/>
                  </a:lnTo>
                  <a:lnTo>
                    <a:pt x="328" y="412"/>
                  </a:lnTo>
                  <a:lnTo>
                    <a:pt x="324" y="422"/>
                  </a:lnTo>
                  <a:lnTo>
                    <a:pt x="321" y="430"/>
                  </a:lnTo>
                  <a:lnTo>
                    <a:pt x="321" y="439"/>
                  </a:lnTo>
                  <a:lnTo>
                    <a:pt x="321" y="439"/>
                  </a:lnTo>
                  <a:lnTo>
                    <a:pt x="321" y="452"/>
                  </a:lnTo>
                  <a:lnTo>
                    <a:pt x="324" y="464"/>
                  </a:lnTo>
                  <a:lnTo>
                    <a:pt x="328" y="475"/>
                  </a:lnTo>
                  <a:lnTo>
                    <a:pt x="331" y="487"/>
                  </a:lnTo>
                  <a:lnTo>
                    <a:pt x="337" y="499"/>
                  </a:lnTo>
                  <a:lnTo>
                    <a:pt x="344" y="509"/>
                  </a:lnTo>
                  <a:lnTo>
                    <a:pt x="352" y="518"/>
                  </a:lnTo>
                  <a:lnTo>
                    <a:pt x="360" y="528"/>
                  </a:lnTo>
                  <a:lnTo>
                    <a:pt x="370" y="537"/>
                  </a:lnTo>
                  <a:lnTo>
                    <a:pt x="380" y="544"/>
                  </a:lnTo>
                  <a:lnTo>
                    <a:pt x="390" y="552"/>
                  </a:lnTo>
                  <a:lnTo>
                    <a:pt x="401" y="557"/>
                  </a:lnTo>
                  <a:lnTo>
                    <a:pt x="413" y="562"/>
                  </a:lnTo>
                  <a:lnTo>
                    <a:pt x="424" y="566"/>
                  </a:lnTo>
                  <a:lnTo>
                    <a:pt x="437" y="567"/>
                  </a:lnTo>
                  <a:lnTo>
                    <a:pt x="449" y="568"/>
                  </a:lnTo>
                  <a:lnTo>
                    <a:pt x="449" y="568"/>
                  </a:lnTo>
                  <a:lnTo>
                    <a:pt x="450" y="568"/>
                  </a:lnTo>
                  <a:lnTo>
                    <a:pt x="450" y="568"/>
                  </a:lnTo>
                  <a:lnTo>
                    <a:pt x="461" y="557"/>
                  </a:lnTo>
                  <a:lnTo>
                    <a:pt x="461" y="557"/>
                  </a:lnTo>
                  <a:lnTo>
                    <a:pt x="432" y="527"/>
                  </a:lnTo>
                  <a:lnTo>
                    <a:pt x="423" y="517"/>
                  </a:lnTo>
                  <a:lnTo>
                    <a:pt x="418" y="511"/>
                  </a:lnTo>
                  <a:lnTo>
                    <a:pt x="414" y="505"/>
                  </a:lnTo>
                  <a:lnTo>
                    <a:pt x="413" y="499"/>
                  </a:lnTo>
                  <a:lnTo>
                    <a:pt x="413" y="480"/>
                  </a:lnTo>
                  <a:lnTo>
                    <a:pt x="413" y="480"/>
                  </a:lnTo>
                  <a:lnTo>
                    <a:pt x="413" y="475"/>
                  </a:lnTo>
                  <a:lnTo>
                    <a:pt x="416" y="470"/>
                  </a:lnTo>
                  <a:lnTo>
                    <a:pt x="421" y="459"/>
                  </a:lnTo>
                  <a:lnTo>
                    <a:pt x="428" y="448"/>
                  </a:lnTo>
                  <a:lnTo>
                    <a:pt x="438" y="437"/>
                  </a:lnTo>
                  <a:lnTo>
                    <a:pt x="448" y="427"/>
                  </a:lnTo>
                  <a:lnTo>
                    <a:pt x="459" y="419"/>
                  </a:lnTo>
                  <a:lnTo>
                    <a:pt x="470" y="414"/>
                  </a:lnTo>
                  <a:lnTo>
                    <a:pt x="475" y="413"/>
                  </a:lnTo>
                  <a:lnTo>
                    <a:pt x="481" y="413"/>
                  </a:lnTo>
                  <a:lnTo>
                    <a:pt x="481" y="413"/>
                  </a:lnTo>
                  <a:lnTo>
                    <a:pt x="494" y="412"/>
                  </a:lnTo>
                  <a:lnTo>
                    <a:pt x="494" y="412"/>
                  </a:lnTo>
                  <a:lnTo>
                    <a:pt x="500" y="413"/>
                  </a:lnTo>
                  <a:lnTo>
                    <a:pt x="505" y="413"/>
                  </a:lnTo>
                  <a:lnTo>
                    <a:pt x="510" y="416"/>
                  </a:lnTo>
                  <a:lnTo>
                    <a:pt x="516" y="419"/>
                  </a:lnTo>
                  <a:lnTo>
                    <a:pt x="531" y="434"/>
                  </a:lnTo>
                  <a:lnTo>
                    <a:pt x="557" y="461"/>
                  </a:lnTo>
                  <a:lnTo>
                    <a:pt x="557" y="461"/>
                  </a:lnTo>
                  <a:lnTo>
                    <a:pt x="568" y="449"/>
                  </a:lnTo>
                  <a:lnTo>
                    <a:pt x="568" y="449"/>
                  </a:lnTo>
                  <a:lnTo>
                    <a:pt x="568" y="437"/>
                  </a:lnTo>
                  <a:lnTo>
                    <a:pt x="566" y="424"/>
                  </a:lnTo>
                  <a:lnTo>
                    <a:pt x="562" y="413"/>
                  </a:lnTo>
                  <a:lnTo>
                    <a:pt x="557" y="401"/>
                  </a:lnTo>
                  <a:lnTo>
                    <a:pt x="552" y="391"/>
                  </a:lnTo>
                  <a:lnTo>
                    <a:pt x="544" y="380"/>
                  </a:lnTo>
                  <a:lnTo>
                    <a:pt x="537" y="370"/>
                  </a:lnTo>
                  <a:lnTo>
                    <a:pt x="528" y="360"/>
                  </a:lnTo>
                  <a:lnTo>
                    <a:pt x="520" y="351"/>
                  </a:lnTo>
                  <a:lnTo>
                    <a:pt x="510" y="344"/>
                  </a:lnTo>
                  <a:lnTo>
                    <a:pt x="499" y="338"/>
                  </a:lnTo>
                  <a:lnTo>
                    <a:pt x="487" y="331"/>
                  </a:lnTo>
                  <a:lnTo>
                    <a:pt x="476" y="326"/>
                  </a:lnTo>
                  <a:lnTo>
                    <a:pt x="464" y="324"/>
                  </a:lnTo>
                  <a:lnTo>
                    <a:pt x="453" y="321"/>
                  </a:lnTo>
                  <a:lnTo>
                    <a:pt x="440" y="320"/>
                  </a:lnTo>
                  <a:lnTo>
                    <a:pt x="44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Tree>
    <p:extLst>
      <p:ext uri="{BB962C8B-B14F-4D97-AF65-F5344CB8AC3E}">
        <p14:creationId xmlns:p14="http://schemas.microsoft.com/office/powerpoint/2010/main" val="2011035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500"/>
                                        <p:tgtEl>
                                          <p:spTgt spid="16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heel(1)">
                                      <p:cBhvr>
                                        <p:cTn id="13" dur="20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66" grpId="0"/>
      <p:bldP spid="6" grpId="0"/>
      <p:bldP spid="10" grpId="0" build="p"/>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363272" cy="857250"/>
          </a:xfrm>
        </p:spPr>
        <p:txBody>
          <a:bodyPr/>
          <a:lstStyle/>
          <a:p>
            <a:pPr algn="ctr"/>
            <a:r>
              <a:rPr lang="en-IN" sz="4000" dirty="0">
                <a:latin typeface="Gotham Book" charset="0"/>
                <a:ea typeface="Gotham Book" charset="0"/>
                <a:cs typeface="Gotham Book" charset="0"/>
              </a:rPr>
              <a:t>The Active Directory </a:t>
            </a:r>
            <a:r>
              <a:rPr lang="en-IN" sz="4000" dirty="0" smtClean="0">
                <a:latin typeface="Gotham Book" charset="0"/>
                <a:ea typeface="Gotham Book" charset="0"/>
                <a:cs typeface="Gotham Book" charset="0"/>
              </a:rPr>
              <a:t>PowerShell </a:t>
            </a:r>
            <a:r>
              <a:rPr lang="en-IN" sz="4000" dirty="0">
                <a:latin typeface="Gotham Book" charset="0"/>
                <a:ea typeface="Gotham Book" charset="0"/>
                <a:cs typeface="Gotham Book" charset="0"/>
              </a:rPr>
              <a:t>Module</a:t>
            </a:r>
          </a:p>
        </p:txBody>
      </p:sp>
      <p:grpSp>
        <p:nvGrpSpPr>
          <p:cNvPr id="13" name="Group 12"/>
          <p:cNvGrpSpPr/>
          <p:nvPr/>
        </p:nvGrpSpPr>
        <p:grpSpPr>
          <a:xfrm>
            <a:off x="755576" y="3435846"/>
            <a:ext cx="1176661" cy="1106090"/>
            <a:chOff x="4071938" y="1243013"/>
            <a:chExt cx="674688" cy="644525"/>
          </a:xfrm>
          <a:solidFill>
            <a:srgbClr val="66AEBA"/>
          </a:solidFill>
        </p:grpSpPr>
        <p:sp>
          <p:nvSpPr>
            <p:cNvPr id="14" name="Freeform 67"/>
            <p:cNvSpPr>
              <a:spLocks noEditPoints="1"/>
            </p:cNvSpPr>
            <p:nvPr/>
          </p:nvSpPr>
          <p:spPr bwMode="auto">
            <a:xfrm>
              <a:off x="4071938" y="1243013"/>
              <a:ext cx="674688" cy="314325"/>
            </a:xfrm>
            <a:custGeom>
              <a:avLst/>
              <a:gdLst>
                <a:gd name="T0" fmla="*/ 796 w 849"/>
                <a:gd name="T1" fmla="*/ 235 h 396"/>
                <a:gd name="T2" fmla="*/ 622 w 849"/>
                <a:gd name="T3" fmla="*/ 0 h 396"/>
                <a:gd name="T4" fmla="*/ 226 w 849"/>
                <a:gd name="T5" fmla="*/ 0 h 396"/>
                <a:gd name="T6" fmla="*/ 52 w 849"/>
                <a:gd name="T7" fmla="*/ 235 h 396"/>
                <a:gd name="T8" fmla="*/ 0 w 849"/>
                <a:gd name="T9" fmla="*/ 235 h 396"/>
                <a:gd name="T10" fmla="*/ 0 w 849"/>
                <a:gd name="T11" fmla="*/ 396 h 396"/>
                <a:gd name="T12" fmla="*/ 849 w 849"/>
                <a:gd name="T13" fmla="*/ 396 h 396"/>
                <a:gd name="T14" fmla="*/ 849 w 849"/>
                <a:gd name="T15" fmla="*/ 235 h 396"/>
                <a:gd name="T16" fmla="*/ 796 w 849"/>
                <a:gd name="T17" fmla="*/ 235 h 396"/>
                <a:gd name="T18" fmla="*/ 89 w 849"/>
                <a:gd name="T19" fmla="*/ 349 h 396"/>
                <a:gd name="T20" fmla="*/ 50 w 849"/>
                <a:gd name="T21" fmla="*/ 349 h 396"/>
                <a:gd name="T22" fmla="*/ 50 w 849"/>
                <a:gd name="T23" fmla="*/ 284 h 396"/>
                <a:gd name="T24" fmla="*/ 89 w 849"/>
                <a:gd name="T25" fmla="*/ 284 h 396"/>
                <a:gd name="T26" fmla="*/ 89 w 849"/>
                <a:gd name="T27" fmla="*/ 349 h 396"/>
                <a:gd name="T28" fmla="*/ 160 w 849"/>
                <a:gd name="T29" fmla="*/ 349 h 396"/>
                <a:gd name="T30" fmla="*/ 121 w 849"/>
                <a:gd name="T31" fmla="*/ 349 h 396"/>
                <a:gd name="T32" fmla="*/ 121 w 849"/>
                <a:gd name="T33" fmla="*/ 284 h 396"/>
                <a:gd name="T34" fmla="*/ 160 w 849"/>
                <a:gd name="T35" fmla="*/ 284 h 396"/>
                <a:gd name="T36" fmla="*/ 160 w 849"/>
                <a:gd name="T37" fmla="*/ 349 h 396"/>
                <a:gd name="T38" fmla="*/ 232 w 849"/>
                <a:gd name="T39" fmla="*/ 349 h 396"/>
                <a:gd name="T40" fmla="*/ 192 w 849"/>
                <a:gd name="T41" fmla="*/ 349 h 396"/>
                <a:gd name="T42" fmla="*/ 192 w 849"/>
                <a:gd name="T43" fmla="*/ 284 h 396"/>
                <a:gd name="T44" fmla="*/ 232 w 849"/>
                <a:gd name="T45" fmla="*/ 284 h 396"/>
                <a:gd name="T46" fmla="*/ 232 w 849"/>
                <a:gd name="T47" fmla="*/ 349 h 396"/>
                <a:gd name="T48" fmla="*/ 796 w 849"/>
                <a:gd name="T49" fmla="*/ 336 h 396"/>
                <a:gd name="T50" fmla="*/ 546 w 849"/>
                <a:gd name="T51" fmla="*/ 336 h 396"/>
                <a:gd name="T52" fmla="*/ 546 w 849"/>
                <a:gd name="T53" fmla="*/ 295 h 396"/>
                <a:gd name="T54" fmla="*/ 796 w 849"/>
                <a:gd name="T55" fmla="*/ 295 h 396"/>
                <a:gd name="T56" fmla="*/ 796 w 849"/>
                <a:gd name="T57" fmla="*/ 33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49" h="396">
                  <a:moveTo>
                    <a:pt x="796" y="235"/>
                  </a:moveTo>
                  <a:lnTo>
                    <a:pt x="622" y="0"/>
                  </a:lnTo>
                  <a:lnTo>
                    <a:pt x="226" y="0"/>
                  </a:lnTo>
                  <a:lnTo>
                    <a:pt x="52" y="235"/>
                  </a:lnTo>
                  <a:lnTo>
                    <a:pt x="0" y="235"/>
                  </a:lnTo>
                  <a:lnTo>
                    <a:pt x="0" y="396"/>
                  </a:lnTo>
                  <a:lnTo>
                    <a:pt x="849" y="396"/>
                  </a:lnTo>
                  <a:lnTo>
                    <a:pt x="849" y="235"/>
                  </a:lnTo>
                  <a:lnTo>
                    <a:pt x="796" y="235"/>
                  </a:lnTo>
                  <a:close/>
                  <a:moveTo>
                    <a:pt x="89" y="349"/>
                  </a:moveTo>
                  <a:lnTo>
                    <a:pt x="50" y="349"/>
                  </a:lnTo>
                  <a:lnTo>
                    <a:pt x="50" y="284"/>
                  </a:lnTo>
                  <a:lnTo>
                    <a:pt x="89" y="284"/>
                  </a:lnTo>
                  <a:lnTo>
                    <a:pt x="89" y="349"/>
                  </a:lnTo>
                  <a:close/>
                  <a:moveTo>
                    <a:pt x="160" y="349"/>
                  </a:moveTo>
                  <a:lnTo>
                    <a:pt x="121" y="349"/>
                  </a:lnTo>
                  <a:lnTo>
                    <a:pt x="121" y="284"/>
                  </a:lnTo>
                  <a:lnTo>
                    <a:pt x="160" y="284"/>
                  </a:lnTo>
                  <a:lnTo>
                    <a:pt x="160" y="349"/>
                  </a:lnTo>
                  <a:close/>
                  <a:moveTo>
                    <a:pt x="232" y="349"/>
                  </a:moveTo>
                  <a:lnTo>
                    <a:pt x="192" y="349"/>
                  </a:lnTo>
                  <a:lnTo>
                    <a:pt x="192" y="284"/>
                  </a:lnTo>
                  <a:lnTo>
                    <a:pt x="232" y="284"/>
                  </a:lnTo>
                  <a:lnTo>
                    <a:pt x="232" y="349"/>
                  </a:lnTo>
                  <a:close/>
                  <a:moveTo>
                    <a:pt x="796" y="336"/>
                  </a:moveTo>
                  <a:lnTo>
                    <a:pt x="546" y="336"/>
                  </a:lnTo>
                  <a:lnTo>
                    <a:pt x="546" y="295"/>
                  </a:lnTo>
                  <a:lnTo>
                    <a:pt x="796" y="295"/>
                  </a:lnTo>
                  <a:lnTo>
                    <a:pt x="796"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5" name="Freeform 68"/>
            <p:cNvSpPr>
              <a:spLocks noEditPoints="1"/>
            </p:cNvSpPr>
            <p:nvPr/>
          </p:nvSpPr>
          <p:spPr bwMode="auto">
            <a:xfrm>
              <a:off x="4071938" y="1593850"/>
              <a:ext cx="674688" cy="128588"/>
            </a:xfrm>
            <a:custGeom>
              <a:avLst/>
              <a:gdLst>
                <a:gd name="T0" fmla="*/ 52 w 849"/>
                <a:gd name="T1" fmla="*/ 0 h 161"/>
                <a:gd name="T2" fmla="*/ 0 w 849"/>
                <a:gd name="T3" fmla="*/ 0 h 161"/>
                <a:gd name="T4" fmla="*/ 0 w 849"/>
                <a:gd name="T5" fmla="*/ 161 h 161"/>
                <a:gd name="T6" fmla="*/ 849 w 849"/>
                <a:gd name="T7" fmla="*/ 161 h 161"/>
                <a:gd name="T8" fmla="*/ 849 w 849"/>
                <a:gd name="T9" fmla="*/ 0 h 161"/>
                <a:gd name="T10" fmla="*/ 796 w 849"/>
                <a:gd name="T11" fmla="*/ 0 h 161"/>
                <a:gd name="T12" fmla="*/ 52 w 849"/>
                <a:gd name="T13" fmla="*/ 0 h 161"/>
                <a:gd name="T14" fmla="*/ 89 w 849"/>
                <a:gd name="T15" fmla="*/ 114 h 161"/>
                <a:gd name="T16" fmla="*/ 50 w 849"/>
                <a:gd name="T17" fmla="*/ 114 h 161"/>
                <a:gd name="T18" fmla="*/ 50 w 849"/>
                <a:gd name="T19" fmla="*/ 49 h 161"/>
                <a:gd name="T20" fmla="*/ 89 w 849"/>
                <a:gd name="T21" fmla="*/ 49 h 161"/>
                <a:gd name="T22" fmla="*/ 89 w 849"/>
                <a:gd name="T23" fmla="*/ 114 h 161"/>
                <a:gd name="T24" fmla="*/ 160 w 849"/>
                <a:gd name="T25" fmla="*/ 114 h 161"/>
                <a:gd name="T26" fmla="*/ 121 w 849"/>
                <a:gd name="T27" fmla="*/ 114 h 161"/>
                <a:gd name="T28" fmla="*/ 121 w 849"/>
                <a:gd name="T29" fmla="*/ 49 h 161"/>
                <a:gd name="T30" fmla="*/ 160 w 849"/>
                <a:gd name="T31" fmla="*/ 49 h 161"/>
                <a:gd name="T32" fmla="*/ 160 w 849"/>
                <a:gd name="T33" fmla="*/ 114 h 161"/>
                <a:gd name="T34" fmla="*/ 232 w 849"/>
                <a:gd name="T35" fmla="*/ 114 h 161"/>
                <a:gd name="T36" fmla="*/ 192 w 849"/>
                <a:gd name="T37" fmla="*/ 114 h 161"/>
                <a:gd name="T38" fmla="*/ 192 w 849"/>
                <a:gd name="T39" fmla="*/ 49 h 161"/>
                <a:gd name="T40" fmla="*/ 232 w 849"/>
                <a:gd name="T41" fmla="*/ 49 h 161"/>
                <a:gd name="T42" fmla="*/ 232 w 849"/>
                <a:gd name="T43" fmla="*/ 114 h 161"/>
                <a:gd name="T44" fmla="*/ 796 w 849"/>
                <a:gd name="T45" fmla="*/ 101 h 161"/>
                <a:gd name="T46" fmla="*/ 546 w 849"/>
                <a:gd name="T47" fmla="*/ 101 h 161"/>
                <a:gd name="T48" fmla="*/ 546 w 849"/>
                <a:gd name="T49" fmla="*/ 60 h 161"/>
                <a:gd name="T50" fmla="*/ 796 w 849"/>
                <a:gd name="T51" fmla="*/ 60 h 161"/>
                <a:gd name="T52" fmla="*/ 796 w 849"/>
                <a:gd name="T53" fmla="*/ 10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9" h="161">
                  <a:moveTo>
                    <a:pt x="52" y="0"/>
                  </a:moveTo>
                  <a:lnTo>
                    <a:pt x="0" y="0"/>
                  </a:lnTo>
                  <a:lnTo>
                    <a:pt x="0" y="161"/>
                  </a:lnTo>
                  <a:lnTo>
                    <a:pt x="849" y="161"/>
                  </a:lnTo>
                  <a:lnTo>
                    <a:pt x="849" y="0"/>
                  </a:lnTo>
                  <a:lnTo>
                    <a:pt x="796" y="0"/>
                  </a:lnTo>
                  <a:lnTo>
                    <a:pt x="52" y="0"/>
                  </a:lnTo>
                  <a:close/>
                  <a:moveTo>
                    <a:pt x="89" y="114"/>
                  </a:moveTo>
                  <a:lnTo>
                    <a:pt x="50" y="114"/>
                  </a:lnTo>
                  <a:lnTo>
                    <a:pt x="50" y="49"/>
                  </a:lnTo>
                  <a:lnTo>
                    <a:pt x="89" y="49"/>
                  </a:lnTo>
                  <a:lnTo>
                    <a:pt x="89" y="114"/>
                  </a:lnTo>
                  <a:close/>
                  <a:moveTo>
                    <a:pt x="160" y="114"/>
                  </a:moveTo>
                  <a:lnTo>
                    <a:pt x="121" y="114"/>
                  </a:lnTo>
                  <a:lnTo>
                    <a:pt x="121" y="49"/>
                  </a:lnTo>
                  <a:lnTo>
                    <a:pt x="160" y="49"/>
                  </a:lnTo>
                  <a:lnTo>
                    <a:pt x="160" y="114"/>
                  </a:lnTo>
                  <a:close/>
                  <a:moveTo>
                    <a:pt x="232" y="114"/>
                  </a:moveTo>
                  <a:lnTo>
                    <a:pt x="192" y="114"/>
                  </a:lnTo>
                  <a:lnTo>
                    <a:pt x="192" y="49"/>
                  </a:lnTo>
                  <a:lnTo>
                    <a:pt x="232" y="49"/>
                  </a:lnTo>
                  <a:lnTo>
                    <a:pt x="232" y="114"/>
                  </a:lnTo>
                  <a:close/>
                  <a:moveTo>
                    <a:pt x="796" y="101"/>
                  </a:moveTo>
                  <a:lnTo>
                    <a:pt x="546" y="101"/>
                  </a:lnTo>
                  <a:lnTo>
                    <a:pt x="546" y="60"/>
                  </a:lnTo>
                  <a:lnTo>
                    <a:pt x="796" y="60"/>
                  </a:lnTo>
                  <a:lnTo>
                    <a:pt x="796"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6" name="Freeform 69"/>
            <p:cNvSpPr>
              <a:spLocks noEditPoints="1"/>
            </p:cNvSpPr>
            <p:nvPr/>
          </p:nvSpPr>
          <p:spPr bwMode="auto">
            <a:xfrm>
              <a:off x="4071938" y="1760538"/>
              <a:ext cx="674688" cy="127000"/>
            </a:xfrm>
            <a:custGeom>
              <a:avLst/>
              <a:gdLst>
                <a:gd name="T0" fmla="*/ 52 w 849"/>
                <a:gd name="T1" fmla="*/ 0 h 159"/>
                <a:gd name="T2" fmla="*/ 0 w 849"/>
                <a:gd name="T3" fmla="*/ 0 h 159"/>
                <a:gd name="T4" fmla="*/ 0 w 849"/>
                <a:gd name="T5" fmla="*/ 159 h 159"/>
                <a:gd name="T6" fmla="*/ 849 w 849"/>
                <a:gd name="T7" fmla="*/ 159 h 159"/>
                <a:gd name="T8" fmla="*/ 849 w 849"/>
                <a:gd name="T9" fmla="*/ 0 h 159"/>
                <a:gd name="T10" fmla="*/ 796 w 849"/>
                <a:gd name="T11" fmla="*/ 0 h 159"/>
                <a:gd name="T12" fmla="*/ 52 w 849"/>
                <a:gd name="T13" fmla="*/ 0 h 159"/>
                <a:gd name="T14" fmla="*/ 89 w 849"/>
                <a:gd name="T15" fmla="*/ 113 h 159"/>
                <a:gd name="T16" fmla="*/ 50 w 849"/>
                <a:gd name="T17" fmla="*/ 113 h 159"/>
                <a:gd name="T18" fmla="*/ 50 w 849"/>
                <a:gd name="T19" fmla="*/ 49 h 159"/>
                <a:gd name="T20" fmla="*/ 89 w 849"/>
                <a:gd name="T21" fmla="*/ 49 h 159"/>
                <a:gd name="T22" fmla="*/ 89 w 849"/>
                <a:gd name="T23" fmla="*/ 113 h 159"/>
                <a:gd name="T24" fmla="*/ 160 w 849"/>
                <a:gd name="T25" fmla="*/ 113 h 159"/>
                <a:gd name="T26" fmla="*/ 121 w 849"/>
                <a:gd name="T27" fmla="*/ 113 h 159"/>
                <a:gd name="T28" fmla="*/ 121 w 849"/>
                <a:gd name="T29" fmla="*/ 49 h 159"/>
                <a:gd name="T30" fmla="*/ 160 w 849"/>
                <a:gd name="T31" fmla="*/ 49 h 159"/>
                <a:gd name="T32" fmla="*/ 160 w 849"/>
                <a:gd name="T33" fmla="*/ 113 h 159"/>
                <a:gd name="T34" fmla="*/ 232 w 849"/>
                <a:gd name="T35" fmla="*/ 113 h 159"/>
                <a:gd name="T36" fmla="*/ 192 w 849"/>
                <a:gd name="T37" fmla="*/ 113 h 159"/>
                <a:gd name="T38" fmla="*/ 192 w 849"/>
                <a:gd name="T39" fmla="*/ 49 h 159"/>
                <a:gd name="T40" fmla="*/ 232 w 849"/>
                <a:gd name="T41" fmla="*/ 49 h 159"/>
                <a:gd name="T42" fmla="*/ 232 w 849"/>
                <a:gd name="T43" fmla="*/ 113 h 159"/>
                <a:gd name="T44" fmla="*/ 796 w 849"/>
                <a:gd name="T45" fmla="*/ 101 h 159"/>
                <a:gd name="T46" fmla="*/ 546 w 849"/>
                <a:gd name="T47" fmla="*/ 101 h 159"/>
                <a:gd name="T48" fmla="*/ 546 w 849"/>
                <a:gd name="T49" fmla="*/ 58 h 159"/>
                <a:gd name="T50" fmla="*/ 796 w 849"/>
                <a:gd name="T51" fmla="*/ 58 h 159"/>
                <a:gd name="T52" fmla="*/ 796 w 849"/>
                <a:gd name="T53" fmla="*/ 10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9" h="159">
                  <a:moveTo>
                    <a:pt x="52" y="0"/>
                  </a:moveTo>
                  <a:lnTo>
                    <a:pt x="0" y="0"/>
                  </a:lnTo>
                  <a:lnTo>
                    <a:pt x="0" y="159"/>
                  </a:lnTo>
                  <a:lnTo>
                    <a:pt x="849" y="159"/>
                  </a:lnTo>
                  <a:lnTo>
                    <a:pt x="849" y="0"/>
                  </a:lnTo>
                  <a:lnTo>
                    <a:pt x="796" y="0"/>
                  </a:lnTo>
                  <a:lnTo>
                    <a:pt x="52" y="0"/>
                  </a:lnTo>
                  <a:close/>
                  <a:moveTo>
                    <a:pt x="89" y="113"/>
                  </a:moveTo>
                  <a:lnTo>
                    <a:pt x="50" y="113"/>
                  </a:lnTo>
                  <a:lnTo>
                    <a:pt x="50" y="49"/>
                  </a:lnTo>
                  <a:lnTo>
                    <a:pt x="89" y="49"/>
                  </a:lnTo>
                  <a:lnTo>
                    <a:pt x="89" y="113"/>
                  </a:lnTo>
                  <a:close/>
                  <a:moveTo>
                    <a:pt x="160" y="113"/>
                  </a:moveTo>
                  <a:lnTo>
                    <a:pt x="121" y="113"/>
                  </a:lnTo>
                  <a:lnTo>
                    <a:pt x="121" y="49"/>
                  </a:lnTo>
                  <a:lnTo>
                    <a:pt x="160" y="49"/>
                  </a:lnTo>
                  <a:lnTo>
                    <a:pt x="160" y="113"/>
                  </a:lnTo>
                  <a:close/>
                  <a:moveTo>
                    <a:pt x="232" y="113"/>
                  </a:moveTo>
                  <a:lnTo>
                    <a:pt x="192" y="113"/>
                  </a:lnTo>
                  <a:lnTo>
                    <a:pt x="192" y="49"/>
                  </a:lnTo>
                  <a:lnTo>
                    <a:pt x="232" y="49"/>
                  </a:lnTo>
                  <a:lnTo>
                    <a:pt x="232" y="113"/>
                  </a:lnTo>
                  <a:close/>
                  <a:moveTo>
                    <a:pt x="796" y="101"/>
                  </a:moveTo>
                  <a:lnTo>
                    <a:pt x="546" y="101"/>
                  </a:lnTo>
                  <a:lnTo>
                    <a:pt x="546" y="58"/>
                  </a:lnTo>
                  <a:lnTo>
                    <a:pt x="796" y="58"/>
                  </a:lnTo>
                  <a:lnTo>
                    <a:pt x="796"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sp>
        <p:nvSpPr>
          <p:cNvPr id="17" name="Rectangle 16"/>
          <p:cNvSpPr/>
          <p:nvPr/>
        </p:nvSpPr>
        <p:spPr>
          <a:xfrm>
            <a:off x="214735" y="2021137"/>
            <a:ext cx="2249873" cy="784830"/>
          </a:xfrm>
          <a:prstGeom prst="rect">
            <a:avLst/>
          </a:prstGeom>
        </p:spPr>
        <p:txBody>
          <a:bodyPr wrap="square">
            <a:spAutoFit/>
          </a:bodyPr>
          <a:lstStyle/>
          <a:p>
            <a:pPr algn="ctr"/>
            <a:r>
              <a:rPr lang="en-IN" sz="1500" dirty="0">
                <a:latin typeface="Gotham Light" charset="0"/>
                <a:ea typeface="Gotham Light" charset="0"/>
                <a:cs typeface="Gotham Light" charset="0"/>
              </a:rPr>
              <a:t>Load PowerShell Active Directory module </a:t>
            </a:r>
          </a:p>
        </p:txBody>
      </p:sp>
      <p:sp>
        <p:nvSpPr>
          <p:cNvPr id="18" name="Freeform 43"/>
          <p:cNvSpPr>
            <a:spLocks/>
          </p:cNvSpPr>
          <p:nvPr/>
        </p:nvSpPr>
        <p:spPr bwMode="auto">
          <a:xfrm>
            <a:off x="1016274" y="2998985"/>
            <a:ext cx="646797" cy="371475"/>
          </a:xfrm>
          <a:custGeom>
            <a:avLst/>
            <a:gdLst>
              <a:gd name="T0" fmla="*/ 212 w 564"/>
              <a:gd name="T1" fmla="*/ 299 h 625"/>
              <a:gd name="T2" fmla="*/ 0 w 564"/>
              <a:gd name="T3" fmla="*/ 299 h 625"/>
              <a:gd name="T4" fmla="*/ 282 w 564"/>
              <a:gd name="T5" fmla="*/ 625 h 625"/>
              <a:gd name="T6" fmla="*/ 564 w 564"/>
              <a:gd name="T7" fmla="*/ 299 h 625"/>
              <a:gd name="T8" fmla="*/ 353 w 564"/>
              <a:gd name="T9" fmla="*/ 299 h 625"/>
              <a:gd name="T10" fmla="*/ 353 w 564"/>
              <a:gd name="T11" fmla="*/ 0 h 625"/>
              <a:gd name="T12" fmla="*/ 212 w 564"/>
              <a:gd name="T13" fmla="*/ 0 h 625"/>
              <a:gd name="T14" fmla="*/ 212 w 564"/>
              <a:gd name="T15" fmla="*/ 299 h 6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4" h="625">
                <a:moveTo>
                  <a:pt x="212" y="299"/>
                </a:moveTo>
                <a:lnTo>
                  <a:pt x="0" y="299"/>
                </a:lnTo>
                <a:lnTo>
                  <a:pt x="282" y="625"/>
                </a:lnTo>
                <a:lnTo>
                  <a:pt x="564" y="299"/>
                </a:lnTo>
                <a:lnTo>
                  <a:pt x="353" y="299"/>
                </a:lnTo>
                <a:lnTo>
                  <a:pt x="353" y="0"/>
                </a:lnTo>
                <a:lnTo>
                  <a:pt x="212" y="0"/>
                </a:lnTo>
                <a:lnTo>
                  <a:pt x="212" y="299"/>
                </a:lnTo>
                <a:close/>
              </a:path>
            </a:pathLst>
          </a:custGeom>
          <a:solidFill>
            <a:srgbClr val="9CCB42"/>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19" name="Rectangle 18"/>
          <p:cNvSpPr/>
          <p:nvPr/>
        </p:nvSpPr>
        <p:spPr>
          <a:xfrm>
            <a:off x="3664026" y="2368418"/>
            <a:ext cx="3201880" cy="1200329"/>
          </a:xfrm>
          <a:prstGeom prst="rect">
            <a:avLst/>
          </a:prstGeom>
        </p:spPr>
        <p:txBody>
          <a:bodyPr wrap="square">
            <a:spAutoFit/>
          </a:bodyPr>
          <a:lstStyle/>
          <a:p>
            <a:r>
              <a:rPr lang="en-IN" dirty="0" smtClean="0">
                <a:latin typeface="Gotham Light" charset="0"/>
                <a:ea typeface="Gotham Light" charset="0"/>
                <a:cs typeface="Gotham Light" charset="0"/>
              </a:rPr>
              <a:t>This is included </a:t>
            </a:r>
            <a:r>
              <a:rPr lang="en-IN" dirty="0">
                <a:latin typeface="Gotham Light" charset="0"/>
                <a:ea typeface="Gotham Light" charset="0"/>
                <a:cs typeface="Gotham Light" charset="0"/>
              </a:rPr>
              <a:t>with Microsoft's Remote Server Administration Tools or RSAT</a:t>
            </a:r>
          </a:p>
        </p:txBody>
      </p:sp>
      <p:grpSp>
        <p:nvGrpSpPr>
          <p:cNvPr id="23" name="Group 22"/>
          <p:cNvGrpSpPr/>
          <p:nvPr/>
        </p:nvGrpSpPr>
        <p:grpSpPr>
          <a:xfrm>
            <a:off x="2627784" y="3586340"/>
            <a:ext cx="5077312" cy="1145649"/>
            <a:chOff x="5052827" y="4400849"/>
            <a:chExt cx="6661546" cy="1325151"/>
          </a:xfrm>
        </p:grpSpPr>
        <p:sp>
          <p:nvSpPr>
            <p:cNvPr id="22" name="Rectangle 21"/>
            <p:cNvSpPr/>
            <p:nvPr/>
          </p:nvSpPr>
          <p:spPr>
            <a:xfrm>
              <a:off x="5052827" y="4400849"/>
              <a:ext cx="6661546" cy="1285256"/>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0" name="Rectangle 19"/>
            <p:cNvSpPr/>
            <p:nvPr/>
          </p:nvSpPr>
          <p:spPr>
            <a:xfrm>
              <a:off x="5184799" y="4494894"/>
              <a:ext cx="6397603" cy="1231106"/>
            </a:xfrm>
            <a:prstGeom prst="rect">
              <a:avLst/>
            </a:prstGeom>
            <a:ln>
              <a:noFill/>
            </a:ln>
          </p:spPr>
          <p:txBody>
            <a:bodyPr wrap="square">
              <a:spAutoFit/>
            </a:bodyPr>
            <a:lstStyle/>
            <a:p>
              <a:pPr algn="ctr"/>
              <a:r>
                <a:rPr lang="en-IN" dirty="0">
                  <a:solidFill>
                    <a:schemeClr val="bg1"/>
                  </a:solidFill>
                  <a:latin typeface="Gotham Light" charset="0"/>
                  <a:ea typeface="Gotham Light" charset="0"/>
                  <a:cs typeface="Gotham Light" charset="0"/>
                </a:rPr>
                <a:t>RSAT is a group of Windows features that allows you to remotely manage various services</a:t>
              </a:r>
            </a:p>
          </p:txBody>
        </p:sp>
      </p:grpSp>
      <p:pic>
        <p:nvPicPr>
          <p:cNvPr id="21" name="Picture 20"/>
          <p:cNvPicPr>
            <a:picLocks noChangeAspect="1"/>
          </p:cNvPicPr>
          <p:nvPr/>
        </p:nvPicPr>
        <p:blipFill rotWithShape="1">
          <a:blip r:embed="rId3"/>
          <a:srcRect r="19697"/>
          <a:stretch/>
        </p:blipFill>
        <p:spPr>
          <a:xfrm>
            <a:off x="3491880" y="1532410"/>
            <a:ext cx="3078149" cy="678656"/>
          </a:xfrm>
          <a:prstGeom prst="rect">
            <a:avLst/>
          </a:prstGeom>
        </p:spPr>
      </p:pic>
    </p:spTree>
    <p:extLst>
      <p:ext uri="{BB962C8B-B14F-4D97-AF65-F5344CB8AC3E}">
        <p14:creationId xmlns:p14="http://schemas.microsoft.com/office/powerpoint/2010/main" val="876234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par>
                                <p:cTn id="12" presetID="22" presetClass="entr" presetSubtype="1" fill="hold" nodeType="with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995686"/>
            <a:ext cx="8229600" cy="857250"/>
          </a:xfrm>
        </p:spPr>
        <p:txBody>
          <a:bodyPr/>
          <a:lstStyle/>
          <a:p>
            <a:r>
              <a:rPr lang="en-US" sz="4000" dirty="0" smtClean="0">
                <a:latin typeface="Gotham Book" charset="0"/>
                <a:ea typeface="Gotham Book" charset="0"/>
                <a:cs typeface="Gotham Book" charset="0"/>
              </a:rPr>
              <a:t>Demo: Setting up RSAT</a:t>
            </a:r>
            <a:endParaRPr lang="en-US" sz="4000" dirty="0">
              <a:latin typeface="Gotham Book" charset="0"/>
              <a:ea typeface="Gotham Book" charset="0"/>
              <a:cs typeface="Gotham Book" charset="0"/>
            </a:endParaRPr>
          </a:p>
        </p:txBody>
      </p:sp>
    </p:spTree>
    <p:extLst>
      <p:ext uri="{BB962C8B-B14F-4D97-AF65-F5344CB8AC3E}">
        <p14:creationId xmlns:p14="http://schemas.microsoft.com/office/powerpoint/2010/main" val="134464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972401" y="4287164"/>
            <a:ext cx="3125834" cy="278189"/>
          </a:xfrm>
          <a:prstGeom prst="ellipse">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Book" charset="0"/>
              <a:ea typeface="Gotham Book" charset="0"/>
              <a:cs typeface="Gotham Book" charset="0"/>
            </a:endParaRPr>
          </a:p>
        </p:txBody>
      </p:sp>
      <p:sp>
        <p:nvSpPr>
          <p:cNvPr id="2" name="Title 1"/>
          <p:cNvSpPr>
            <a:spLocks noGrp="1"/>
          </p:cNvSpPr>
          <p:nvPr>
            <p:ph type="title"/>
          </p:nvPr>
        </p:nvSpPr>
        <p:spPr/>
        <p:txBody>
          <a:bodyPr/>
          <a:lstStyle/>
          <a:p>
            <a:pPr algn="ctr"/>
            <a:r>
              <a:rPr lang="en-IN" sz="4000" dirty="0">
                <a:latin typeface="Gotham Book" charset="0"/>
                <a:ea typeface="Gotham Book" charset="0"/>
                <a:cs typeface="Gotham Book" charset="0"/>
              </a:rPr>
              <a:t>Forget Active Directory Users and </a:t>
            </a:r>
            <a:r>
              <a:rPr lang="en-IN" sz="4000" dirty="0" smtClean="0">
                <a:latin typeface="Gotham Book" charset="0"/>
                <a:ea typeface="Gotham Book" charset="0"/>
                <a:cs typeface="Gotham Book" charset="0"/>
              </a:rPr>
              <a:t>Computers</a:t>
            </a:r>
            <a:endParaRPr lang="en-IN" sz="4000" dirty="0">
              <a:latin typeface="Gotham Book" charset="0"/>
              <a:ea typeface="Gotham Book" charset="0"/>
              <a:cs typeface="Gotham Book" charset="0"/>
            </a:endParaRPr>
          </a:p>
        </p:txBody>
      </p:sp>
      <p:sp>
        <p:nvSpPr>
          <p:cNvPr id="3" name="Rectangle 2"/>
          <p:cNvSpPr/>
          <p:nvPr/>
        </p:nvSpPr>
        <p:spPr>
          <a:xfrm>
            <a:off x="4884914" y="2406928"/>
            <a:ext cx="3252690" cy="1200329"/>
          </a:xfrm>
          <a:prstGeom prst="rect">
            <a:avLst/>
          </a:prstGeom>
        </p:spPr>
        <p:txBody>
          <a:bodyPr wrap="square">
            <a:spAutoFit/>
          </a:bodyPr>
          <a:lstStyle/>
          <a:p>
            <a:pPr algn="ctr"/>
            <a:r>
              <a:rPr lang="en-IN" dirty="0">
                <a:latin typeface="Gotham Light" charset="0"/>
                <a:ea typeface="Gotham Light" charset="0"/>
                <a:cs typeface="Gotham Light" charset="0"/>
              </a:rPr>
              <a:t>With PowerShell, you can easily remove 1, 10 or 10,000 objects in Active Directory </a:t>
            </a:r>
          </a:p>
        </p:txBody>
      </p:sp>
      <p:sp>
        <p:nvSpPr>
          <p:cNvPr id="4" name="Freeform 40"/>
          <p:cNvSpPr>
            <a:spLocks noEditPoints="1"/>
          </p:cNvSpPr>
          <p:nvPr/>
        </p:nvSpPr>
        <p:spPr bwMode="auto">
          <a:xfrm>
            <a:off x="968082" y="1679087"/>
            <a:ext cx="3130153" cy="2738210"/>
          </a:xfrm>
          <a:custGeom>
            <a:avLst/>
            <a:gdLst>
              <a:gd name="T0" fmla="*/ 23 w 1165"/>
              <a:gd name="T1" fmla="*/ 0 h 1020"/>
              <a:gd name="T2" fmla="*/ 14 w 1165"/>
              <a:gd name="T3" fmla="*/ 2 h 1020"/>
              <a:gd name="T4" fmla="*/ 1 w 1165"/>
              <a:gd name="T5" fmla="*/ 14 h 1020"/>
              <a:gd name="T6" fmla="*/ 0 w 1165"/>
              <a:gd name="T7" fmla="*/ 852 h 1020"/>
              <a:gd name="T8" fmla="*/ 1 w 1165"/>
              <a:gd name="T9" fmla="*/ 861 h 1020"/>
              <a:gd name="T10" fmla="*/ 14 w 1165"/>
              <a:gd name="T11" fmla="*/ 873 h 1020"/>
              <a:gd name="T12" fmla="*/ 480 w 1165"/>
              <a:gd name="T13" fmla="*/ 875 h 1020"/>
              <a:gd name="T14" fmla="*/ 377 w 1165"/>
              <a:gd name="T15" fmla="*/ 1008 h 1020"/>
              <a:gd name="T16" fmla="*/ 372 w 1165"/>
              <a:gd name="T17" fmla="*/ 1011 h 1020"/>
              <a:gd name="T18" fmla="*/ 373 w 1165"/>
              <a:gd name="T19" fmla="*/ 1019 h 1020"/>
              <a:gd name="T20" fmla="*/ 788 w 1165"/>
              <a:gd name="T21" fmla="*/ 1020 h 1020"/>
              <a:gd name="T22" fmla="*/ 795 w 1165"/>
              <a:gd name="T23" fmla="*/ 1019 h 1020"/>
              <a:gd name="T24" fmla="*/ 797 w 1165"/>
              <a:gd name="T25" fmla="*/ 1011 h 1020"/>
              <a:gd name="T26" fmla="*/ 685 w 1165"/>
              <a:gd name="T27" fmla="*/ 942 h 1020"/>
              <a:gd name="T28" fmla="*/ 1142 w 1165"/>
              <a:gd name="T29" fmla="*/ 875 h 1020"/>
              <a:gd name="T30" fmla="*/ 1151 w 1165"/>
              <a:gd name="T31" fmla="*/ 873 h 1020"/>
              <a:gd name="T32" fmla="*/ 1163 w 1165"/>
              <a:gd name="T33" fmla="*/ 861 h 1020"/>
              <a:gd name="T34" fmla="*/ 1165 w 1165"/>
              <a:gd name="T35" fmla="*/ 23 h 1020"/>
              <a:gd name="T36" fmla="*/ 1163 w 1165"/>
              <a:gd name="T37" fmla="*/ 14 h 1020"/>
              <a:gd name="T38" fmla="*/ 1151 w 1165"/>
              <a:gd name="T39" fmla="*/ 2 h 1020"/>
              <a:gd name="T40" fmla="*/ 1142 w 1165"/>
              <a:gd name="T41" fmla="*/ 0 h 1020"/>
              <a:gd name="T42" fmla="*/ 1068 w 1165"/>
              <a:gd name="T43" fmla="*/ 641 h 1020"/>
              <a:gd name="T44" fmla="*/ 1060 w 1165"/>
              <a:gd name="T45" fmla="*/ 657 h 1020"/>
              <a:gd name="T46" fmla="*/ 1045 w 1165"/>
              <a:gd name="T47" fmla="*/ 664 h 1020"/>
              <a:gd name="T48" fmla="*/ 120 w 1165"/>
              <a:gd name="T49" fmla="*/ 664 h 1020"/>
              <a:gd name="T50" fmla="*/ 104 w 1165"/>
              <a:gd name="T51" fmla="*/ 657 h 1020"/>
              <a:gd name="T52" fmla="*/ 97 w 1165"/>
              <a:gd name="T53" fmla="*/ 641 h 1020"/>
              <a:gd name="T54" fmla="*/ 97 w 1165"/>
              <a:gd name="T55" fmla="*/ 121 h 1020"/>
              <a:gd name="T56" fmla="*/ 104 w 1165"/>
              <a:gd name="T57" fmla="*/ 105 h 1020"/>
              <a:gd name="T58" fmla="*/ 120 w 1165"/>
              <a:gd name="T59" fmla="*/ 98 h 1020"/>
              <a:gd name="T60" fmla="*/ 1045 w 1165"/>
              <a:gd name="T61" fmla="*/ 98 h 1020"/>
              <a:gd name="T62" fmla="*/ 1060 w 1165"/>
              <a:gd name="T63" fmla="*/ 105 h 1020"/>
              <a:gd name="T64" fmla="*/ 1068 w 1165"/>
              <a:gd name="T65" fmla="*/ 121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5" h="1020">
                <a:moveTo>
                  <a:pt x="1142" y="0"/>
                </a:moveTo>
                <a:lnTo>
                  <a:pt x="23" y="0"/>
                </a:lnTo>
                <a:lnTo>
                  <a:pt x="23" y="0"/>
                </a:lnTo>
                <a:lnTo>
                  <a:pt x="14" y="2"/>
                </a:lnTo>
                <a:lnTo>
                  <a:pt x="7" y="7"/>
                </a:lnTo>
                <a:lnTo>
                  <a:pt x="1" y="14"/>
                </a:lnTo>
                <a:lnTo>
                  <a:pt x="0" y="23"/>
                </a:lnTo>
                <a:lnTo>
                  <a:pt x="0" y="852"/>
                </a:lnTo>
                <a:lnTo>
                  <a:pt x="0" y="852"/>
                </a:lnTo>
                <a:lnTo>
                  <a:pt x="1" y="861"/>
                </a:lnTo>
                <a:lnTo>
                  <a:pt x="7" y="868"/>
                </a:lnTo>
                <a:lnTo>
                  <a:pt x="14" y="873"/>
                </a:lnTo>
                <a:lnTo>
                  <a:pt x="23" y="875"/>
                </a:lnTo>
                <a:lnTo>
                  <a:pt x="480" y="875"/>
                </a:lnTo>
                <a:lnTo>
                  <a:pt x="480" y="942"/>
                </a:lnTo>
                <a:lnTo>
                  <a:pt x="377" y="1008"/>
                </a:lnTo>
                <a:lnTo>
                  <a:pt x="377" y="1008"/>
                </a:lnTo>
                <a:lnTo>
                  <a:pt x="372" y="1011"/>
                </a:lnTo>
                <a:lnTo>
                  <a:pt x="370" y="1017"/>
                </a:lnTo>
                <a:lnTo>
                  <a:pt x="373" y="1019"/>
                </a:lnTo>
                <a:lnTo>
                  <a:pt x="380" y="1020"/>
                </a:lnTo>
                <a:lnTo>
                  <a:pt x="788" y="1020"/>
                </a:lnTo>
                <a:lnTo>
                  <a:pt x="788" y="1020"/>
                </a:lnTo>
                <a:lnTo>
                  <a:pt x="795" y="1019"/>
                </a:lnTo>
                <a:lnTo>
                  <a:pt x="798" y="1017"/>
                </a:lnTo>
                <a:lnTo>
                  <a:pt x="797" y="1011"/>
                </a:lnTo>
                <a:lnTo>
                  <a:pt x="791" y="1008"/>
                </a:lnTo>
                <a:lnTo>
                  <a:pt x="685" y="942"/>
                </a:lnTo>
                <a:lnTo>
                  <a:pt x="685" y="875"/>
                </a:lnTo>
                <a:lnTo>
                  <a:pt x="1142" y="875"/>
                </a:lnTo>
                <a:lnTo>
                  <a:pt x="1142" y="875"/>
                </a:lnTo>
                <a:lnTo>
                  <a:pt x="1151" y="873"/>
                </a:lnTo>
                <a:lnTo>
                  <a:pt x="1158" y="868"/>
                </a:lnTo>
                <a:lnTo>
                  <a:pt x="1163" y="861"/>
                </a:lnTo>
                <a:lnTo>
                  <a:pt x="1165" y="852"/>
                </a:lnTo>
                <a:lnTo>
                  <a:pt x="1165" y="23"/>
                </a:lnTo>
                <a:lnTo>
                  <a:pt x="1165" y="23"/>
                </a:lnTo>
                <a:lnTo>
                  <a:pt x="1163" y="14"/>
                </a:lnTo>
                <a:lnTo>
                  <a:pt x="1158" y="7"/>
                </a:lnTo>
                <a:lnTo>
                  <a:pt x="1151" y="2"/>
                </a:lnTo>
                <a:lnTo>
                  <a:pt x="1142" y="0"/>
                </a:lnTo>
                <a:lnTo>
                  <a:pt x="1142" y="0"/>
                </a:lnTo>
                <a:close/>
                <a:moveTo>
                  <a:pt x="1068" y="641"/>
                </a:moveTo>
                <a:lnTo>
                  <a:pt x="1068" y="641"/>
                </a:lnTo>
                <a:lnTo>
                  <a:pt x="1066" y="650"/>
                </a:lnTo>
                <a:lnTo>
                  <a:pt x="1060" y="657"/>
                </a:lnTo>
                <a:lnTo>
                  <a:pt x="1053" y="663"/>
                </a:lnTo>
                <a:lnTo>
                  <a:pt x="1045" y="664"/>
                </a:lnTo>
                <a:lnTo>
                  <a:pt x="120" y="664"/>
                </a:lnTo>
                <a:lnTo>
                  <a:pt x="120" y="664"/>
                </a:lnTo>
                <a:lnTo>
                  <a:pt x="111" y="663"/>
                </a:lnTo>
                <a:lnTo>
                  <a:pt x="104" y="657"/>
                </a:lnTo>
                <a:lnTo>
                  <a:pt x="99" y="650"/>
                </a:lnTo>
                <a:lnTo>
                  <a:pt x="97" y="641"/>
                </a:lnTo>
                <a:lnTo>
                  <a:pt x="97" y="121"/>
                </a:lnTo>
                <a:lnTo>
                  <a:pt x="97" y="121"/>
                </a:lnTo>
                <a:lnTo>
                  <a:pt x="99" y="112"/>
                </a:lnTo>
                <a:lnTo>
                  <a:pt x="104" y="105"/>
                </a:lnTo>
                <a:lnTo>
                  <a:pt x="111" y="99"/>
                </a:lnTo>
                <a:lnTo>
                  <a:pt x="120" y="98"/>
                </a:lnTo>
                <a:lnTo>
                  <a:pt x="1045" y="98"/>
                </a:lnTo>
                <a:lnTo>
                  <a:pt x="1045" y="98"/>
                </a:lnTo>
                <a:lnTo>
                  <a:pt x="1053" y="99"/>
                </a:lnTo>
                <a:lnTo>
                  <a:pt x="1060" y="105"/>
                </a:lnTo>
                <a:lnTo>
                  <a:pt x="1066" y="112"/>
                </a:lnTo>
                <a:lnTo>
                  <a:pt x="1068" y="121"/>
                </a:lnTo>
                <a:lnTo>
                  <a:pt x="1068" y="641"/>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Book" charset="0"/>
              <a:ea typeface="Gotham Book" charset="0"/>
              <a:cs typeface="Gotham Book" charset="0"/>
            </a:endParaRPr>
          </a:p>
        </p:txBody>
      </p:sp>
      <p:sp>
        <p:nvSpPr>
          <p:cNvPr id="6" name="Rectangle 5"/>
          <p:cNvSpPr/>
          <p:nvPr/>
        </p:nvSpPr>
        <p:spPr>
          <a:xfrm>
            <a:off x="1135960" y="1827144"/>
            <a:ext cx="2809875" cy="2000250"/>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11" name="Freeform 35"/>
          <p:cNvSpPr>
            <a:spLocks/>
          </p:cNvSpPr>
          <p:nvPr/>
        </p:nvSpPr>
        <p:spPr bwMode="auto">
          <a:xfrm>
            <a:off x="1433863" y="2717833"/>
            <a:ext cx="363167" cy="317015"/>
          </a:xfrm>
          <a:custGeom>
            <a:avLst/>
            <a:gdLst>
              <a:gd name="T0" fmla="*/ 838 w 958"/>
              <a:gd name="T1" fmla="*/ 628 h 838"/>
              <a:gd name="T2" fmla="*/ 790 w 958"/>
              <a:gd name="T3" fmla="*/ 603 h 838"/>
              <a:gd name="T4" fmla="*/ 695 w 958"/>
              <a:gd name="T5" fmla="*/ 554 h 838"/>
              <a:gd name="T6" fmla="*/ 613 w 958"/>
              <a:gd name="T7" fmla="*/ 523 h 838"/>
              <a:gd name="T8" fmla="*/ 567 w 958"/>
              <a:gd name="T9" fmla="*/ 514 h 838"/>
              <a:gd name="T10" fmla="*/ 590 w 958"/>
              <a:gd name="T11" fmla="*/ 483 h 838"/>
              <a:gd name="T12" fmla="*/ 611 w 958"/>
              <a:gd name="T13" fmla="*/ 449 h 838"/>
              <a:gd name="T14" fmla="*/ 651 w 958"/>
              <a:gd name="T15" fmla="*/ 359 h 838"/>
              <a:gd name="T16" fmla="*/ 655 w 958"/>
              <a:gd name="T17" fmla="*/ 346 h 838"/>
              <a:gd name="T18" fmla="*/ 662 w 958"/>
              <a:gd name="T19" fmla="*/ 306 h 838"/>
              <a:gd name="T20" fmla="*/ 662 w 958"/>
              <a:gd name="T21" fmla="*/ 244 h 838"/>
              <a:gd name="T22" fmla="*/ 664 w 958"/>
              <a:gd name="T23" fmla="*/ 185 h 838"/>
              <a:gd name="T24" fmla="*/ 662 w 958"/>
              <a:gd name="T25" fmla="*/ 139 h 838"/>
              <a:gd name="T26" fmla="*/ 660 w 958"/>
              <a:gd name="T27" fmla="*/ 128 h 838"/>
              <a:gd name="T28" fmla="*/ 647 w 958"/>
              <a:gd name="T29" fmla="*/ 94 h 838"/>
              <a:gd name="T30" fmla="*/ 632 w 958"/>
              <a:gd name="T31" fmla="*/ 65 h 838"/>
              <a:gd name="T32" fmla="*/ 613 w 958"/>
              <a:gd name="T33" fmla="*/ 44 h 838"/>
              <a:gd name="T34" fmla="*/ 590 w 958"/>
              <a:gd name="T35" fmla="*/ 27 h 838"/>
              <a:gd name="T36" fmla="*/ 565 w 958"/>
              <a:gd name="T37" fmla="*/ 13 h 838"/>
              <a:gd name="T38" fmla="*/ 508 w 958"/>
              <a:gd name="T39" fmla="*/ 2 h 838"/>
              <a:gd name="T40" fmla="*/ 477 w 958"/>
              <a:gd name="T41" fmla="*/ 0 h 838"/>
              <a:gd name="T42" fmla="*/ 418 w 958"/>
              <a:gd name="T43" fmla="*/ 6 h 838"/>
              <a:gd name="T44" fmla="*/ 378 w 958"/>
              <a:gd name="T45" fmla="*/ 19 h 838"/>
              <a:gd name="T46" fmla="*/ 355 w 958"/>
              <a:gd name="T47" fmla="*/ 34 h 838"/>
              <a:gd name="T48" fmla="*/ 334 w 958"/>
              <a:gd name="T49" fmla="*/ 54 h 838"/>
              <a:gd name="T50" fmla="*/ 315 w 958"/>
              <a:gd name="T51" fmla="*/ 78 h 838"/>
              <a:gd name="T52" fmla="*/ 301 w 958"/>
              <a:gd name="T53" fmla="*/ 111 h 838"/>
              <a:gd name="T54" fmla="*/ 296 w 958"/>
              <a:gd name="T55" fmla="*/ 128 h 838"/>
              <a:gd name="T56" fmla="*/ 292 w 958"/>
              <a:gd name="T57" fmla="*/ 155 h 838"/>
              <a:gd name="T58" fmla="*/ 294 w 958"/>
              <a:gd name="T59" fmla="*/ 244 h 838"/>
              <a:gd name="T60" fmla="*/ 294 w 958"/>
              <a:gd name="T61" fmla="*/ 277 h 838"/>
              <a:gd name="T62" fmla="*/ 298 w 958"/>
              <a:gd name="T63" fmla="*/ 332 h 838"/>
              <a:gd name="T64" fmla="*/ 305 w 958"/>
              <a:gd name="T65" fmla="*/ 359 h 838"/>
              <a:gd name="T66" fmla="*/ 324 w 958"/>
              <a:gd name="T67" fmla="*/ 407 h 838"/>
              <a:gd name="T68" fmla="*/ 355 w 958"/>
              <a:gd name="T69" fmla="*/ 468 h 838"/>
              <a:gd name="T70" fmla="*/ 376 w 958"/>
              <a:gd name="T71" fmla="*/ 500 h 838"/>
              <a:gd name="T72" fmla="*/ 387 w 958"/>
              <a:gd name="T73" fmla="*/ 514 h 838"/>
              <a:gd name="T74" fmla="*/ 301 w 958"/>
              <a:gd name="T75" fmla="*/ 538 h 838"/>
              <a:gd name="T76" fmla="*/ 227 w 958"/>
              <a:gd name="T77" fmla="*/ 571 h 838"/>
              <a:gd name="T78" fmla="*/ 141 w 958"/>
              <a:gd name="T79" fmla="*/ 617 h 838"/>
              <a:gd name="T80" fmla="*/ 118 w 958"/>
              <a:gd name="T81" fmla="*/ 628 h 838"/>
              <a:gd name="T82" fmla="*/ 80 w 958"/>
              <a:gd name="T83" fmla="*/ 649 h 838"/>
              <a:gd name="T84" fmla="*/ 49 w 958"/>
              <a:gd name="T85" fmla="*/ 668 h 838"/>
              <a:gd name="T86" fmla="*/ 15 w 958"/>
              <a:gd name="T87" fmla="*/ 705 h 838"/>
              <a:gd name="T88" fmla="*/ 2 w 958"/>
              <a:gd name="T89" fmla="*/ 729 h 838"/>
              <a:gd name="T90" fmla="*/ 0 w 958"/>
              <a:gd name="T91" fmla="*/ 838 h 838"/>
              <a:gd name="T92" fmla="*/ 958 w 958"/>
              <a:gd name="T93" fmla="*/ 741 h 838"/>
              <a:gd name="T94" fmla="*/ 956 w 958"/>
              <a:gd name="T95" fmla="*/ 729 h 838"/>
              <a:gd name="T96" fmla="*/ 943 w 958"/>
              <a:gd name="T97" fmla="*/ 705 h 838"/>
              <a:gd name="T98" fmla="*/ 909 w 958"/>
              <a:gd name="T99" fmla="*/ 668 h 838"/>
              <a:gd name="T100" fmla="*/ 878 w 958"/>
              <a:gd name="T101" fmla="*/ 649 h 838"/>
              <a:gd name="T102" fmla="*/ 838 w 958"/>
              <a:gd name="T103" fmla="*/ 62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8" h="838">
                <a:moveTo>
                  <a:pt x="838" y="628"/>
                </a:moveTo>
                <a:lnTo>
                  <a:pt x="838" y="628"/>
                </a:lnTo>
                <a:lnTo>
                  <a:pt x="815" y="617"/>
                </a:lnTo>
                <a:lnTo>
                  <a:pt x="790" y="603"/>
                </a:lnTo>
                <a:lnTo>
                  <a:pt x="729" y="571"/>
                </a:lnTo>
                <a:lnTo>
                  <a:pt x="695" y="554"/>
                </a:lnTo>
                <a:lnTo>
                  <a:pt x="655" y="538"/>
                </a:lnTo>
                <a:lnTo>
                  <a:pt x="613" y="523"/>
                </a:lnTo>
                <a:lnTo>
                  <a:pt x="567" y="514"/>
                </a:lnTo>
                <a:lnTo>
                  <a:pt x="567" y="514"/>
                </a:lnTo>
                <a:lnTo>
                  <a:pt x="580" y="500"/>
                </a:lnTo>
                <a:lnTo>
                  <a:pt x="590" y="483"/>
                </a:lnTo>
                <a:lnTo>
                  <a:pt x="601" y="466"/>
                </a:lnTo>
                <a:lnTo>
                  <a:pt x="611" y="449"/>
                </a:lnTo>
                <a:lnTo>
                  <a:pt x="632" y="407"/>
                </a:lnTo>
                <a:lnTo>
                  <a:pt x="651" y="359"/>
                </a:lnTo>
                <a:lnTo>
                  <a:pt x="651" y="359"/>
                </a:lnTo>
                <a:lnTo>
                  <a:pt x="655" y="346"/>
                </a:lnTo>
                <a:lnTo>
                  <a:pt x="658" y="332"/>
                </a:lnTo>
                <a:lnTo>
                  <a:pt x="662" y="306"/>
                </a:lnTo>
                <a:lnTo>
                  <a:pt x="662" y="277"/>
                </a:lnTo>
                <a:lnTo>
                  <a:pt x="662" y="244"/>
                </a:lnTo>
                <a:lnTo>
                  <a:pt x="662" y="244"/>
                </a:lnTo>
                <a:lnTo>
                  <a:pt x="664" y="185"/>
                </a:lnTo>
                <a:lnTo>
                  <a:pt x="664" y="155"/>
                </a:lnTo>
                <a:lnTo>
                  <a:pt x="662" y="139"/>
                </a:lnTo>
                <a:lnTo>
                  <a:pt x="660" y="128"/>
                </a:lnTo>
                <a:lnTo>
                  <a:pt x="660" y="128"/>
                </a:lnTo>
                <a:lnTo>
                  <a:pt x="655" y="111"/>
                </a:lnTo>
                <a:lnTo>
                  <a:pt x="647" y="94"/>
                </a:lnTo>
                <a:lnTo>
                  <a:pt x="639" y="78"/>
                </a:lnTo>
                <a:lnTo>
                  <a:pt x="632" y="65"/>
                </a:lnTo>
                <a:lnTo>
                  <a:pt x="622" y="54"/>
                </a:lnTo>
                <a:lnTo>
                  <a:pt x="613" y="44"/>
                </a:lnTo>
                <a:lnTo>
                  <a:pt x="601" y="34"/>
                </a:lnTo>
                <a:lnTo>
                  <a:pt x="590" y="27"/>
                </a:lnTo>
                <a:lnTo>
                  <a:pt x="578" y="19"/>
                </a:lnTo>
                <a:lnTo>
                  <a:pt x="565" y="13"/>
                </a:lnTo>
                <a:lnTo>
                  <a:pt x="538" y="6"/>
                </a:lnTo>
                <a:lnTo>
                  <a:pt x="508" y="2"/>
                </a:lnTo>
                <a:lnTo>
                  <a:pt x="477" y="0"/>
                </a:lnTo>
                <a:lnTo>
                  <a:pt x="477" y="0"/>
                </a:lnTo>
                <a:lnTo>
                  <a:pt x="446" y="2"/>
                </a:lnTo>
                <a:lnTo>
                  <a:pt x="418" y="6"/>
                </a:lnTo>
                <a:lnTo>
                  <a:pt x="391" y="13"/>
                </a:lnTo>
                <a:lnTo>
                  <a:pt x="378" y="19"/>
                </a:lnTo>
                <a:lnTo>
                  <a:pt x="366" y="27"/>
                </a:lnTo>
                <a:lnTo>
                  <a:pt x="355" y="34"/>
                </a:lnTo>
                <a:lnTo>
                  <a:pt x="343" y="44"/>
                </a:lnTo>
                <a:lnTo>
                  <a:pt x="334" y="54"/>
                </a:lnTo>
                <a:lnTo>
                  <a:pt x="324" y="65"/>
                </a:lnTo>
                <a:lnTo>
                  <a:pt x="315" y="78"/>
                </a:lnTo>
                <a:lnTo>
                  <a:pt x="307" y="94"/>
                </a:lnTo>
                <a:lnTo>
                  <a:pt x="301" y="111"/>
                </a:lnTo>
                <a:lnTo>
                  <a:pt x="296" y="128"/>
                </a:lnTo>
                <a:lnTo>
                  <a:pt x="296" y="128"/>
                </a:lnTo>
                <a:lnTo>
                  <a:pt x="294" y="139"/>
                </a:lnTo>
                <a:lnTo>
                  <a:pt x="292" y="155"/>
                </a:lnTo>
                <a:lnTo>
                  <a:pt x="292" y="185"/>
                </a:lnTo>
                <a:lnTo>
                  <a:pt x="294" y="244"/>
                </a:lnTo>
                <a:lnTo>
                  <a:pt x="294" y="244"/>
                </a:lnTo>
                <a:lnTo>
                  <a:pt x="294" y="277"/>
                </a:lnTo>
                <a:lnTo>
                  <a:pt x="294" y="306"/>
                </a:lnTo>
                <a:lnTo>
                  <a:pt x="298" y="332"/>
                </a:lnTo>
                <a:lnTo>
                  <a:pt x="301" y="346"/>
                </a:lnTo>
                <a:lnTo>
                  <a:pt x="305" y="359"/>
                </a:lnTo>
                <a:lnTo>
                  <a:pt x="305" y="359"/>
                </a:lnTo>
                <a:lnTo>
                  <a:pt x="324" y="407"/>
                </a:lnTo>
                <a:lnTo>
                  <a:pt x="345" y="449"/>
                </a:lnTo>
                <a:lnTo>
                  <a:pt x="355" y="468"/>
                </a:lnTo>
                <a:lnTo>
                  <a:pt x="364" y="485"/>
                </a:lnTo>
                <a:lnTo>
                  <a:pt x="376" y="500"/>
                </a:lnTo>
                <a:lnTo>
                  <a:pt x="387" y="514"/>
                </a:lnTo>
                <a:lnTo>
                  <a:pt x="387" y="514"/>
                </a:lnTo>
                <a:lnTo>
                  <a:pt x="343" y="525"/>
                </a:lnTo>
                <a:lnTo>
                  <a:pt x="301" y="538"/>
                </a:lnTo>
                <a:lnTo>
                  <a:pt x="263" y="554"/>
                </a:lnTo>
                <a:lnTo>
                  <a:pt x="227" y="571"/>
                </a:lnTo>
                <a:lnTo>
                  <a:pt x="168" y="603"/>
                </a:lnTo>
                <a:lnTo>
                  <a:pt x="141" y="617"/>
                </a:lnTo>
                <a:lnTo>
                  <a:pt x="118" y="628"/>
                </a:lnTo>
                <a:lnTo>
                  <a:pt x="118" y="628"/>
                </a:lnTo>
                <a:lnTo>
                  <a:pt x="97" y="640"/>
                </a:lnTo>
                <a:lnTo>
                  <a:pt x="80" y="649"/>
                </a:lnTo>
                <a:lnTo>
                  <a:pt x="63" y="659"/>
                </a:lnTo>
                <a:lnTo>
                  <a:pt x="49" y="668"/>
                </a:lnTo>
                <a:lnTo>
                  <a:pt x="28" y="687"/>
                </a:lnTo>
                <a:lnTo>
                  <a:pt x="15" y="705"/>
                </a:lnTo>
                <a:lnTo>
                  <a:pt x="5" y="720"/>
                </a:lnTo>
                <a:lnTo>
                  <a:pt x="2" y="729"/>
                </a:lnTo>
                <a:lnTo>
                  <a:pt x="0" y="741"/>
                </a:lnTo>
                <a:lnTo>
                  <a:pt x="0" y="838"/>
                </a:lnTo>
                <a:lnTo>
                  <a:pt x="958" y="838"/>
                </a:lnTo>
                <a:lnTo>
                  <a:pt x="958" y="741"/>
                </a:lnTo>
                <a:lnTo>
                  <a:pt x="958" y="741"/>
                </a:lnTo>
                <a:lnTo>
                  <a:pt x="956" y="729"/>
                </a:lnTo>
                <a:lnTo>
                  <a:pt x="952" y="720"/>
                </a:lnTo>
                <a:lnTo>
                  <a:pt x="943" y="705"/>
                </a:lnTo>
                <a:lnTo>
                  <a:pt x="930" y="687"/>
                </a:lnTo>
                <a:lnTo>
                  <a:pt x="909" y="668"/>
                </a:lnTo>
                <a:lnTo>
                  <a:pt x="895" y="659"/>
                </a:lnTo>
                <a:lnTo>
                  <a:pt x="878" y="649"/>
                </a:lnTo>
                <a:lnTo>
                  <a:pt x="859" y="638"/>
                </a:lnTo>
                <a:lnTo>
                  <a:pt x="838" y="628"/>
                </a:lnTo>
                <a:lnTo>
                  <a:pt x="838" y="628"/>
                </a:lnTo>
                <a:close/>
              </a:path>
            </a:pathLst>
          </a:custGeom>
          <a:solidFill>
            <a:srgbClr val="58595B"/>
          </a:solidFill>
          <a:ln>
            <a:noFill/>
          </a:ln>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15" name="Group 14"/>
          <p:cNvGrpSpPr/>
          <p:nvPr/>
        </p:nvGrpSpPr>
        <p:grpSpPr>
          <a:xfrm>
            <a:off x="1640935" y="2759765"/>
            <a:ext cx="195359" cy="195359"/>
            <a:chOff x="7047186" y="2762907"/>
            <a:chExt cx="409903" cy="409904"/>
          </a:xfrm>
        </p:grpSpPr>
        <p:sp>
          <p:nvSpPr>
            <p:cNvPr id="14" name="Freeform 13"/>
            <p:cNvSpPr/>
            <p:nvPr/>
          </p:nvSpPr>
          <p:spPr>
            <a:xfrm rot="16200000">
              <a:off x="7047186" y="2762907"/>
              <a:ext cx="409904" cy="409903"/>
            </a:xfrm>
            <a:custGeom>
              <a:avLst/>
              <a:gdLst>
                <a:gd name="connsiteX0" fmla="*/ 409904 w 409904"/>
                <a:gd name="connsiteY0" fmla="*/ 122183 h 409903"/>
                <a:gd name="connsiteX1" fmla="*/ 409904 w 409904"/>
                <a:gd name="connsiteY1" fmla="*/ 287721 h 409903"/>
                <a:gd name="connsiteX2" fmla="*/ 287721 w 409904"/>
                <a:gd name="connsiteY2" fmla="*/ 287721 h 409903"/>
                <a:gd name="connsiteX3" fmla="*/ 287721 w 409904"/>
                <a:gd name="connsiteY3" fmla="*/ 409903 h 409903"/>
                <a:gd name="connsiteX4" fmla="*/ 122183 w 409904"/>
                <a:gd name="connsiteY4" fmla="*/ 409903 h 409903"/>
                <a:gd name="connsiteX5" fmla="*/ 122183 w 409904"/>
                <a:gd name="connsiteY5" fmla="*/ 287721 h 409903"/>
                <a:gd name="connsiteX6" fmla="*/ 0 w 409904"/>
                <a:gd name="connsiteY6" fmla="*/ 287721 h 409903"/>
                <a:gd name="connsiteX7" fmla="*/ 0 w 409904"/>
                <a:gd name="connsiteY7" fmla="*/ 122183 h 409903"/>
                <a:gd name="connsiteX8" fmla="*/ 122183 w 409904"/>
                <a:gd name="connsiteY8" fmla="*/ 122183 h 409903"/>
                <a:gd name="connsiteX9" fmla="*/ 122183 w 409904"/>
                <a:gd name="connsiteY9" fmla="*/ 0 h 409903"/>
                <a:gd name="connsiteX10" fmla="*/ 287721 w 409904"/>
                <a:gd name="connsiteY10" fmla="*/ 0 h 409903"/>
                <a:gd name="connsiteX11" fmla="*/ 287721 w 409904"/>
                <a:gd name="connsiteY11" fmla="*/ 122183 h 4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904" h="409903">
                  <a:moveTo>
                    <a:pt x="409904" y="122183"/>
                  </a:moveTo>
                  <a:lnTo>
                    <a:pt x="409904" y="287721"/>
                  </a:lnTo>
                  <a:lnTo>
                    <a:pt x="287721" y="287721"/>
                  </a:lnTo>
                  <a:lnTo>
                    <a:pt x="287721" y="409903"/>
                  </a:lnTo>
                  <a:lnTo>
                    <a:pt x="122183" y="409903"/>
                  </a:lnTo>
                  <a:lnTo>
                    <a:pt x="122183" y="287721"/>
                  </a:lnTo>
                  <a:lnTo>
                    <a:pt x="0" y="287721"/>
                  </a:lnTo>
                  <a:lnTo>
                    <a:pt x="0" y="122183"/>
                  </a:lnTo>
                  <a:lnTo>
                    <a:pt x="122183" y="122183"/>
                  </a:lnTo>
                  <a:lnTo>
                    <a:pt x="122183" y="0"/>
                  </a:lnTo>
                  <a:lnTo>
                    <a:pt x="287721" y="0"/>
                  </a:lnTo>
                  <a:lnTo>
                    <a:pt x="287721" y="122183"/>
                  </a:lnTo>
                  <a:close/>
                </a:path>
              </a:pathLst>
            </a:cu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9" name="Freeform 32"/>
            <p:cNvSpPr>
              <a:spLocks/>
            </p:cNvSpPr>
            <p:nvPr/>
          </p:nvSpPr>
          <p:spPr bwMode="auto">
            <a:xfrm>
              <a:off x="7078663" y="2794000"/>
              <a:ext cx="347663" cy="346075"/>
            </a:xfrm>
            <a:custGeom>
              <a:avLst/>
              <a:gdLst>
                <a:gd name="T0" fmla="*/ 140 w 219"/>
                <a:gd name="T1" fmla="*/ 0 h 218"/>
                <a:gd name="T2" fmla="*/ 79 w 219"/>
                <a:gd name="T3" fmla="*/ 0 h 218"/>
                <a:gd name="T4" fmla="*/ 79 w 219"/>
                <a:gd name="T5" fmla="*/ 79 h 218"/>
                <a:gd name="T6" fmla="*/ 0 w 219"/>
                <a:gd name="T7" fmla="*/ 79 h 218"/>
                <a:gd name="T8" fmla="*/ 0 w 219"/>
                <a:gd name="T9" fmla="*/ 140 h 218"/>
                <a:gd name="T10" fmla="*/ 79 w 219"/>
                <a:gd name="T11" fmla="*/ 140 h 218"/>
                <a:gd name="T12" fmla="*/ 79 w 219"/>
                <a:gd name="T13" fmla="*/ 218 h 218"/>
                <a:gd name="T14" fmla="*/ 140 w 219"/>
                <a:gd name="T15" fmla="*/ 218 h 218"/>
                <a:gd name="T16" fmla="*/ 140 w 219"/>
                <a:gd name="T17" fmla="*/ 140 h 218"/>
                <a:gd name="T18" fmla="*/ 219 w 219"/>
                <a:gd name="T19" fmla="*/ 140 h 218"/>
                <a:gd name="T20" fmla="*/ 219 w 219"/>
                <a:gd name="T21" fmla="*/ 79 h 218"/>
                <a:gd name="T22" fmla="*/ 140 w 219"/>
                <a:gd name="T23" fmla="*/ 79 h 218"/>
                <a:gd name="T24" fmla="*/ 140 w 219"/>
                <a:gd name="T25"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218">
                  <a:moveTo>
                    <a:pt x="140" y="0"/>
                  </a:moveTo>
                  <a:lnTo>
                    <a:pt x="79" y="0"/>
                  </a:lnTo>
                  <a:lnTo>
                    <a:pt x="79" y="79"/>
                  </a:lnTo>
                  <a:lnTo>
                    <a:pt x="0" y="79"/>
                  </a:lnTo>
                  <a:lnTo>
                    <a:pt x="0" y="140"/>
                  </a:lnTo>
                  <a:lnTo>
                    <a:pt x="79" y="140"/>
                  </a:lnTo>
                  <a:lnTo>
                    <a:pt x="79" y="218"/>
                  </a:lnTo>
                  <a:lnTo>
                    <a:pt x="140" y="218"/>
                  </a:lnTo>
                  <a:lnTo>
                    <a:pt x="140" y="140"/>
                  </a:lnTo>
                  <a:lnTo>
                    <a:pt x="219" y="140"/>
                  </a:lnTo>
                  <a:lnTo>
                    <a:pt x="219" y="79"/>
                  </a:lnTo>
                  <a:lnTo>
                    <a:pt x="140" y="79"/>
                  </a:lnTo>
                  <a:lnTo>
                    <a:pt x="140" y="0"/>
                  </a:lnTo>
                  <a:close/>
                </a:path>
              </a:pathLst>
            </a:custGeom>
            <a:solidFill>
              <a:srgbClr val="9CC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nvGrpSpPr>
          <p:cNvPr id="25" name="Group 24"/>
          <p:cNvGrpSpPr/>
          <p:nvPr/>
        </p:nvGrpSpPr>
        <p:grpSpPr>
          <a:xfrm>
            <a:off x="3172974" y="2717833"/>
            <a:ext cx="381560" cy="317015"/>
            <a:chOff x="3855786" y="3888279"/>
            <a:chExt cx="508747" cy="422687"/>
          </a:xfrm>
        </p:grpSpPr>
        <p:sp>
          <p:nvSpPr>
            <p:cNvPr id="19" name="Freeform 35"/>
            <p:cNvSpPr>
              <a:spLocks/>
            </p:cNvSpPr>
            <p:nvPr/>
          </p:nvSpPr>
          <p:spPr bwMode="auto">
            <a:xfrm>
              <a:off x="3855786" y="3888279"/>
              <a:ext cx="484223" cy="422687"/>
            </a:xfrm>
            <a:custGeom>
              <a:avLst/>
              <a:gdLst>
                <a:gd name="T0" fmla="*/ 838 w 958"/>
                <a:gd name="T1" fmla="*/ 628 h 838"/>
                <a:gd name="T2" fmla="*/ 790 w 958"/>
                <a:gd name="T3" fmla="*/ 603 h 838"/>
                <a:gd name="T4" fmla="*/ 695 w 958"/>
                <a:gd name="T5" fmla="*/ 554 h 838"/>
                <a:gd name="T6" fmla="*/ 613 w 958"/>
                <a:gd name="T7" fmla="*/ 523 h 838"/>
                <a:gd name="T8" fmla="*/ 567 w 958"/>
                <a:gd name="T9" fmla="*/ 514 h 838"/>
                <a:gd name="T10" fmla="*/ 590 w 958"/>
                <a:gd name="T11" fmla="*/ 483 h 838"/>
                <a:gd name="T12" fmla="*/ 611 w 958"/>
                <a:gd name="T13" fmla="*/ 449 h 838"/>
                <a:gd name="T14" fmla="*/ 651 w 958"/>
                <a:gd name="T15" fmla="*/ 359 h 838"/>
                <a:gd name="T16" fmla="*/ 655 w 958"/>
                <a:gd name="T17" fmla="*/ 346 h 838"/>
                <a:gd name="T18" fmla="*/ 662 w 958"/>
                <a:gd name="T19" fmla="*/ 306 h 838"/>
                <a:gd name="T20" fmla="*/ 662 w 958"/>
                <a:gd name="T21" fmla="*/ 244 h 838"/>
                <a:gd name="T22" fmla="*/ 664 w 958"/>
                <a:gd name="T23" fmla="*/ 185 h 838"/>
                <a:gd name="T24" fmla="*/ 662 w 958"/>
                <a:gd name="T25" fmla="*/ 139 h 838"/>
                <a:gd name="T26" fmla="*/ 660 w 958"/>
                <a:gd name="T27" fmla="*/ 128 h 838"/>
                <a:gd name="T28" fmla="*/ 647 w 958"/>
                <a:gd name="T29" fmla="*/ 94 h 838"/>
                <a:gd name="T30" fmla="*/ 632 w 958"/>
                <a:gd name="T31" fmla="*/ 65 h 838"/>
                <a:gd name="T32" fmla="*/ 613 w 958"/>
                <a:gd name="T33" fmla="*/ 44 h 838"/>
                <a:gd name="T34" fmla="*/ 590 w 958"/>
                <a:gd name="T35" fmla="*/ 27 h 838"/>
                <a:gd name="T36" fmla="*/ 565 w 958"/>
                <a:gd name="T37" fmla="*/ 13 h 838"/>
                <a:gd name="T38" fmla="*/ 508 w 958"/>
                <a:gd name="T39" fmla="*/ 2 h 838"/>
                <a:gd name="T40" fmla="*/ 477 w 958"/>
                <a:gd name="T41" fmla="*/ 0 h 838"/>
                <a:gd name="T42" fmla="*/ 418 w 958"/>
                <a:gd name="T43" fmla="*/ 6 h 838"/>
                <a:gd name="T44" fmla="*/ 378 w 958"/>
                <a:gd name="T45" fmla="*/ 19 h 838"/>
                <a:gd name="T46" fmla="*/ 355 w 958"/>
                <a:gd name="T47" fmla="*/ 34 h 838"/>
                <a:gd name="T48" fmla="*/ 334 w 958"/>
                <a:gd name="T49" fmla="*/ 54 h 838"/>
                <a:gd name="T50" fmla="*/ 315 w 958"/>
                <a:gd name="T51" fmla="*/ 78 h 838"/>
                <a:gd name="T52" fmla="*/ 301 w 958"/>
                <a:gd name="T53" fmla="*/ 111 h 838"/>
                <a:gd name="T54" fmla="*/ 296 w 958"/>
                <a:gd name="T55" fmla="*/ 128 h 838"/>
                <a:gd name="T56" fmla="*/ 292 w 958"/>
                <a:gd name="T57" fmla="*/ 155 h 838"/>
                <a:gd name="T58" fmla="*/ 294 w 958"/>
                <a:gd name="T59" fmla="*/ 244 h 838"/>
                <a:gd name="T60" fmla="*/ 294 w 958"/>
                <a:gd name="T61" fmla="*/ 277 h 838"/>
                <a:gd name="T62" fmla="*/ 298 w 958"/>
                <a:gd name="T63" fmla="*/ 332 h 838"/>
                <a:gd name="T64" fmla="*/ 305 w 958"/>
                <a:gd name="T65" fmla="*/ 359 h 838"/>
                <a:gd name="T66" fmla="*/ 324 w 958"/>
                <a:gd name="T67" fmla="*/ 407 h 838"/>
                <a:gd name="T68" fmla="*/ 355 w 958"/>
                <a:gd name="T69" fmla="*/ 468 h 838"/>
                <a:gd name="T70" fmla="*/ 376 w 958"/>
                <a:gd name="T71" fmla="*/ 500 h 838"/>
                <a:gd name="T72" fmla="*/ 387 w 958"/>
                <a:gd name="T73" fmla="*/ 514 h 838"/>
                <a:gd name="T74" fmla="*/ 301 w 958"/>
                <a:gd name="T75" fmla="*/ 538 h 838"/>
                <a:gd name="T76" fmla="*/ 227 w 958"/>
                <a:gd name="T77" fmla="*/ 571 h 838"/>
                <a:gd name="T78" fmla="*/ 141 w 958"/>
                <a:gd name="T79" fmla="*/ 617 h 838"/>
                <a:gd name="T80" fmla="*/ 118 w 958"/>
                <a:gd name="T81" fmla="*/ 628 h 838"/>
                <a:gd name="T82" fmla="*/ 80 w 958"/>
                <a:gd name="T83" fmla="*/ 649 h 838"/>
                <a:gd name="T84" fmla="*/ 49 w 958"/>
                <a:gd name="T85" fmla="*/ 668 h 838"/>
                <a:gd name="T86" fmla="*/ 15 w 958"/>
                <a:gd name="T87" fmla="*/ 705 h 838"/>
                <a:gd name="T88" fmla="*/ 2 w 958"/>
                <a:gd name="T89" fmla="*/ 729 h 838"/>
                <a:gd name="T90" fmla="*/ 0 w 958"/>
                <a:gd name="T91" fmla="*/ 838 h 838"/>
                <a:gd name="T92" fmla="*/ 958 w 958"/>
                <a:gd name="T93" fmla="*/ 741 h 838"/>
                <a:gd name="T94" fmla="*/ 956 w 958"/>
                <a:gd name="T95" fmla="*/ 729 h 838"/>
                <a:gd name="T96" fmla="*/ 943 w 958"/>
                <a:gd name="T97" fmla="*/ 705 h 838"/>
                <a:gd name="T98" fmla="*/ 909 w 958"/>
                <a:gd name="T99" fmla="*/ 668 h 838"/>
                <a:gd name="T100" fmla="*/ 878 w 958"/>
                <a:gd name="T101" fmla="*/ 649 h 838"/>
                <a:gd name="T102" fmla="*/ 838 w 958"/>
                <a:gd name="T103" fmla="*/ 62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8" h="838">
                  <a:moveTo>
                    <a:pt x="838" y="628"/>
                  </a:moveTo>
                  <a:lnTo>
                    <a:pt x="838" y="628"/>
                  </a:lnTo>
                  <a:lnTo>
                    <a:pt x="815" y="617"/>
                  </a:lnTo>
                  <a:lnTo>
                    <a:pt x="790" y="603"/>
                  </a:lnTo>
                  <a:lnTo>
                    <a:pt x="729" y="571"/>
                  </a:lnTo>
                  <a:lnTo>
                    <a:pt x="695" y="554"/>
                  </a:lnTo>
                  <a:lnTo>
                    <a:pt x="655" y="538"/>
                  </a:lnTo>
                  <a:lnTo>
                    <a:pt x="613" y="523"/>
                  </a:lnTo>
                  <a:lnTo>
                    <a:pt x="567" y="514"/>
                  </a:lnTo>
                  <a:lnTo>
                    <a:pt x="567" y="514"/>
                  </a:lnTo>
                  <a:lnTo>
                    <a:pt x="580" y="500"/>
                  </a:lnTo>
                  <a:lnTo>
                    <a:pt x="590" y="483"/>
                  </a:lnTo>
                  <a:lnTo>
                    <a:pt x="601" y="466"/>
                  </a:lnTo>
                  <a:lnTo>
                    <a:pt x="611" y="449"/>
                  </a:lnTo>
                  <a:lnTo>
                    <a:pt x="632" y="407"/>
                  </a:lnTo>
                  <a:lnTo>
                    <a:pt x="651" y="359"/>
                  </a:lnTo>
                  <a:lnTo>
                    <a:pt x="651" y="359"/>
                  </a:lnTo>
                  <a:lnTo>
                    <a:pt x="655" y="346"/>
                  </a:lnTo>
                  <a:lnTo>
                    <a:pt x="658" y="332"/>
                  </a:lnTo>
                  <a:lnTo>
                    <a:pt x="662" y="306"/>
                  </a:lnTo>
                  <a:lnTo>
                    <a:pt x="662" y="277"/>
                  </a:lnTo>
                  <a:lnTo>
                    <a:pt x="662" y="244"/>
                  </a:lnTo>
                  <a:lnTo>
                    <a:pt x="662" y="244"/>
                  </a:lnTo>
                  <a:lnTo>
                    <a:pt x="664" y="185"/>
                  </a:lnTo>
                  <a:lnTo>
                    <a:pt x="664" y="155"/>
                  </a:lnTo>
                  <a:lnTo>
                    <a:pt x="662" y="139"/>
                  </a:lnTo>
                  <a:lnTo>
                    <a:pt x="660" y="128"/>
                  </a:lnTo>
                  <a:lnTo>
                    <a:pt x="660" y="128"/>
                  </a:lnTo>
                  <a:lnTo>
                    <a:pt x="655" y="111"/>
                  </a:lnTo>
                  <a:lnTo>
                    <a:pt x="647" y="94"/>
                  </a:lnTo>
                  <a:lnTo>
                    <a:pt x="639" y="78"/>
                  </a:lnTo>
                  <a:lnTo>
                    <a:pt x="632" y="65"/>
                  </a:lnTo>
                  <a:lnTo>
                    <a:pt x="622" y="54"/>
                  </a:lnTo>
                  <a:lnTo>
                    <a:pt x="613" y="44"/>
                  </a:lnTo>
                  <a:lnTo>
                    <a:pt x="601" y="34"/>
                  </a:lnTo>
                  <a:lnTo>
                    <a:pt x="590" y="27"/>
                  </a:lnTo>
                  <a:lnTo>
                    <a:pt x="578" y="19"/>
                  </a:lnTo>
                  <a:lnTo>
                    <a:pt x="565" y="13"/>
                  </a:lnTo>
                  <a:lnTo>
                    <a:pt x="538" y="6"/>
                  </a:lnTo>
                  <a:lnTo>
                    <a:pt x="508" y="2"/>
                  </a:lnTo>
                  <a:lnTo>
                    <a:pt x="477" y="0"/>
                  </a:lnTo>
                  <a:lnTo>
                    <a:pt x="477" y="0"/>
                  </a:lnTo>
                  <a:lnTo>
                    <a:pt x="446" y="2"/>
                  </a:lnTo>
                  <a:lnTo>
                    <a:pt x="418" y="6"/>
                  </a:lnTo>
                  <a:lnTo>
                    <a:pt x="391" y="13"/>
                  </a:lnTo>
                  <a:lnTo>
                    <a:pt x="378" y="19"/>
                  </a:lnTo>
                  <a:lnTo>
                    <a:pt x="366" y="27"/>
                  </a:lnTo>
                  <a:lnTo>
                    <a:pt x="355" y="34"/>
                  </a:lnTo>
                  <a:lnTo>
                    <a:pt x="343" y="44"/>
                  </a:lnTo>
                  <a:lnTo>
                    <a:pt x="334" y="54"/>
                  </a:lnTo>
                  <a:lnTo>
                    <a:pt x="324" y="65"/>
                  </a:lnTo>
                  <a:lnTo>
                    <a:pt x="315" y="78"/>
                  </a:lnTo>
                  <a:lnTo>
                    <a:pt x="307" y="94"/>
                  </a:lnTo>
                  <a:lnTo>
                    <a:pt x="301" y="111"/>
                  </a:lnTo>
                  <a:lnTo>
                    <a:pt x="296" y="128"/>
                  </a:lnTo>
                  <a:lnTo>
                    <a:pt x="296" y="128"/>
                  </a:lnTo>
                  <a:lnTo>
                    <a:pt x="294" y="139"/>
                  </a:lnTo>
                  <a:lnTo>
                    <a:pt x="292" y="155"/>
                  </a:lnTo>
                  <a:lnTo>
                    <a:pt x="292" y="185"/>
                  </a:lnTo>
                  <a:lnTo>
                    <a:pt x="294" y="244"/>
                  </a:lnTo>
                  <a:lnTo>
                    <a:pt x="294" y="244"/>
                  </a:lnTo>
                  <a:lnTo>
                    <a:pt x="294" y="277"/>
                  </a:lnTo>
                  <a:lnTo>
                    <a:pt x="294" y="306"/>
                  </a:lnTo>
                  <a:lnTo>
                    <a:pt x="298" y="332"/>
                  </a:lnTo>
                  <a:lnTo>
                    <a:pt x="301" y="346"/>
                  </a:lnTo>
                  <a:lnTo>
                    <a:pt x="305" y="359"/>
                  </a:lnTo>
                  <a:lnTo>
                    <a:pt x="305" y="359"/>
                  </a:lnTo>
                  <a:lnTo>
                    <a:pt x="324" y="407"/>
                  </a:lnTo>
                  <a:lnTo>
                    <a:pt x="345" y="449"/>
                  </a:lnTo>
                  <a:lnTo>
                    <a:pt x="355" y="468"/>
                  </a:lnTo>
                  <a:lnTo>
                    <a:pt x="364" y="485"/>
                  </a:lnTo>
                  <a:lnTo>
                    <a:pt x="376" y="500"/>
                  </a:lnTo>
                  <a:lnTo>
                    <a:pt x="387" y="514"/>
                  </a:lnTo>
                  <a:lnTo>
                    <a:pt x="387" y="514"/>
                  </a:lnTo>
                  <a:lnTo>
                    <a:pt x="343" y="525"/>
                  </a:lnTo>
                  <a:lnTo>
                    <a:pt x="301" y="538"/>
                  </a:lnTo>
                  <a:lnTo>
                    <a:pt x="263" y="554"/>
                  </a:lnTo>
                  <a:lnTo>
                    <a:pt x="227" y="571"/>
                  </a:lnTo>
                  <a:lnTo>
                    <a:pt x="168" y="603"/>
                  </a:lnTo>
                  <a:lnTo>
                    <a:pt x="141" y="617"/>
                  </a:lnTo>
                  <a:lnTo>
                    <a:pt x="118" y="628"/>
                  </a:lnTo>
                  <a:lnTo>
                    <a:pt x="118" y="628"/>
                  </a:lnTo>
                  <a:lnTo>
                    <a:pt x="97" y="640"/>
                  </a:lnTo>
                  <a:lnTo>
                    <a:pt x="80" y="649"/>
                  </a:lnTo>
                  <a:lnTo>
                    <a:pt x="63" y="659"/>
                  </a:lnTo>
                  <a:lnTo>
                    <a:pt x="49" y="668"/>
                  </a:lnTo>
                  <a:lnTo>
                    <a:pt x="28" y="687"/>
                  </a:lnTo>
                  <a:lnTo>
                    <a:pt x="15" y="705"/>
                  </a:lnTo>
                  <a:lnTo>
                    <a:pt x="5" y="720"/>
                  </a:lnTo>
                  <a:lnTo>
                    <a:pt x="2" y="729"/>
                  </a:lnTo>
                  <a:lnTo>
                    <a:pt x="0" y="741"/>
                  </a:lnTo>
                  <a:lnTo>
                    <a:pt x="0" y="838"/>
                  </a:lnTo>
                  <a:lnTo>
                    <a:pt x="958" y="838"/>
                  </a:lnTo>
                  <a:lnTo>
                    <a:pt x="958" y="741"/>
                  </a:lnTo>
                  <a:lnTo>
                    <a:pt x="958" y="741"/>
                  </a:lnTo>
                  <a:lnTo>
                    <a:pt x="956" y="729"/>
                  </a:lnTo>
                  <a:lnTo>
                    <a:pt x="952" y="720"/>
                  </a:lnTo>
                  <a:lnTo>
                    <a:pt x="943" y="705"/>
                  </a:lnTo>
                  <a:lnTo>
                    <a:pt x="930" y="687"/>
                  </a:lnTo>
                  <a:lnTo>
                    <a:pt x="909" y="668"/>
                  </a:lnTo>
                  <a:lnTo>
                    <a:pt x="895" y="659"/>
                  </a:lnTo>
                  <a:lnTo>
                    <a:pt x="878" y="649"/>
                  </a:lnTo>
                  <a:lnTo>
                    <a:pt x="859" y="638"/>
                  </a:lnTo>
                  <a:lnTo>
                    <a:pt x="838" y="628"/>
                  </a:lnTo>
                  <a:lnTo>
                    <a:pt x="838" y="62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20" name="Group 19"/>
            <p:cNvGrpSpPr/>
            <p:nvPr/>
          </p:nvGrpSpPr>
          <p:grpSpPr>
            <a:xfrm rot="2700000">
              <a:off x="4104055" y="3931345"/>
              <a:ext cx="260478" cy="260479"/>
              <a:chOff x="7047186" y="2762907"/>
              <a:chExt cx="409903" cy="409904"/>
            </a:xfrm>
          </p:grpSpPr>
          <p:sp>
            <p:nvSpPr>
              <p:cNvPr id="21" name="Freeform 20"/>
              <p:cNvSpPr/>
              <p:nvPr/>
            </p:nvSpPr>
            <p:spPr>
              <a:xfrm rot="16200000">
                <a:off x="7047186" y="2762907"/>
                <a:ext cx="409904" cy="409903"/>
              </a:xfrm>
              <a:custGeom>
                <a:avLst/>
                <a:gdLst>
                  <a:gd name="connsiteX0" fmla="*/ 409904 w 409904"/>
                  <a:gd name="connsiteY0" fmla="*/ 122183 h 409903"/>
                  <a:gd name="connsiteX1" fmla="*/ 409904 w 409904"/>
                  <a:gd name="connsiteY1" fmla="*/ 287721 h 409903"/>
                  <a:gd name="connsiteX2" fmla="*/ 287721 w 409904"/>
                  <a:gd name="connsiteY2" fmla="*/ 287721 h 409903"/>
                  <a:gd name="connsiteX3" fmla="*/ 287721 w 409904"/>
                  <a:gd name="connsiteY3" fmla="*/ 409903 h 409903"/>
                  <a:gd name="connsiteX4" fmla="*/ 122183 w 409904"/>
                  <a:gd name="connsiteY4" fmla="*/ 409903 h 409903"/>
                  <a:gd name="connsiteX5" fmla="*/ 122183 w 409904"/>
                  <a:gd name="connsiteY5" fmla="*/ 287721 h 409903"/>
                  <a:gd name="connsiteX6" fmla="*/ 0 w 409904"/>
                  <a:gd name="connsiteY6" fmla="*/ 287721 h 409903"/>
                  <a:gd name="connsiteX7" fmla="*/ 0 w 409904"/>
                  <a:gd name="connsiteY7" fmla="*/ 122183 h 409903"/>
                  <a:gd name="connsiteX8" fmla="*/ 122183 w 409904"/>
                  <a:gd name="connsiteY8" fmla="*/ 122183 h 409903"/>
                  <a:gd name="connsiteX9" fmla="*/ 122183 w 409904"/>
                  <a:gd name="connsiteY9" fmla="*/ 0 h 409903"/>
                  <a:gd name="connsiteX10" fmla="*/ 287721 w 409904"/>
                  <a:gd name="connsiteY10" fmla="*/ 0 h 409903"/>
                  <a:gd name="connsiteX11" fmla="*/ 287721 w 409904"/>
                  <a:gd name="connsiteY11" fmla="*/ 122183 h 4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904" h="409903">
                    <a:moveTo>
                      <a:pt x="409904" y="122183"/>
                    </a:moveTo>
                    <a:lnTo>
                      <a:pt x="409904" y="287721"/>
                    </a:lnTo>
                    <a:lnTo>
                      <a:pt x="287721" y="287721"/>
                    </a:lnTo>
                    <a:lnTo>
                      <a:pt x="287721" y="409903"/>
                    </a:lnTo>
                    <a:lnTo>
                      <a:pt x="122183" y="409903"/>
                    </a:lnTo>
                    <a:lnTo>
                      <a:pt x="122183" y="287721"/>
                    </a:lnTo>
                    <a:lnTo>
                      <a:pt x="0" y="287721"/>
                    </a:lnTo>
                    <a:lnTo>
                      <a:pt x="0" y="122183"/>
                    </a:lnTo>
                    <a:lnTo>
                      <a:pt x="122183" y="122183"/>
                    </a:lnTo>
                    <a:lnTo>
                      <a:pt x="122183" y="0"/>
                    </a:lnTo>
                    <a:lnTo>
                      <a:pt x="287721" y="0"/>
                    </a:lnTo>
                    <a:lnTo>
                      <a:pt x="287721" y="122183"/>
                    </a:lnTo>
                    <a:close/>
                  </a:path>
                </a:pathLst>
              </a:cu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sp>
            <p:nvSpPr>
              <p:cNvPr id="22" name="Freeform 32"/>
              <p:cNvSpPr>
                <a:spLocks/>
              </p:cNvSpPr>
              <p:nvPr/>
            </p:nvSpPr>
            <p:spPr bwMode="auto">
              <a:xfrm>
                <a:off x="7078663" y="2794000"/>
                <a:ext cx="347663" cy="346075"/>
              </a:xfrm>
              <a:custGeom>
                <a:avLst/>
                <a:gdLst>
                  <a:gd name="T0" fmla="*/ 140 w 219"/>
                  <a:gd name="T1" fmla="*/ 0 h 218"/>
                  <a:gd name="T2" fmla="*/ 79 w 219"/>
                  <a:gd name="T3" fmla="*/ 0 h 218"/>
                  <a:gd name="T4" fmla="*/ 79 w 219"/>
                  <a:gd name="T5" fmla="*/ 79 h 218"/>
                  <a:gd name="T6" fmla="*/ 0 w 219"/>
                  <a:gd name="T7" fmla="*/ 79 h 218"/>
                  <a:gd name="T8" fmla="*/ 0 w 219"/>
                  <a:gd name="T9" fmla="*/ 140 h 218"/>
                  <a:gd name="T10" fmla="*/ 79 w 219"/>
                  <a:gd name="T11" fmla="*/ 140 h 218"/>
                  <a:gd name="T12" fmla="*/ 79 w 219"/>
                  <a:gd name="T13" fmla="*/ 218 h 218"/>
                  <a:gd name="T14" fmla="*/ 140 w 219"/>
                  <a:gd name="T15" fmla="*/ 218 h 218"/>
                  <a:gd name="T16" fmla="*/ 140 w 219"/>
                  <a:gd name="T17" fmla="*/ 140 h 218"/>
                  <a:gd name="T18" fmla="*/ 219 w 219"/>
                  <a:gd name="T19" fmla="*/ 140 h 218"/>
                  <a:gd name="T20" fmla="*/ 219 w 219"/>
                  <a:gd name="T21" fmla="*/ 79 h 218"/>
                  <a:gd name="T22" fmla="*/ 140 w 219"/>
                  <a:gd name="T23" fmla="*/ 79 h 218"/>
                  <a:gd name="T24" fmla="*/ 140 w 219"/>
                  <a:gd name="T25"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218">
                    <a:moveTo>
                      <a:pt x="140" y="0"/>
                    </a:moveTo>
                    <a:lnTo>
                      <a:pt x="79" y="0"/>
                    </a:lnTo>
                    <a:lnTo>
                      <a:pt x="79" y="79"/>
                    </a:lnTo>
                    <a:lnTo>
                      <a:pt x="0" y="79"/>
                    </a:lnTo>
                    <a:lnTo>
                      <a:pt x="0" y="140"/>
                    </a:lnTo>
                    <a:lnTo>
                      <a:pt x="79" y="140"/>
                    </a:lnTo>
                    <a:lnTo>
                      <a:pt x="79" y="218"/>
                    </a:lnTo>
                    <a:lnTo>
                      <a:pt x="140" y="218"/>
                    </a:lnTo>
                    <a:lnTo>
                      <a:pt x="140" y="140"/>
                    </a:lnTo>
                    <a:lnTo>
                      <a:pt x="219" y="140"/>
                    </a:lnTo>
                    <a:lnTo>
                      <a:pt x="219" y="79"/>
                    </a:lnTo>
                    <a:lnTo>
                      <a:pt x="140" y="79"/>
                    </a:lnTo>
                    <a:lnTo>
                      <a:pt x="140" y="0"/>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nvGrpSpPr>
          <p:cNvPr id="26" name="Group 25"/>
          <p:cNvGrpSpPr/>
          <p:nvPr/>
        </p:nvGrpSpPr>
        <p:grpSpPr>
          <a:xfrm>
            <a:off x="2338991" y="2717833"/>
            <a:ext cx="394031" cy="317015"/>
            <a:chOff x="2824127" y="3888279"/>
            <a:chExt cx="525374" cy="422687"/>
          </a:xfrm>
        </p:grpSpPr>
        <p:sp>
          <p:nvSpPr>
            <p:cNvPr id="18" name="Freeform 35"/>
            <p:cNvSpPr>
              <a:spLocks/>
            </p:cNvSpPr>
            <p:nvPr/>
          </p:nvSpPr>
          <p:spPr bwMode="auto">
            <a:xfrm>
              <a:off x="2824127" y="3888279"/>
              <a:ext cx="484223" cy="422687"/>
            </a:xfrm>
            <a:custGeom>
              <a:avLst/>
              <a:gdLst>
                <a:gd name="T0" fmla="*/ 838 w 958"/>
                <a:gd name="T1" fmla="*/ 628 h 838"/>
                <a:gd name="T2" fmla="*/ 790 w 958"/>
                <a:gd name="T3" fmla="*/ 603 h 838"/>
                <a:gd name="T4" fmla="*/ 695 w 958"/>
                <a:gd name="T5" fmla="*/ 554 h 838"/>
                <a:gd name="T6" fmla="*/ 613 w 958"/>
                <a:gd name="T7" fmla="*/ 523 h 838"/>
                <a:gd name="T8" fmla="*/ 567 w 958"/>
                <a:gd name="T9" fmla="*/ 514 h 838"/>
                <a:gd name="T10" fmla="*/ 590 w 958"/>
                <a:gd name="T11" fmla="*/ 483 h 838"/>
                <a:gd name="T12" fmla="*/ 611 w 958"/>
                <a:gd name="T13" fmla="*/ 449 h 838"/>
                <a:gd name="T14" fmla="*/ 651 w 958"/>
                <a:gd name="T15" fmla="*/ 359 h 838"/>
                <a:gd name="T16" fmla="*/ 655 w 958"/>
                <a:gd name="T17" fmla="*/ 346 h 838"/>
                <a:gd name="T18" fmla="*/ 662 w 958"/>
                <a:gd name="T19" fmla="*/ 306 h 838"/>
                <a:gd name="T20" fmla="*/ 662 w 958"/>
                <a:gd name="T21" fmla="*/ 244 h 838"/>
                <a:gd name="T22" fmla="*/ 664 w 958"/>
                <a:gd name="T23" fmla="*/ 185 h 838"/>
                <a:gd name="T24" fmla="*/ 662 w 958"/>
                <a:gd name="T25" fmla="*/ 139 h 838"/>
                <a:gd name="T26" fmla="*/ 660 w 958"/>
                <a:gd name="T27" fmla="*/ 128 h 838"/>
                <a:gd name="T28" fmla="*/ 647 w 958"/>
                <a:gd name="T29" fmla="*/ 94 h 838"/>
                <a:gd name="T30" fmla="*/ 632 w 958"/>
                <a:gd name="T31" fmla="*/ 65 h 838"/>
                <a:gd name="T32" fmla="*/ 613 w 958"/>
                <a:gd name="T33" fmla="*/ 44 h 838"/>
                <a:gd name="T34" fmla="*/ 590 w 958"/>
                <a:gd name="T35" fmla="*/ 27 h 838"/>
                <a:gd name="T36" fmla="*/ 565 w 958"/>
                <a:gd name="T37" fmla="*/ 13 h 838"/>
                <a:gd name="T38" fmla="*/ 508 w 958"/>
                <a:gd name="T39" fmla="*/ 2 h 838"/>
                <a:gd name="T40" fmla="*/ 477 w 958"/>
                <a:gd name="T41" fmla="*/ 0 h 838"/>
                <a:gd name="T42" fmla="*/ 418 w 958"/>
                <a:gd name="T43" fmla="*/ 6 h 838"/>
                <a:gd name="T44" fmla="*/ 378 w 958"/>
                <a:gd name="T45" fmla="*/ 19 h 838"/>
                <a:gd name="T46" fmla="*/ 355 w 958"/>
                <a:gd name="T47" fmla="*/ 34 h 838"/>
                <a:gd name="T48" fmla="*/ 334 w 958"/>
                <a:gd name="T49" fmla="*/ 54 h 838"/>
                <a:gd name="T50" fmla="*/ 315 w 958"/>
                <a:gd name="T51" fmla="*/ 78 h 838"/>
                <a:gd name="T52" fmla="*/ 301 w 958"/>
                <a:gd name="T53" fmla="*/ 111 h 838"/>
                <a:gd name="T54" fmla="*/ 296 w 958"/>
                <a:gd name="T55" fmla="*/ 128 h 838"/>
                <a:gd name="T56" fmla="*/ 292 w 958"/>
                <a:gd name="T57" fmla="*/ 155 h 838"/>
                <a:gd name="T58" fmla="*/ 294 w 958"/>
                <a:gd name="T59" fmla="*/ 244 h 838"/>
                <a:gd name="T60" fmla="*/ 294 w 958"/>
                <a:gd name="T61" fmla="*/ 277 h 838"/>
                <a:gd name="T62" fmla="*/ 298 w 958"/>
                <a:gd name="T63" fmla="*/ 332 h 838"/>
                <a:gd name="T64" fmla="*/ 305 w 958"/>
                <a:gd name="T65" fmla="*/ 359 h 838"/>
                <a:gd name="T66" fmla="*/ 324 w 958"/>
                <a:gd name="T67" fmla="*/ 407 h 838"/>
                <a:gd name="T68" fmla="*/ 355 w 958"/>
                <a:gd name="T69" fmla="*/ 468 h 838"/>
                <a:gd name="T70" fmla="*/ 376 w 958"/>
                <a:gd name="T71" fmla="*/ 500 h 838"/>
                <a:gd name="T72" fmla="*/ 387 w 958"/>
                <a:gd name="T73" fmla="*/ 514 h 838"/>
                <a:gd name="T74" fmla="*/ 301 w 958"/>
                <a:gd name="T75" fmla="*/ 538 h 838"/>
                <a:gd name="T76" fmla="*/ 227 w 958"/>
                <a:gd name="T77" fmla="*/ 571 h 838"/>
                <a:gd name="T78" fmla="*/ 141 w 958"/>
                <a:gd name="T79" fmla="*/ 617 h 838"/>
                <a:gd name="T80" fmla="*/ 118 w 958"/>
                <a:gd name="T81" fmla="*/ 628 h 838"/>
                <a:gd name="T82" fmla="*/ 80 w 958"/>
                <a:gd name="T83" fmla="*/ 649 h 838"/>
                <a:gd name="T84" fmla="*/ 49 w 958"/>
                <a:gd name="T85" fmla="*/ 668 h 838"/>
                <a:gd name="T86" fmla="*/ 15 w 958"/>
                <a:gd name="T87" fmla="*/ 705 h 838"/>
                <a:gd name="T88" fmla="*/ 2 w 958"/>
                <a:gd name="T89" fmla="*/ 729 h 838"/>
                <a:gd name="T90" fmla="*/ 0 w 958"/>
                <a:gd name="T91" fmla="*/ 838 h 838"/>
                <a:gd name="T92" fmla="*/ 958 w 958"/>
                <a:gd name="T93" fmla="*/ 741 h 838"/>
                <a:gd name="T94" fmla="*/ 956 w 958"/>
                <a:gd name="T95" fmla="*/ 729 h 838"/>
                <a:gd name="T96" fmla="*/ 943 w 958"/>
                <a:gd name="T97" fmla="*/ 705 h 838"/>
                <a:gd name="T98" fmla="*/ 909 w 958"/>
                <a:gd name="T99" fmla="*/ 668 h 838"/>
                <a:gd name="T100" fmla="*/ 878 w 958"/>
                <a:gd name="T101" fmla="*/ 649 h 838"/>
                <a:gd name="T102" fmla="*/ 838 w 958"/>
                <a:gd name="T103" fmla="*/ 628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8" h="838">
                  <a:moveTo>
                    <a:pt x="838" y="628"/>
                  </a:moveTo>
                  <a:lnTo>
                    <a:pt x="838" y="628"/>
                  </a:lnTo>
                  <a:lnTo>
                    <a:pt x="815" y="617"/>
                  </a:lnTo>
                  <a:lnTo>
                    <a:pt x="790" y="603"/>
                  </a:lnTo>
                  <a:lnTo>
                    <a:pt x="729" y="571"/>
                  </a:lnTo>
                  <a:lnTo>
                    <a:pt x="695" y="554"/>
                  </a:lnTo>
                  <a:lnTo>
                    <a:pt x="655" y="538"/>
                  </a:lnTo>
                  <a:lnTo>
                    <a:pt x="613" y="523"/>
                  </a:lnTo>
                  <a:lnTo>
                    <a:pt x="567" y="514"/>
                  </a:lnTo>
                  <a:lnTo>
                    <a:pt x="567" y="514"/>
                  </a:lnTo>
                  <a:lnTo>
                    <a:pt x="580" y="500"/>
                  </a:lnTo>
                  <a:lnTo>
                    <a:pt x="590" y="483"/>
                  </a:lnTo>
                  <a:lnTo>
                    <a:pt x="601" y="466"/>
                  </a:lnTo>
                  <a:lnTo>
                    <a:pt x="611" y="449"/>
                  </a:lnTo>
                  <a:lnTo>
                    <a:pt x="632" y="407"/>
                  </a:lnTo>
                  <a:lnTo>
                    <a:pt x="651" y="359"/>
                  </a:lnTo>
                  <a:lnTo>
                    <a:pt x="651" y="359"/>
                  </a:lnTo>
                  <a:lnTo>
                    <a:pt x="655" y="346"/>
                  </a:lnTo>
                  <a:lnTo>
                    <a:pt x="658" y="332"/>
                  </a:lnTo>
                  <a:lnTo>
                    <a:pt x="662" y="306"/>
                  </a:lnTo>
                  <a:lnTo>
                    <a:pt x="662" y="277"/>
                  </a:lnTo>
                  <a:lnTo>
                    <a:pt x="662" y="244"/>
                  </a:lnTo>
                  <a:lnTo>
                    <a:pt x="662" y="244"/>
                  </a:lnTo>
                  <a:lnTo>
                    <a:pt x="664" y="185"/>
                  </a:lnTo>
                  <a:lnTo>
                    <a:pt x="664" y="155"/>
                  </a:lnTo>
                  <a:lnTo>
                    <a:pt x="662" y="139"/>
                  </a:lnTo>
                  <a:lnTo>
                    <a:pt x="660" y="128"/>
                  </a:lnTo>
                  <a:lnTo>
                    <a:pt x="660" y="128"/>
                  </a:lnTo>
                  <a:lnTo>
                    <a:pt x="655" y="111"/>
                  </a:lnTo>
                  <a:lnTo>
                    <a:pt x="647" y="94"/>
                  </a:lnTo>
                  <a:lnTo>
                    <a:pt x="639" y="78"/>
                  </a:lnTo>
                  <a:lnTo>
                    <a:pt x="632" y="65"/>
                  </a:lnTo>
                  <a:lnTo>
                    <a:pt x="622" y="54"/>
                  </a:lnTo>
                  <a:lnTo>
                    <a:pt x="613" y="44"/>
                  </a:lnTo>
                  <a:lnTo>
                    <a:pt x="601" y="34"/>
                  </a:lnTo>
                  <a:lnTo>
                    <a:pt x="590" y="27"/>
                  </a:lnTo>
                  <a:lnTo>
                    <a:pt x="578" y="19"/>
                  </a:lnTo>
                  <a:lnTo>
                    <a:pt x="565" y="13"/>
                  </a:lnTo>
                  <a:lnTo>
                    <a:pt x="538" y="6"/>
                  </a:lnTo>
                  <a:lnTo>
                    <a:pt x="508" y="2"/>
                  </a:lnTo>
                  <a:lnTo>
                    <a:pt x="477" y="0"/>
                  </a:lnTo>
                  <a:lnTo>
                    <a:pt x="477" y="0"/>
                  </a:lnTo>
                  <a:lnTo>
                    <a:pt x="446" y="2"/>
                  </a:lnTo>
                  <a:lnTo>
                    <a:pt x="418" y="6"/>
                  </a:lnTo>
                  <a:lnTo>
                    <a:pt x="391" y="13"/>
                  </a:lnTo>
                  <a:lnTo>
                    <a:pt x="378" y="19"/>
                  </a:lnTo>
                  <a:lnTo>
                    <a:pt x="366" y="27"/>
                  </a:lnTo>
                  <a:lnTo>
                    <a:pt x="355" y="34"/>
                  </a:lnTo>
                  <a:lnTo>
                    <a:pt x="343" y="44"/>
                  </a:lnTo>
                  <a:lnTo>
                    <a:pt x="334" y="54"/>
                  </a:lnTo>
                  <a:lnTo>
                    <a:pt x="324" y="65"/>
                  </a:lnTo>
                  <a:lnTo>
                    <a:pt x="315" y="78"/>
                  </a:lnTo>
                  <a:lnTo>
                    <a:pt x="307" y="94"/>
                  </a:lnTo>
                  <a:lnTo>
                    <a:pt x="301" y="111"/>
                  </a:lnTo>
                  <a:lnTo>
                    <a:pt x="296" y="128"/>
                  </a:lnTo>
                  <a:lnTo>
                    <a:pt x="296" y="128"/>
                  </a:lnTo>
                  <a:lnTo>
                    <a:pt x="294" y="139"/>
                  </a:lnTo>
                  <a:lnTo>
                    <a:pt x="292" y="155"/>
                  </a:lnTo>
                  <a:lnTo>
                    <a:pt x="292" y="185"/>
                  </a:lnTo>
                  <a:lnTo>
                    <a:pt x="294" y="244"/>
                  </a:lnTo>
                  <a:lnTo>
                    <a:pt x="294" y="244"/>
                  </a:lnTo>
                  <a:lnTo>
                    <a:pt x="294" y="277"/>
                  </a:lnTo>
                  <a:lnTo>
                    <a:pt x="294" y="306"/>
                  </a:lnTo>
                  <a:lnTo>
                    <a:pt x="298" y="332"/>
                  </a:lnTo>
                  <a:lnTo>
                    <a:pt x="301" y="346"/>
                  </a:lnTo>
                  <a:lnTo>
                    <a:pt x="305" y="359"/>
                  </a:lnTo>
                  <a:lnTo>
                    <a:pt x="305" y="359"/>
                  </a:lnTo>
                  <a:lnTo>
                    <a:pt x="324" y="407"/>
                  </a:lnTo>
                  <a:lnTo>
                    <a:pt x="345" y="449"/>
                  </a:lnTo>
                  <a:lnTo>
                    <a:pt x="355" y="468"/>
                  </a:lnTo>
                  <a:lnTo>
                    <a:pt x="364" y="485"/>
                  </a:lnTo>
                  <a:lnTo>
                    <a:pt x="376" y="500"/>
                  </a:lnTo>
                  <a:lnTo>
                    <a:pt x="387" y="514"/>
                  </a:lnTo>
                  <a:lnTo>
                    <a:pt x="387" y="514"/>
                  </a:lnTo>
                  <a:lnTo>
                    <a:pt x="343" y="525"/>
                  </a:lnTo>
                  <a:lnTo>
                    <a:pt x="301" y="538"/>
                  </a:lnTo>
                  <a:lnTo>
                    <a:pt x="263" y="554"/>
                  </a:lnTo>
                  <a:lnTo>
                    <a:pt x="227" y="571"/>
                  </a:lnTo>
                  <a:lnTo>
                    <a:pt x="168" y="603"/>
                  </a:lnTo>
                  <a:lnTo>
                    <a:pt x="141" y="617"/>
                  </a:lnTo>
                  <a:lnTo>
                    <a:pt x="118" y="628"/>
                  </a:lnTo>
                  <a:lnTo>
                    <a:pt x="118" y="628"/>
                  </a:lnTo>
                  <a:lnTo>
                    <a:pt x="97" y="640"/>
                  </a:lnTo>
                  <a:lnTo>
                    <a:pt x="80" y="649"/>
                  </a:lnTo>
                  <a:lnTo>
                    <a:pt x="63" y="659"/>
                  </a:lnTo>
                  <a:lnTo>
                    <a:pt x="49" y="668"/>
                  </a:lnTo>
                  <a:lnTo>
                    <a:pt x="28" y="687"/>
                  </a:lnTo>
                  <a:lnTo>
                    <a:pt x="15" y="705"/>
                  </a:lnTo>
                  <a:lnTo>
                    <a:pt x="5" y="720"/>
                  </a:lnTo>
                  <a:lnTo>
                    <a:pt x="2" y="729"/>
                  </a:lnTo>
                  <a:lnTo>
                    <a:pt x="0" y="741"/>
                  </a:lnTo>
                  <a:lnTo>
                    <a:pt x="0" y="838"/>
                  </a:lnTo>
                  <a:lnTo>
                    <a:pt x="958" y="838"/>
                  </a:lnTo>
                  <a:lnTo>
                    <a:pt x="958" y="741"/>
                  </a:lnTo>
                  <a:lnTo>
                    <a:pt x="958" y="741"/>
                  </a:lnTo>
                  <a:lnTo>
                    <a:pt x="956" y="729"/>
                  </a:lnTo>
                  <a:lnTo>
                    <a:pt x="952" y="720"/>
                  </a:lnTo>
                  <a:lnTo>
                    <a:pt x="943" y="705"/>
                  </a:lnTo>
                  <a:lnTo>
                    <a:pt x="930" y="687"/>
                  </a:lnTo>
                  <a:lnTo>
                    <a:pt x="909" y="668"/>
                  </a:lnTo>
                  <a:lnTo>
                    <a:pt x="895" y="659"/>
                  </a:lnTo>
                  <a:lnTo>
                    <a:pt x="878" y="649"/>
                  </a:lnTo>
                  <a:lnTo>
                    <a:pt x="859" y="638"/>
                  </a:lnTo>
                  <a:lnTo>
                    <a:pt x="838" y="628"/>
                  </a:lnTo>
                  <a:lnTo>
                    <a:pt x="838" y="62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nvGrpSpPr>
            <p:cNvPr id="24" name="Group 23"/>
            <p:cNvGrpSpPr/>
            <p:nvPr/>
          </p:nvGrpSpPr>
          <p:grpSpPr>
            <a:xfrm>
              <a:off x="3090427" y="3905513"/>
              <a:ext cx="259074" cy="263410"/>
              <a:chOff x="3160059" y="3775428"/>
              <a:chExt cx="391098" cy="397643"/>
            </a:xfrm>
          </p:grpSpPr>
          <p:sp>
            <p:nvSpPr>
              <p:cNvPr id="23" name="Freeform 22"/>
              <p:cNvSpPr/>
              <p:nvPr/>
            </p:nvSpPr>
            <p:spPr>
              <a:xfrm>
                <a:off x="3160059" y="3827929"/>
                <a:ext cx="345141" cy="345142"/>
              </a:xfrm>
              <a:custGeom>
                <a:avLst/>
                <a:gdLst>
                  <a:gd name="connsiteX0" fmla="*/ 219635 w 345141"/>
                  <a:gd name="connsiteY0" fmla="*/ 0 h 345142"/>
                  <a:gd name="connsiteX1" fmla="*/ 40341 w 345141"/>
                  <a:gd name="connsiteY1" fmla="*/ 188259 h 345142"/>
                  <a:gd name="connsiteX2" fmla="*/ 8965 w 345141"/>
                  <a:gd name="connsiteY2" fmla="*/ 313765 h 345142"/>
                  <a:gd name="connsiteX3" fmla="*/ 0 w 345141"/>
                  <a:gd name="connsiteY3" fmla="*/ 345142 h 345142"/>
                  <a:gd name="connsiteX4" fmla="*/ 179294 w 345141"/>
                  <a:gd name="connsiteY4" fmla="*/ 291353 h 345142"/>
                  <a:gd name="connsiteX5" fmla="*/ 345141 w 345141"/>
                  <a:gd name="connsiteY5" fmla="*/ 116542 h 345142"/>
                  <a:gd name="connsiteX6" fmla="*/ 219635 w 345141"/>
                  <a:gd name="connsiteY6" fmla="*/ 0 h 34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41" h="345142">
                    <a:moveTo>
                      <a:pt x="219635" y="0"/>
                    </a:moveTo>
                    <a:lnTo>
                      <a:pt x="40341" y="188259"/>
                    </a:lnTo>
                    <a:lnTo>
                      <a:pt x="8965" y="313765"/>
                    </a:lnTo>
                    <a:lnTo>
                      <a:pt x="0" y="345142"/>
                    </a:lnTo>
                    <a:lnTo>
                      <a:pt x="179294" y="291353"/>
                    </a:lnTo>
                    <a:lnTo>
                      <a:pt x="345141" y="116542"/>
                    </a:lnTo>
                    <a:lnTo>
                      <a:pt x="219635" y="0"/>
                    </a:lnTo>
                    <a:close/>
                  </a:path>
                </a:pathLst>
              </a:cu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err="1" smtClean="0">
                  <a:solidFill>
                    <a:schemeClr val="bg1"/>
                  </a:solidFill>
                  <a:latin typeface="Gotham Light" charset="0"/>
                  <a:ea typeface="Gotham Light" charset="0"/>
                  <a:cs typeface="Gotham Light" charset="0"/>
                </a:endParaRPr>
              </a:p>
            </p:txBody>
          </p:sp>
          <p:grpSp>
            <p:nvGrpSpPr>
              <p:cNvPr id="17" name="Group 16"/>
              <p:cNvGrpSpPr/>
              <p:nvPr/>
            </p:nvGrpSpPr>
            <p:grpSpPr>
              <a:xfrm>
                <a:off x="3213043" y="3775428"/>
                <a:ext cx="338114" cy="337518"/>
                <a:chOff x="3694113" y="4462463"/>
                <a:chExt cx="900112" cy="898525"/>
              </a:xfrm>
            </p:grpSpPr>
            <p:sp>
              <p:nvSpPr>
                <p:cNvPr id="7" name="Freeform 7"/>
                <p:cNvSpPr>
                  <a:spLocks noEditPoints="1"/>
                </p:cNvSpPr>
                <p:nvPr/>
              </p:nvSpPr>
              <p:spPr bwMode="auto">
                <a:xfrm>
                  <a:off x="3694113" y="4624388"/>
                  <a:ext cx="738188" cy="736600"/>
                </a:xfrm>
                <a:custGeom>
                  <a:avLst/>
                  <a:gdLst>
                    <a:gd name="T0" fmla="*/ 361 w 465"/>
                    <a:gd name="T1" fmla="*/ 0 h 464"/>
                    <a:gd name="T2" fmla="*/ 51 w 465"/>
                    <a:gd name="T3" fmla="*/ 312 h 464"/>
                    <a:gd name="T4" fmla="*/ 51 w 465"/>
                    <a:gd name="T5" fmla="*/ 312 h 464"/>
                    <a:gd name="T6" fmla="*/ 51 w 465"/>
                    <a:gd name="T7" fmla="*/ 312 h 464"/>
                    <a:gd name="T8" fmla="*/ 51 w 465"/>
                    <a:gd name="T9" fmla="*/ 312 h 464"/>
                    <a:gd name="T10" fmla="*/ 51 w 465"/>
                    <a:gd name="T11" fmla="*/ 312 h 464"/>
                    <a:gd name="T12" fmla="*/ 0 w 465"/>
                    <a:gd name="T13" fmla="*/ 464 h 464"/>
                    <a:gd name="T14" fmla="*/ 154 w 465"/>
                    <a:gd name="T15" fmla="*/ 414 h 464"/>
                    <a:gd name="T16" fmla="*/ 154 w 465"/>
                    <a:gd name="T17" fmla="*/ 414 h 464"/>
                    <a:gd name="T18" fmla="*/ 154 w 465"/>
                    <a:gd name="T19" fmla="*/ 414 h 464"/>
                    <a:gd name="T20" fmla="*/ 154 w 465"/>
                    <a:gd name="T21" fmla="*/ 414 h 464"/>
                    <a:gd name="T22" fmla="*/ 154 w 465"/>
                    <a:gd name="T23" fmla="*/ 414 h 464"/>
                    <a:gd name="T24" fmla="*/ 465 w 465"/>
                    <a:gd name="T25" fmla="*/ 105 h 464"/>
                    <a:gd name="T26" fmla="*/ 361 w 465"/>
                    <a:gd name="T27" fmla="*/ 0 h 464"/>
                    <a:gd name="T28" fmla="*/ 121 w 465"/>
                    <a:gd name="T29" fmla="*/ 328 h 464"/>
                    <a:gd name="T30" fmla="*/ 104 w 465"/>
                    <a:gd name="T31" fmla="*/ 310 h 464"/>
                    <a:gd name="T32" fmla="*/ 361 w 465"/>
                    <a:gd name="T33" fmla="*/ 54 h 464"/>
                    <a:gd name="T34" fmla="*/ 378 w 465"/>
                    <a:gd name="T35" fmla="*/ 71 h 464"/>
                    <a:gd name="T36" fmla="*/ 121 w 465"/>
                    <a:gd name="T37" fmla="*/ 32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5" h="464">
                      <a:moveTo>
                        <a:pt x="361" y="0"/>
                      </a:moveTo>
                      <a:lnTo>
                        <a:pt x="51" y="312"/>
                      </a:lnTo>
                      <a:lnTo>
                        <a:pt x="51" y="312"/>
                      </a:lnTo>
                      <a:lnTo>
                        <a:pt x="51" y="312"/>
                      </a:lnTo>
                      <a:lnTo>
                        <a:pt x="51" y="312"/>
                      </a:lnTo>
                      <a:lnTo>
                        <a:pt x="51" y="312"/>
                      </a:lnTo>
                      <a:lnTo>
                        <a:pt x="0" y="464"/>
                      </a:lnTo>
                      <a:lnTo>
                        <a:pt x="154" y="414"/>
                      </a:lnTo>
                      <a:lnTo>
                        <a:pt x="154" y="414"/>
                      </a:lnTo>
                      <a:lnTo>
                        <a:pt x="154" y="414"/>
                      </a:lnTo>
                      <a:lnTo>
                        <a:pt x="154" y="414"/>
                      </a:lnTo>
                      <a:lnTo>
                        <a:pt x="154" y="414"/>
                      </a:lnTo>
                      <a:lnTo>
                        <a:pt x="465" y="105"/>
                      </a:lnTo>
                      <a:lnTo>
                        <a:pt x="361" y="0"/>
                      </a:lnTo>
                      <a:close/>
                      <a:moveTo>
                        <a:pt x="121" y="328"/>
                      </a:moveTo>
                      <a:lnTo>
                        <a:pt x="104" y="310"/>
                      </a:lnTo>
                      <a:lnTo>
                        <a:pt x="361" y="54"/>
                      </a:lnTo>
                      <a:lnTo>
                        <a:pt x="378" y="71"/>
                      </a:lnTo>
                      <a:lnTo>
                        <a:pt x="121" y="328"/>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sp>
              <p:nvSpPr>
                <p:cNvPr id="8" name="Freeform 8"/>
                <p:cNvSpPr>
                  <a:spLocks/>
                </p:cNvSpPr>
                <p:nvPr/>
              </p:nvSpPr>
              <p:spPr bwMode="auto">
                <a:xfrm>
                  <a:off x="4321175" y="4462463"/>
                  <a:ext cx="273050" cy="271463"/>
                </a:xfrm>
                <a:custGeom>
                  <a:avLst/>
                  <a:gdLst>
                    <a:gd name="T0" fmla="*/ 68 w 172"/>
                    <a:gd name="T1" fmla="*/ 0 h 171"/>
                    <a:gd name="T2" fmla="*/ 0 w 172"/>
                    <a:gd name="T3" fmla="*/ 68 h 171"/>
                    <a:gd name="T4" fmla="*/ 104 w 172"/>
                    <a:gd name="T5" fmla="*/ 171 h 171"/>
                    <a:gd name="T6" fmla="*/ 172 w 172"/>
                    <a:gd name="T7" fmla="*/ 102 h 171"/>
                    <a:gd name="T8" fmla="*/ 68 w 172"/>
                    <a:gd name="T9" fmla="*/ 0 h 171"/>
                  </a:gdLst>
                  <a:ahLst/>
                  <a:cxnLst>
                    <a:cxn ang="0">
                      <a:pos x="T0" y="T1"/>
                    </a:cxn>
                    <a:cxn ang="0">
                      <a:pos x="T2" y="T3"/>
                    </a:cxn>
                    <a:cxn ang="0">
                      <a:pos x="T4" y="T5"/>
                    </a:cxn>
                    <a:cxn ang="0">
                      <a:pos x="T6" y="T7"/>
                    </a:cxn>
                    <a:cxn ang="0">
                      <a:pos x="T8" y="T9"/>
                    </a:cxn>
                  </a:cxnLst>
                  <a:rect l="0" t="0" r="r" b="b"/>
                  <a:pathLst>
                    <a:path w="172" h="171">
                      <a:moveTo>
                        <a:pt x="68" y="0"/>
                      </a:moveTo>
                      <a:lnTo>
                        <a:pt x="0" y="68"/>
                      </a:lnTo>
                      <a:lnTo>
                        <a:pt x="104" y="171"/>
                      </a:lnTo>
                      <a:lnTo>
                        <a:pt x="172" y="102"/>
                      </a:lnTo>
                      <a:lnTo>
                        <a:pt x="68" y="0"/>
                      </a:lnTo>
                      <a:close/>
                    </a:path>
                  </a:pathLst>
                </a:custGeom>
                <a:solidFill>
                  <a:srgbClr val="66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latin typeface="Gotham Light" charset="0"/>
                    <a:ea typeface="Gotham Light" charset="0"/>
                    <a:cs typeface="Gotham Light" charset="0"/>
                  </a:endParaRPr>
                </a:p>
              </p:txBody>
            </p:sp>
          </p:grpSp>
        </p:grpSp>
      </p:grpSp>
      <p:sp>
        <p:nvSpPr>
          <p:cNvPr id="27" name="TextBox 26"/>
          <p:cNvSpPr txBox="1"/>
          <p:nvPr/>
        </p:nvSpPr>
        <p:spPr>
          <a:xfrm>
            <a:off x="1272758" y="3103181"/>
            <a:ext cx="631904" cy="253916"/>
          </a:xfrm>
          <a:prstGeom prst="rect">
            <a:avLst/>
          </a:prstGeom>
          <a:noFill/>
        </p:spPr>
        <p:txBody>
          <a:bodyPr wrap="none" rtlCol="0">
            <a:spAutoFit/>
          </a:bodyPr>
          <a:lstStyle/>
          <a:p>
            <a:pPr algn="ctr"/>
            <a:r>
              <a:rPr lang="en-IN" sz="1050" dirty="0">
                <a:latin typeface="Gotham Light" charset="0"/>
                <a:ea typeface="Gotham Light" charset="0"/>
                <a:cs typeface="Gotham Light" charset="0"/>
              </a:rPr>
              <a:t>Create</a:t>
            </a:r>
          </a:p>
        </p:txBody>
      </p:sp>
      <p:sp>
        <p:nvSpPr>
          <p:cNvPr id="28" name="TextBox 27"/>
          <p:cNvSpPr txBox="1"/>
          <p:nvPr/>
        </p:nvSpPr>
        <p:spPr>
          <a:xfrm>
            <a:off x="2199013" y="3103181"/>
            <a:ext cx="643126" cy="253916"/>
          </a:xfrm>
          <a:prstGeom prst="rect">
            <a:avLst/>
          </a:prstGeom>
          <a:noFill/>
        </p:spPr>
        <p:txBody>
          <a:bodyPr wrap="none" rtlCol="0">
            <a:spAutoFit/>
          </a:bodyPr>
          <a:lstStyle/>
          <a:p>
            <a:pPr algn="ctr"/>
            <a:r>
              <a:rPr lang="en-IN" sz="1050" dirty="0">
                <a:latin typeface="Gotham Light" charset="0"/>
                <a:ea typeface="Gotham Light" charset="0"/>
                <a:cs typeface="Gotham Light" charset="0"/>
              </a:rPr>
              <a:t>Modify</a:t>
            </a:r>
          </a:p>
        </p:txBody>
      </p:sp>
      <p:sp>
        <p:nvSpPr>
          <p:cNvPr id="29" name="TextBox 28"/>
          <p:cNvSpPr txBox="1"/>
          <p:nvPr/>
        </p:nvSpPr>
        <p:spPr>
          <a:xfrm>
            <a:off x="3044214" y="3103181"/>
            <a:ext cx="620683" cy="253916"/>
          </a:xfrm>
          <a:prstGeom prst="rect">
            <a:avLst/>
          </a:prstGeom>
          <a:noFill/>
        </p:spPr>
        <p:txBody>
          <a:bodyPr wrap="none" rtlCol="0">
            <a:spAutoFit/>
          </a:bodyPr>
          <a:lstStyle/>
          <a:p>
            <a:pPr algn="ctr"/>
            <a:r>
              <a:rPr lang="en-IN" sz="1050" dirty="0">
                <a:latin typeface="Gotham Light" charset="0"/>
                <a:ea typeface="Gotham Light" charset="0"/>
                <a:cs typeface="Gotham Light" charset="0"/>
              </a:rPr>
              <a:t>Delete</a:t>
            </a:r>
          </a:p>
        </p:txBody>
      </p:sp>
      <p:sp>
        <p:nvSpPr>
          <p:cNvPr id="5" name="Rectangle 4"/>
          <p:cNvSpPr/>
          <p:nvPr/>
        </p:nvSpPr>
        <p:spPr>
          <a:xfrm>
            <a:off x="1330031" y="1888423"/>
            <a:ext cx="2406254" cy="784830"/>
          </a:xfrm>
          <a:prstGeom prst="rect">
            <a:avLst/>
          </a:prstGeom>
        </p:spPr>
        <p:txBody>
          <a:bodyPr wrap="square">
            <a:spAutoFit/>
          </a:bodyPr>
          <a:lstStyle/>
          <a:p>
            <a:pPr algn="ctr"/>
            <a:r>
              <a:rPr lang="en-IN" sz="1500" dirty="0">
                <a:solidFill>
                  <a:srgbClr val="66AEBA"/>
                </a:solidFill>
                <a:latin typeface="Gotham Light" charset="0"/>
                <a:ea typeface="Gotham Light" charset="0"/>
                <a:cs typeface="Gotham Light" charset="0"/>
              </a:rPr>
              <a:t>Active Directory Users and Computers or ADUC </a:t>
            </a:r>
          </a:p>
        </p:txBody>
      </p:sp>
    </p:spTree>
    <p:extLst>
      <p:ext uri="{BB962C8B-B14F-4D97-AF65-F5344CB8AC3E}">
        <p14:creationId xmlns:p14="http://schemas.microsoft.com/office/powerpoint/2010/main" val="785567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Visual Studio Live! New York 2015">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TotalTime>
  <Words>1460</Words>
  <Application>Microsoft Macintosh PowerPoint</Application>
  <PresentationFormat>On-screen Show (16:9)</PresentationFormat>
  <Paragraphs>205</Paragraphs>
  <Slides>33</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 Bold</vt:lpstr>
      <vt:lpstr>Calibri</vt:lpstr>
      <vt:lpstr>Gotham Book</vt:lpstr>
      <vt:lpstr>Gotham Light</vt:lpstr>
      <vt:lpstr>Lucida Grande</vt:lpstr>
      <vt:lpstr>ＭＳ Ｐゴシック</vt:lpstr>
      <vt:lpstr>Times New Roman</vt:lpstr>
      <vt:lpstr>Wingdings</vt:lpstr>
      <vt:lpstr>Arial</vt:lpstr>
      <vt:lpstr>Visual Studio Live! New York 2015</vt:lpstr>
      <vt:lpstr>PowerPoint Presentation</vt:lpstr>
      <vt:lpstr>PS&gt; Whoami</vt:lpstr>
      <vt:lpstr>What is Tool-making?</vt:lpstr>
      <vt:lpstr>Why Tool-making?</vt:lpstr>
      <vt:lpstr>Section Overview</vt:lpstr>
      <vt:lpstr>Tool #1: Active Directory Account Management Automator</vt:lpstr>
      <vt:lpstr>The Active Directory PowerShell Module</vt:lpstr>
      <vt:lpstr>Demo: Setting up RSAT</vt:lpstr>
      <vt:lpstr>Forget Active Directory Users and Computers</vt:lpstr>
      <vt:lpstr>Why ADUC Wastes Your Time</vt:lpstr>
      <vt:lpstr>The Corporate Standard for New Users</vt:lpstr>
      <vt:lpstr>Demo: Wasting Time with ADUC</vt:lpstr>
      <vt:lpstr>Onboarding New Employees</vt:lpstr>
      <vt:lpstr>Creating a Computer Account</vt:lpstr>
      <vt:lpstr>Demo: Onboarding New Employees</vt:lpstr>
      <vt:lpstr>Ongoing Account Maintenance</vt:lpstr>
      <vt:lpstr>Changing Passwords and Updating Names</vt:lpstr>
      <vt:lpstr>Changing Computer Attributes</vt:lpstr>
      <vt:lpstr>Demo: Modifying AD User and Computer Attributes</vt:lpstr>
      <vt:lpstr>Demo: Building the Tool Set</vt:lpstr>
      <vt:lpstr>Takeaways</vt:lpstr>
      <vt:lpstr>Tool #2: Log Investigator</vt:lpstr>
      <vt:lpstr>Demo: Interrogating Windows Event Logs</vt:lpstr>
      <vt:lpstr>Demo: Interrogating Text Logs</vt:lpstr>
      <vt:lpstr>Demo: Building the Tool Set</vt:lpstr>
      <vt:lpstr>Takeaways</vt:lpstr>
      <vt:lpstr>Tool #3: File and Folder Management Automator</vt:lpstr>
      <vt:lpstr>Demo: Finding Files and Folders Like a Boss</vt:lpstr>
      <vt:lpstr>Demo: Managing File System ACLs</vt:lpstr>
      <vt:lpstr>Demo: Archiving Old Files</vt:lpstr>
      <vt:lpstr>Demo: Building the Tool Set</vt:lpstr>
      <vt:lpstr>Takeaways</vt:lpstr>
      <vt:lpstr>Wrap-Up</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Adam Bertram</cp:lastModifiedBy>
  <cp:revision>137</cp:revision>
  <dcterms:created xsi:type="dcterms:W3CDTF">2012-12-07T00:48:42Z</dcterms:created>
  <dcterms:modified xsi:type="dcterms:W3CDTF">2016-01-25T21:18:10Z</dcterms:modified>
</cp:coreProperties>
</file>