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0" r:id="rId3"/>
    <p:sldId id="272" r:id="rId4"/>
    <p:sldId id="269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86F9-09D1-4F1C-AB14-0916F90B739C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BA140-EFA6-4BCB-BA8E-57271BB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7750" y="78146"/>
            <a:ext cx="115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31F20"/>
                </a:solidFill>
                <a:latin typeface="Myriad Pro" panose="020B0503030403020204" pitchFamily="34" charset="0"/>
              </a:rPr>
              <a:t>The Power of PowerShell</a:t>
            </a:r>
            <a:endParaRPr lang="en-US" sz="3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1F20"/>
                </a:solidFill>
                <a:latin typeface="Courier New"/>
                <a:cs typeface="Courier New"/>
              </a:rPr>
              <a:t>PS&gt;</a:t>
            </a:r>
            <a:r>
              <a:rPr lang="en-US" dirty="0" err="1" smtClean="0">
                <a:solidFill>
                  <a:srgbClr val="231F20"/>
                </a:solidFill>
                <a:latin typeface="Courier New"/>
                <a:cs typeface="Courier New"/>
              </a:rPr>
              <a:t>Whoami</a:t>
            </a:r>
            <a:endParaRPr lang="en-US" dirty="0">
              <a:solidFill>
                <a:srgbClr val="231F20"/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000" y="1931123"/>
            <a:ext cx="782320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t">
            <a:spAutoFit/>
          </a:bodyPr>
          <a:lstStyle/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PowerShell MVP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Consultant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33333"/>
                </a:solidFill>
                <a:latin typeface="Myriad Pro Light" panose="020B0403030403020204" pitchFamily="34" charset="0"/>
              </a:rPr>
              <a:t>Pluralsight</a:t>
            </a: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 </a:t>
            </a:r>
            <a:r>
              <a:rPr lang="en-IN" sz="3200" dirty="0" smtClean="0">
                <a:solidFill>
                  <a:srgbClr val="333333"/>
                </a:solidFill>
                <a:latin typeface="Myriad Pro Light" panose="020B0403030403020204" pitchFamily="34" charset="0"/>
              </a:rPr>
              <a:t>Author</a:t>
            </a:r>
            <a:endParaRPr lang="en-IN" sz="3200" dirty="0">
              <a:solidFill>
                <a:srgbClr val="333333"/>
              </a:solidFill>
              <a:latin typeface="Myriad Pro Light" panose="020B0403030403020204" pitchFamily="34" charset="0"/>
            </a:endParaRP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Freelance Writer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Blog: adamtheautomator.com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Twitter: @adbertram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" y="2529857"/>
            <a:ext cx="2108754" cy="20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Automating Software Installs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20318" cy="107894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Using PowerShell to deploy software</a:t>
            </a:r>
          </a:p>
          <a:p>
            <a:r>
              <a:rPr lang="en-US" dirty="0" smtClean="0">
                <a:latin typeface="Myriad Pro Light" panose="020B0403030403020204" pitchFamily="34" charset="0"/>
              </a:rPr>
              <a:t>Software deployment script and PowerShell module</a:t>
            </a:r>
            <a:endParaRPr lang="en-US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Myriad Pro Light" panose="020B0403030403020204" pitchFamily="34" charset="0"/>
              </a:rPr>
              <a:t>Well, There's Your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58" y="1905000"/>
            <a:ext cx="5202041" cy="314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859" y="2694970"/>
            <a:ext cx="564154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Light" panose="020B0403030403020204" pitchFamily="34" charset="0"/>
              </a:rPr>
              <a:t>Lack of Package Standardization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Light" panose="020B0403030403020204" pitchFamily="34" charset="0"/>
              </a:rPr>
              <a:t>Hard to define “installed” and “uninstalled</a:t>
            </a:r>
            <a:r>
              <a:rPr lang="en-US" sz="2400" dirty="0" smtClean="0">
                <a:latin typeface="Myriad Pro Light" panose="020B0403030403020204" pitchFamily="34" charset="0"/>
              </a:rPr>
              <a:t>”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Why Use PowerShell? The Three Fs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7259" cy="254018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5400" dirty="0" smtClean="0">
                <a:latin typeface="Myriad Pro Light" panose="020B0403030403020204" pitchFamily="34" charset="0"/>
              </a:rPr>
              <a:t>It’s Free</a:t>
            </a:r>
          </a:p>
          <a:p>
            <a:r>
              <a:rPr lang="en-US" sz="5400" dirty="0" smtClean="0">
                <a:latin typeface="Myriad Pro Light" panose="020B0403030403020204" pitchFamily="34" charset="0"/>
              </a:rPr>
              <a:t>It’s Flexible</a:t>
            </a:r>
          </a:p>
          <a:p>
            <a:r>
              <a:rPr lang="en-US" sz="5400" dirty="0" smtClean="0">
                <a:latin typeface="Myriad Pro Light" panose="020B0403030403020204" pitchFamily="34" charset="0"/>
              </a:rPr>
              <a:t>It’s Fun!</a:t>
            </a:r>
            <a:endParaRPr lang="en-US" sz="5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Demo Workflow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2271" cy="397454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Take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Client names, software package folder…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Test </a:t>
            </a:r>
            <a:r>
              <a:rPr lang="en-US" sz="4000" dirty="0">
                <a:latin typeface="Myriad Pro Light" panose="020B0403030403020204" pitchFamily="34" charset="0"/>
              </a:rPr>
              <a:t>client for connectivity </a:t>
            </a:r>
            <a:r>
              <a:rPr lang="en-US" sz="4000" dirty="0" err="1">
                <a:latin typeface="Myriad Pro Light" panose="020B0403030403020204" pitchFamily="34" charset="0"/>
              </a:rPr>
              <a:t>prereqs</a:t>
            </a:r>
            <a:r>
              <a:rPr lang="en-US" sz="4000" dirty="0" smtClean="0">
                <a:latin typeface="Myriad Pro Light" panose="020B0403030403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Myriad Pro Light" panose="020B0403030403020204" pitchFamily="34" charset="0"/>
              </a:rPr>
              <a:t>Copy module locally to each client</a:t>
            </a:r>
            <a:r>
              <a:rPr lang="en-US" sz="4000" dirty="0" smtClean="0">
                <a:latin typeface="Myriad Pro Light" panose="020B0403030403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Execute software installer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Cleanup</a:t>
            </a:r>
            <a:endParaRPr lang="en-US" sz="40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3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Slide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4506" cy="487269"/>
          </a:xfrm>
        </p:spPr>
        <p:txBody>
          <a:bodyPr/>
          <a:lstStyle/>
          <a:p>
            <a:r>
              <a:rPr lang="en-US" dirty="0">
                <a:latin typeface="Myriad Pro Light" panose="020B0403030403020204" pitchFamily="34" charset="0"/>
              </a:rPr>
              <a:t>http://bit.ly/virtualexpocontent</a:t>
            </a:r>
            <a:endParaRPr lang="en-US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103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Myriad Pro</vt:lpstr>
      <vt:lpstr>Myriad Pro Light</vt:lpstr>
      <vt:lpstr>Office Theme</vt:lpstr>
      <vt:lpstr>PowerPoint Presentation</vt:lpstr>
      <vt:lpstr>PS&gt;Whoami</vt:lpstr>
      <vt:lpstr>Automating Software Installs</vt:lpstr>
      <vt:lpstr>Well, There's Your Problem</vt:lpstr>
      <vt:lpstr>Why Use PowerShell? The Three Fs</vt:lpstr>
      <vt:lpstr>Demo Workflow</vt:lpstr>
      <vt:lpstr>Demo and Slide Download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Trond Eirik Håvarstein</dc:creator>
  <cp:lastModifiedBy>Adam Bertram</cp:lastModifiedBy>
  <cp:revision>14</cp:revision>
  <dcterms:created xsi:type="dcterms:W3CDTF">2015-08-20T20:05:21Z</dcterms:created>
  <dcterms:modified xsi:type="dcterms:W3CDTF">2015-09-12T18:03:44Z</dcterms:modified>
</cp:coreProperties>
</file>