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9"/>
  </p:normalViewPr>
  <p:slideViewPr>
    <p:cSldViewPr snapToGrid="0" snapToObjects="1">
      <p:cViewPr varScale="1">
        <p:scale>
          <a:sx n="91" d="100"/>
          <a:sy n="91" d="100"/>
        </p:scale>
        <p:origin x="13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354" y="2404534"/>
            <a:ext cx="11870799" cy="1646302"/>
          </a:xfrm>
        </p:spPr>
        <p:txBody>
          <a:bodyPr/>
          <a:lstStyle/>
          <a:p>
            <a:pPr algn="l"/>
            <a:r>
              <a:rPr lang="en-US" sz="4000" dirty="0"/>
              <a:t> Advanced DSC Configuration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679" y="4050833"/>
            <a:ext cx="9111196" cy="109689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Jason </a:t>
            </a:r>
            <a:r>
              <a:rPr lang="en-US" sz="2800" dirty="0" err="1"/>
              <a:t>Helmick</a:t>
            </a:r>
            <a:r>
              <a:rPr lang="en-US" sz="2800" dirty="0"/>
              <a:t> and Missy Januszko</a:t>
            </a:r>
          </a:p>
          <a:p>
            <a:pPr algn="l"/>
            <a:r>
              <a:rPr lang="en-US" sz="2800" dirty="0"/>
              <a:t>Twitter - @</a:t>
            </a:r>
            <a:r>
              <a:rPr lang="en-US" sz="2800" dirty="0" err="1"/>
              <a:t>theJasonHelmick</a:t>
            </a:r>
            <a:r>
              <a:rPr lang="en-US" sz="2800" dirty="0"/>
              <a:t> and @</a:t>
            </a:r>
            <a:r>
              <a:rPr lang="en-US" sz="2800" dirty="0" err="1"/>
              <a:t>theDevOpsDiva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885" y="2801924"/>
            <a:ext cx="10343229" cy="335695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Bringing the Team Into Configuration Management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 Safe Practicing Environment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Advanced DSC Configurations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Pull Servers / Push Server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DSCEA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Linux and DSC</a:t>
            </a:r>
          </a:p>
          <a:p>
            <a:pPr algn="l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4886" y="1910809"/>
            <a:ext cx="7766936" cy="844285"/>
          </a:xfrm>
        </p:spPr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8166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885" y="3230746"/>
            <a:ext cx="10343229" cy="29281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Jason </a:t>
            </a:r>
            <a:r>
              <a:rPr lang="en-US" sz="2800" dirty="0" err="1"/>
              <a:t>Helmick</a:t>
            </a:r>
            <a:r>
              <a:rPr lang="en-US" sz="2800" dirty="0"/>
              <a:t> – Twitter - @</a:t>
            </a:r>
            <a:r>
              <a:rPr lang="en-US" sz="2800" dirty="0" err="1"/>
              <a:t>theJasonHelmick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Missy Januszko – Twitter - @</a:t>
            </a:r>
            <a:r>
              <a:rPr lang="en-US" sz="2800" dirty="0" err="1"/>
              <a:t>theDevOpsDiva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https://github.com/majst32/SummitAdvDSC</a:t>
            </a:r>
          </a:p>
          <a:p>
            <a:pPr algn="l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4886" y="1910809"/>
            <a:ext cx="8177778" cy="844285"/>
          </a:xfrm>
        </p:spPr>
        <p:txBody>
          <a:bodyPr/>
          <a:lstStyle/>
          <a:p>
            <a:pPr algn="l"/>
            <a:r>
              <a:rPr lang="en-US" dirty="0"/>
              <a:t>Thank You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3567378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127</TotalTime>
  <Words>68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 Advanced DSC Configuration Management</vt:lpstr>
      <vt:lpstr>Agenda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PKI – Not the “SnoozeFest” You’d Expect</dc:title>
  <dc:creator>Missy Januszko</dc:creator>
  <cp:lastModifiedBy>Missy Januszko</cp:lastModifiedBy>
  <cp:revision>8</cp:revision>
  <dcterms:created xsi:type="dcterms:W3CDTF">2017-03-27T17:31:28Z</dcterms:created>
  <dcterms:modified xsi:type="dcterms:W3CDTF">2017-04-02T21:22:05Z</dcterms:modified>
</cp:coreProperties>
</file>