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9"/>
  </p:normalViewPr>
  <p:slideViewPr>
    <p:cSldViewPr snapToGrid="0" snapToObjects="1">
      <p:cViewPr varScale="1">
        <p:scale>
          <a:sx n="91" d="100"/>
          <a:sy n="91" d="100"/>
        </p:scale>
        <p:origin x="139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12318" y="87218"/>
            <a:ext cx="1396124" cy="142782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92601" y="153559"/>
            <a:ext cx="1396124" cy="142782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02460" y="87217"/>
            <a:ext cx="1396124" cy="142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274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910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102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4217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15477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849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8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83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113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7335" y="225648"/>
            <a:ext cx="1396124" cy="14278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88892" y="225648"/>
            <a:ext cx="1396124" cy="14278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83114" y="225648"/>
            <a:ext cx="1396124" cy="142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754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4/2/2017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9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4/2/2017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983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4/2/2017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73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4/2/2017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04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4/2/2017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12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4/2/2017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299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9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jst32/SummitPKI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4354" y="2404534"/>
            <a:ext cx="11870799" cy="1646302"/>
          </a:xfrm>
        </p:spPr>
        <p:txBody>
          <a:bodyPr/>
          <a:lstStyle/>
          <a:p>
            <a:pPr algn="l"/>
            <a:r>
              <a:rPr lang="en-US" sz="4000" dirty="0"/>
              <a:t> PKI – Not the “</a:t>
            </a:r>
            <a:r>
              <a:rPr lang="en-US" sz="4000" dirty="0" err="1"/>
              <a:t>SnoozeFest</a:t>
            </a:r>
            <a:r>
              <a:rPr lang="en-US" sz="4000" dirty="0"/>
              <a:t>” You’d Expect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1679" y="4050833"/>
            <a:ext cx="9111196" cy="1096899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Missy Januszko – Independent IT Consultant</a:t>
            </a:r>
          </a:p>
          <a:p>
            <a:pPr algn="l"/>
            <a:r>
              <a:rPr lang="en-US" sz="2800" dirty="0"/>
              <a:t>Twitter - @</a:t>
            </a:r>
            <a:r>
              <a:rPr lang="en-US" sz="2800" dirty="0" err="1"/>
              <a:t>thedevopsdiva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03433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4885" y="3230746"/>
            <a:ext cx="10343229" cy="2928127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Goals of the Configuration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Successes and Problems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Incomplete Pieces</a:t>
            </a:r>
          </a:p>
          <a:p>
            <a:pPr algn="l"/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64886" y="1910809"/>
            <a:ext cx="7766936" cy="844285"/>
          </a:xfrm>
        </p:spPr>
        <p:txBody>
          <a:bodyPr/>
          <a:lstStyle/>
          <a:p>
            <a:pPr algn="l"/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581662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64886" y="1910809"/>
            <a:ext cx="7766936" cy="844285"/>
          </a:xfrm>
        </p:spPr>
        <p:txBody>
          <a:bodyPr/>
          <a:lstStyle/>
          <a:p>
            <a:pPr algn="l"/>
            <a:r>
              <a:rPr lang="en-US" dirty="0"/>
              <a:t>Configuration Goals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866951" y="3085337"/>
            <a:ext cx="10343229" cy="292812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Offline Root / Enterprise Subordinate CA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CRL Published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Member Servers Trust Root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Autoenrollment Policy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DSC Template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algn="l"/>
            <a:r>
              <a:rPr lang="en-US" sz="2100" dirty="0"/>
              <a:t>https://technet.microsoft.com/en-us/library/hh831348(v=ws.11).aspx</a:t>
            </a:r>
          </a:p>
        </p:txBody>
      </p:sp>
    </p:spTree>
    <p:extLst>
      <p:ext uri="{BB962C8B-B14F-4D97-AF65-F5344CB8AC3E}">
        <p14:creationId xmlns:p14="http://schemas.microsoft.com/office/powerpoint/2010/main" val="117745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4885" y="3230746"/>
            <a:ext cx="10343229" cy="2928127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Missy Januszko – Twitter - @</a:t>
            </a:r>
            <a:r>
              <a:rPr lang="en-US" sz="2800" dirty="0" err="1"/>
              <a:t>thedevopsdiva</a:t>
            </a:r>
            <a:endParaRPr lang="en-U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hlinkClick r:id="rId2"/>
              </a:rPr>
              <a:t>https://github.com/majst32/SummitPKI</a:t>
            </a:r>
            <a:endParaRPr lang="en-US" sz="2800" dirty="0"/>
          </a:p>
          <a:p>
            <a:pPr algn="l"/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64886" y="1910809"/>
            <a:ext cx="8177778" cy="844285"/>
          </a:xfrm>
        </p:spPr>
        <p:txBody>
          <a:bodyPr/>
          <a:lstStyle/>
          <a:p>
            <a:pPr algn="l"/>
            <a:r>
              <a:rPr lang="en-US" dirty="0"/>
              <a:t>Thank You For Attending!</a:t>
            </a:r>
          </a:p>
        </p:txBody>
      </p:sp>
    </p:spTree>
    <p:extLst>
      <p:ext uri="{BB962C8B-B14F-4D97-AF65-F5344CB8AC3E}">
        <p14:creationId xmlns:p14="http://schemas.microsoft.com/office/powerpoint/2010/main" val="356737805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AF15685-DC9A-4B9E-8D64-16A37671869B}" vid="{2A386D54-4530-4015-9CBD-4F4E3E636EA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PowerShellDevOpsGlobalSummit2017</Template>
  <TotalTime>89</TotalTime>
  <Words>90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 PKI – Not the “SnoozeFest” You’d Expect</vt:lpstr>
      <vt:lpstr>Agenda</vt:lpstr>
      <vt:lpstr>Configuration Goals</vt:lpstr>
      <vt:lpstr>Thank You For Attending!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PKI – Not the “SnoozeFest” You’d Expect</dc:title>
  <dc:creator>Missy Januszko</dc:creator>
  <cp:lastModifiedBy>Missy Januszko</cp:lastModifiedBy>
  <cp:revision>6</cp:revision>
  <dcterms:created xsi:type="dcterms:W3CDTF">2017-03-27T17:31:28Z</dcterms:created>
  <dcterms:modified xsi:type="dcterms:W3CDTF">2017-04-02T20:23:28Z</dcterms:modified>
</cp:coreProperties>
</file>