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312" r:id="rId3"/>
    <p:sldId id="310" r:id="rId4"/>
    <p:sldId id="311" r:id="rId5"/>
    <p:sldId id="313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3" d="100"/>
          <a:sy n="63" d="100"/>
        </p:scale>
        <p:origin x="76" y="1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812" y="1524000"/>
            <a:ext cx="8229600" cy="2895600"/>
          </a:xfrm>
        </p:spPr>
        <p:txBody>
          <a:bodyPr>
            <a:normAutofit/>
          </a:bodyPr>
          <a:lstStyle/>
          <a:p>
            <a:r>
              <a:rPr lang="en-US" sz="8800" dirty="0"/>
              <a:t>Y Schedule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74424E9-27CF-4435-8A83-6F0585CB0201}"/>
              </a:ext>
            </a:extLst>
          </p:cNvPr>
          <p:cNvSpPr txBox="1">
            <a:spLocks/>
          </p:cNvSpPr>
          <p:nvPr/>
        </p:nvSpPr>
        <p:spPr>
          <a:xfrm>
            <a:off x="912812" y="4648200"/>
            <a:ext cx="74676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solidFill>
                  <a:schemeClr val="accent1"/>
                </a:solidFill>
              </a:rPr>
              <a:t>By:</a:t>
            </a:r>
            <a:r>
              <a:rPr lang="en-US" sz="2800" dirty="0">
                <a:solidFill>
                  <a:schemeClr val="accent1"/>
                </a:solidFill>
              </a:rPr>
              <a:t>Goldman Z.a.c.k.s</a:t>
            </a:r>
          </a:p>
          <a:p>
            <a:r>
              <a:rPr lang="it-IT" sz="2800" dirty="0">
                <a:solidFill>
                  <a:schemeClr val="accent1"/>
                </a:solidFill>
              </a:rPr>
              <a:t>	Austin Molina</a:t>
            </a:r>
          </a:p>
          <a:p>
            <a:r>
              <a:rPr lang="it-IT" sz="2800" dirty="0">
                <a:solidFill>
                  <a:schemeClr val="accent1"/>
                </a:solidFill>
              </a:rPr>
              <a:t>	Cyril Mathew</a:t>
            </a:r>
          </a:p>
          <a:p>
            <a:r>
              <a:rPr lang="it-IT" sz="2800" dirty="0">
                <a:solidFill>
                  <a:schemeClr val="accent1"/>
                </a:solidFill>
              </a:rPr>
              <a:t>	</a:t>
            </a:r>
            <a:r>
              <a:rPr lang="en-US" sz="2800" dirty="0">
                <a:solidFill>
                  <a:schemeClr val="accent1"/>
                </a:solidFill>
              </a:rPr>
              <a:t>Keven Wang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Zachary Diaz</a:t>
            </a:r>
            <a:endParaRPr lang="it-IT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77AF-BEA2-42A6-9294-8F1576BC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C342-9E67-4F1F-9785-869CA8E4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Technologies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53FE2-9817-49DA-BD69-B04CFB74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03" y="1524000"/>
            <a:ext cx="2381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F86F1-2AD8-4567-87F5-5A6F17EC5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63" y="1946752"/>
            <a:ext cx="3082697" cy="1863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AA256-F806-4DA9-A4E0-C814BD42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662430"/>
            <a:ext cx="3360323" cy="2242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81CB76-E92D-4921-96B4-CC72C6A80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89" y="4317573"/>
            <a:ext cx="2113917" cy="1913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1F9139-AAAE-46FC-88B3-EEC5BEB72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87" y="4297253"/>
            <a:ext cx="1457327" cy="2011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6D7957-D740-4C71-B116-197FB9334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49" y="4271211"/>
            <a:ext cx="3521524" cy="19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120-E76F-4876-994B-EED3709D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Features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4501-97C5-4661-A162-5585D17F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88" y="2133599"/>
            <a:ext cx="3276596" cy="4043680"/>
          </a:xfrm>
        </p:spPr>
        <p:txBody>
          <a:bodyPr/>
          <a:lstStyle/>
          <a:p>
            <a:r>
              <a:rPr lang="en-US" sz="2800" dirty="0"/>
              <a:t>Coordinator</a:t>
            </a:r>
          </a:p>
          <a:p>
            <a:pPr lvl="1"/>
            <a:r>
              <a:rPr lang="en-US" sz="2400" dirty="0"/>
              <a:t>Approve availability adjustments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6FB4BB-6F0D-4562-8792-75977B9B4A8D}"/>
              </a:ext>
            </a:extLst>
          </p:cNvPr>
          <p:cNvSpPr txBox="1">
            <a:spLocks/>
          </p:cNvSpPr>
          <p:nvPr/>
        </p:nvSpPr>
        <p:spPr>
          <a:xfrm>
            <a:off x="692785" y="2082796"/>
            <a:ext cx="3352803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Employee</a:t>
            </a:r>
          </a:p>
          <a:p>
            <a:pPr lvl="1"/>
            <a:r>
              <a:rPr lang="en-US" sz="2400" dirty="0"/>
              <a:t>Provide Availability Time</a:t>
            </a:r>
          </a:p>
          <a:p>
            <a:pPr lvl="1"/>
            <a:r>
              <a:rPr lang="en-US" sz="2400" dirty="0"/>
              <a:t>View Schedule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2524D-AC01-41EE-9B16-FF7B598F4D35}"/>
              </a:ext>
            </a:extLst>
          </p:cNvPr>
          <p:cNvSpPr txBox="1">
            <a:spLocks/>
          </p:cNvSpPr>
          <p:nvPr/>
        </p:nvSpPr>
        <p:spPr>
          <a:xfrm>
            <a:off x="7313612" y="2062478"/>
            <a:ext cx="4419593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Manager</a:t>
            </a:r>
          </a:p>
          <a:p>
            <a:pPr lvl="2"/>
            <a:r>
              <a:rPr lang="en-US" sz="2400" dirty="0"/>
              <a:t>View employee availability</a:t>
            </a:r>
          </a:p>
          <a:p>
            <a:pPr lvl="2"/>
            <a:r>
              <a:rPr lang="en-US" sz="2400" dirty="0"/>
              <a:t>Fill out schedule with employees</a:t>
            </a:r>
          </a:p>
          <a:p>
            <a:pPr lvl="2"/>
            <a:r>
              <a:rPr lang="en-US" sz="2400" dirty="0"/>
              <a:t>Submit/distribute schedule to employees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77C-5CFE-4C3D-84DE-72C83733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2" y="2933700"/>
            <a:ext cx="8692399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792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36</TotalTime>
  <Words>45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Y Schedule </vt:lpstr>
      <vt:lpstr>Problem</vt:lpstr>
      <vt:lpstr>Technologies </vt:lpstr>
      <vt:lpstr>Features </vt:lpstr>
      <vt:lpstr>Demo Time!!!!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 Schedule</dc:title>
  <dc:creator>zack diaz</dc:creator>
  <cp:lastModifiedBy>zack diaz</cp:lastModifiedBy>
  <cp:revision>5</cp:revision>
  <dcterms:created xsi:type="dcterms:W3CDTF">2018-08-02T21:55:19Z</dcterms:created>
  <dcterms:modified xsi:type="dcterms:W3CDTF">2018-08-02T22:31:24Z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