
<file path=[Content_Types].xml><?xml version="1.0" encoding="utf-8"?>
<Types xmlns="http://schemas.openxmlformats.org/package/2006/content-types">
  <Override PartName="/_rels/.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1.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20.xml" ContentType="application/vnd.openxmlformats-officedocument.presentationml.slideLayout+xml"/>
  <Override PartName="/ppt/slideLayouts/slideLayout17.xml" ContentType="application/vnd.openxmlformats-officedocument.presentationml.slideLayout+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_rels/presentation.xml.rels" ContentType="application/vnd.openxmlformats-package.relationships+xml"/>
  <Override PartName="/ppt/media/image14.png" ContentType="image/png"/>
  <Override PartName="/ppt/media/image13.png" ContentType="image/png"/>
  <Override PartName="/ppt/media/image12.png" ContentType="image/png"/>
  <Override PartName="/ppt/media/image10.png" ContentType="image/png"/>
  <Override PartName="/ppt/media/image9.png" ContentType="image/png"/>
  <Override PartName="/ppt/media/image8.png" ContentType="image/png"/>
  <Override PartName="/ppt/media/image7.png" ContentType="image/png"/>
  <Override PartName="/ppt/media/image11.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slideMaster3.xml" ContentType="application/vnd.openxmlformats-officedocument.presentationml.slideMaster+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19983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27"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28"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30"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3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3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33"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35"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36"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37"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38"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39"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40"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47"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49"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51"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52"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56"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57"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58"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0"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61"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62"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4"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65"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66"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68"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69"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71"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7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7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74"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76"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77"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78"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79"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80"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81"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88" name="PlaceHolder 2"/>
          <p:cNvSpPr>
            <a:spLocks noGrp="1"/>
          </p:cNvSpPr>
          <p:nvPr>
            <p:ph type="subTitle"/>
          </p:nvPr>
        </p:nvSpPr>
        <p:spPr>
          <a:xfrm>
            <a:off x="599040" y="1828800"/>
            <a:ext cx="10830960" cy="539496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0"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2"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93"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8" name="PlaceHolder 2"/>
          <p:cNvSpPr>
            <a:spLocks noGrp="1"/>
          </p:cNvSpPr>
          <p:nvPr>
            <p:ph type="body"/>
          </p:nvPr>
        </p:nvSpPr>
        <p:spPr>
          <a:xfrm>
            <a:off x="599040" y="1828800"/>
            <a:ext cx="108309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97"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98"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99"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1"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102"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3"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5"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6"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07"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9" name="PlaceHolder 2"/>
          <p:cNvSpPr>
            <a:spLocks noGrp="1"/>
          </p:cNvSpPr>
          <p:nvPr>
            <p:ph type="body"/>
          </p:nvPr>
        </p:nvSpPr>
        <p:spPr>
          <a:xfrm>
            <a:off x="599040" y="1828800"/>
            <a:ext cx="10830960" cy="2573280"/>
          </a:xfrm>
          <a:prstGeom prst="rect">
            <a:avLst/>
          </a:prstGeom>
        </p:spPr>
        <p:txBody>
          <a:bodyPr lIns="0" rIns="0" tIns="0" bIns="0">
            <a:normAutofit/>
          </a:bodyPr>
          <a:p>
            <a:endParaRPr b="0" lang="en-US" sz="3200" spc="-1" strike="noStrike">
              <a:latin typeface="Source Sans Pro"/>
            </a:endParaRPr>
          </a:p>
        </p:txBody>
      </p:sp>
      <p:sp>
        <p:nvSpPr>
          <p:cNvPr id="110" name="PlaceHolder 3"/>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12"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13"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114"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
        <p:nvSpPr>
          <p:cNvPr id="115" name="PlaceHolder 5"/>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17" name="PlaceHolder 2"/>
          <p:cNvSpPr>
            <a:spLocks noGrp="1"/>
          </p:cNvSpPr>
          <p:nvPr>
            <p:ph type="body"/>
          </p:nvPr>
        </p:nvSpPr>
        <p:spPr>
          <a:xfrm>
            <a:off x="599040" y="1828800"/>
            <a:ext cx="3487320" cy="2573280"/>
          </a:xfrm>
          <a:prstGeom prst="rect">
            <a:avLst/>
          </a:prstGeom>
        </p:spPr>
        <p:txBody>
          <a:bodyPr lIns="0" rIns="0" tIns="0" bIns="0">
            <a:normAutofit/>
          </a:bodyPr>
          <a:p>
            <a:endParaRPr b="0" lang="en-US" sz="3200" spc="-1" strike="noStrike">
              <a:latin typeface="Source Sans Pro"/>
            </a:endParaRPr>
          </a:p>
        </p:txBody>
      </p:sp>
      <p:sp>
        <p:nvSpPr>
          <p:cNvPr id="118" name="PlaceHolder 3"/>
          <p:cNvSpPr>
            <a:spLocks noGrp="1"/>
          </p:cNvSpPr>
          <p:nvPr>
            <p:ph type="body"/>
          </p:nvPr>
        </p:nvSpPr>
        <p:spPr>
          <a:xfrm>
            <a:off x="4260960" y="1828800"/>
            <a:ext cx="3487320" cy="2573280"/>
          </a:xfrm>
          <a:prstGeom prst="rect">
            <a:avLst/>
          </a:prstGeom>
        </p:spPr>
        <p:txBody>
          <a:bodyPr lIns="0" rIns="0" tIns="0" bIns="0">
            <a:normAutofit/>
          </a:bodyPr>
          <a:p>
            <a:endParaRPr b="0" lang="en-US" sz="3200" spc="-1" strike="noStrike">
              <a:latin typeface="Source Sans Pro"/>
            </a:endParaRPr>
          </a:p>
        </p:txBody>
      </p:sp>
      <p:sp>
        <p:nvSpPr>
          <p:cNvPr id="119" name="PlaceHolder 4"/>
          <p:cNvSpPr>
            <a:spLocks noGrp="1"/>
          </p:cNvSpPr>
          <p:nvPr>
            <p:ph type="body"/>
          </p:nvPr>
        </p:nvSpPr>
        <p:spPr>
          <a:xfrm>
            <a:off x="7923240" y="1828800"/>
            <a:ext cx="3487320" cy="2573280"/>
          </a:xfrm>
          <a:prstGeom prst="rect">
            <a:avLst/>
          </a:prstGeom>
        </p:spPr>
        <p:txBody>
          <a:bodyPr lIns="0" rIns="0" tIns="0" bIns="0">
            <a:normAutofit/>
          </a:bodyPr>
          <a:p>
            <a:endParaRPr b="0" lang="en-US" sz="3200" spc="-1" strike="noStrike">
              <a:latin typeface="Source Sans Pro"/>
            </a:endParaRPr>
          </a:p>
        </p:txBody>
      </p:sp>
      <p:sp>
        <p:nvSpPr>
          <p:cNvPr id="120" name="PlaceHolder 5"/>
          <p:cNvSpPr>
            <a:spLocks noGrp="1"/>
          </p:cNvSpPr>
          <p:nvPr>
            <p:ph type="body"/>
          </p:nvPr>
        </p:nvSpPr>
        <p:spPr>
          <a:xfrm>
            <a:off x="7923240" y="4646880"/>
            <a:ext cx="3487320" cy="2573280"/>
          </a:xfrm>
          <a:prstGeom prst="rect">
            <a:avLst/>
          </a:prstGeom>
        </p:spPr>
        <p:txBody>
          <a:bodyPr lIns="0" rIns="0" tIns="0" bIns="0">
            <a:normAutofit/>
          </a:bodyPr>
          <a:p>
            <a:endParaRPr b="0" lang="en-US" sz="3200" spc="-1" strike="noStrike">
              <a:latin typeface="Source Sans Pro"/>
            </a:endParaRPr>
          </a:p>
        </p:txBody>
      </p:sp>
      <p:sp>
        <p:nvSpPr>
          <p:cNvPr id="121" name="PlaceHolder 6"/>
          <p:cNvSpPr>
            <a:spLocks noGrp="1"/>
          </p:cNvSpPr>
          <p:nvPr>
            <p:ph type="body"/>
          </p:nvPr>
        </p:nvSpPr>
        <p:spPr>
          <a:xfrm>
            <a:off x="4260960" y="4646880"/>
            <a:ext cx="3487320" cy="2573280"/>
          </a:xfrm>
          <a:prstGeom prst="rect">
            <a:avLst/>
          </a:prstGeom>
        </p:spPr>
        <p:txBody>
          <a:bodyPr lIns="0" rIns="0" tIns="0" bIns="0">
            <a:normAutofit/>
          </a:bodyPr>
          <a:p>
            <a:endParaRPr b="0" lang="en-US" sz="3200" spc="-1" strike="noStrike">
              <a:latin typeface="Source Sans Pro"/>
            </a:endParaRPr>
          </a:p>
        </p:txBody>
      </p:sp>
      <p:sp>
        <p:nvSpPr>
          <p:cNvPr id="122" name="PlaceHolder 7"/>
          <p:cNvSpPr>
            <a:spLocks noGrp="1"/>
          </p:cNvSpPr>
          <p:nvPr>
            <p:ph type="body"/>
          </p:nvPr>
        </p:nvSpPr>
        <p:spPr>
          <a:xfrm>
            <a:off x="599040" y="4646880"/>
            <a:ext cx="348732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0"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11" name="PlaceHolder 3"/>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99040" y="301320"/>
            <a:ext cx="10798560" cy="5851800"/>
          </a:xfrm>
          <a:prstGeom prst="rect">
            <a:avLst/>
          </a:prstGeom>
        </p:spPr>
        <p:txBody>
          <a:bodyPr lIns="0" rIns="0" tIns="0" bIns="0" anchor="ctr"/>
          <a:p>
            <a:pPr algn="ctr"/>
            <a:endParaRPr b="1" lang="en-US" sz="4000" spc="-1" strike="noStrike">
              <a:solidFill>
                <a:srgbClr val="04617b"/>
              </a:solidFill>
              <a:latin typeface="Source Sans Pro Black"/>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5"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16" name="PlaceHolder 3"/>
          <p:cNvSpPr>
            <a:spLocks noGrp="1"/>
          </p:cNvSpPr>
          <p:nvPr>
            <p:ph type="body"/>
          </p:nvPr>
        </p:nvSpPr>
        <p:spPr>
          <a:xfrm>
            <a:off x="599040" y="4646880"/>
            <a:ext cx="5285160" cy="2573280"/>
          </a:xfrm>
          <a:prstGeom prst="rect">
            <a:avLst/>
          </a:prstGeom>
        </p:spPr>
        <p:txBody>
          <a:bodyPr lIns="0" rIns="0" tIns="0" bIns="0">
            <a:normAutofit/>
          </a:bodyPr>
          <a:p>
            <a:endParaRPr b="0" lang="en-US" sz="3200" spc="-1" strike="noStrike">
              <a:latin typeface="Source Sans Pro"/>
            </a:endParaRPr>
          </a:p>
        </p:txBody>
      </p:sp>
      <p:sp>
        <p:nvSpPr>
          <p:cNvPr id="17" name="PlaceHolder 4"/>
          <p:cNvSpPr>
            <a:spLocks noGrp="1"/>
          </p:cNvSpPr>
          <p:nvPr>
            <p:ph type="body"/>
          </p:nvPr>
        </p:nvSpPr>
        <p:spPr>
          <a:xfrm>
            <a:off x="6148800" y="1828800"/>
            <a:ext cx="5285160" cy="539496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19" name="PlaceHolder 2"/>
          <p:cNvSpPr>
            <a:spLocks noGrp="1"/>
          </p:cNvSpPr>
          <p:nvPr>
            <p:ph type="body"/>
          </p:nvPr>
        </p:nvSpPr>
        <p:spPr>
          <a:xfrm>
            <a:off x="599040" y="1828800"/>
            <a:ext cx="5285160" cy="5394960"/>
          </a:xfrm>
          <a:prstGeom prst="rect">
            <a:avLst/>
          </a:prstGeom>
        </p:spPr>
        <p:txBody>
          <a:bodyPr lIns="0" rIns="0" tIns="0" bIns="0">
            <a:normAutofit/>
          </a:bodyPr>
          <a:p>
            <a:endParaRPr b="0" lang="en-US" sz="3200" spc="-1" strike="noStrike">
              <a:latin typeface="Source Sans Pro"/>
            </a:endParaRPr>
          </a:p>
        </p:txBody>
      </p:sp>
      <p:sp>
        <p:nvSpPr>
          <p:cNvPr id="20"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21" name="PlaceHolder 4"/>
          <p:cNvSpPr>
            <a:spLocks noGrp="1"/>
          </p:cNvSpPr>
          <p:nvPr>
            <p:ph type="body"/>
          </p:nvPr>
        </p:nvSpPr>
        <p:spPr>
          <a:xfrm>
            <a:off x="6148800" y="4646880"/>
            <a:ext cx="52851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99040" y="301320"/>
            <a:ext cx="10798560" cy="1262160"/>
          </a:xfrm>
          <a:prstGeom prst="rect">
            <a:avLst/>
          </a:prstGeom>
        </p:spPr>
        <p:txBody>
          <a:bodyPr lIns="0" rIns="0" tIns="0" bIns="0" anchor="ctr">
            <a:normAutofit/>
          </a:bodyPr>
          <a:p>
            <a:endParaRPr b="0" lang="en-US" sz="6000" spc="-1" strike="noStrike">
              <a:solidFill>
                <a:srgbClr val="04617b"/>
              </a:solidFill>
              <a:latin typeface="Source Sans Pro Light"/>
            </a:endParaRPr>
          </a:p>
        </p:txBody>
      </p:sp>
      <p:sp>
        <p:nvSpPr>
          <p:cNvPr id="23" name="PlaceHolder 2"/>
          <p:cNvSpPr>
            <a:spLocks noGrp="1"/>
          </p:cNvSpPr>
          <p:nvPr>
            <p:ph type="body"/>
          </p:nvPr>
        </p:nvSpPr>
        <p:spPr>
          <a:xfrm>
            <a:off x="599040" y="1828800"/>
            <a:ext cx="5285160" cy="2573280"/>
          </a:xfrm>
          <a:prstGeom prst="rect">
            <a:avLst/>
          </a:prstGeom>
        </p:spPr>
        <p:txBody>
          <a:bodyPr lIns="0" rIns="0" tIns="0" bIns="0">
            <a:normAutofit/>
          </a:bodyPr>
          <a:p>
            <a:endParaRPr b="0" lang="en-US" sz="3200" spc="-1" strike="noStrike">
              <a:latin typeface="Source Sans Pro"/>
            </a:endParaRPr>
          </a:p>
        </p:txBody>
      </p:sp>
      <p:sp>
        <p:nvSpPr>
          <p:cNvPr id="24" name="PlaceHolder 3"/>
          <p:cNvSpPr>
            <a:spLocks noGrp="1"/>
          </p:cNvSpPr>
          <p:nvPr>
            <p:ph type="body"/>
          </p:nvPr>
        </p:nvSpPr>
        <p:spPr>
          <a:xfrm>
            <a:off x="6148800" y="1828800"/>
            <a:ext cx="5285160" cy="2573280"/>
          </a:xfrm>
          <a:prstGeom prst="rect">
            <a:avLst/>
          </a:prstGeom>
        </p:spPr>
        <p:txBody>
          <a:bodyPr lIns="0" rIns="0" tIns="0" bIns="0">
            <a:normAutofit/>
          </a:bodyPr>
          <a:p>
            <a:endParaRPr b="0" lang="en-US" sz="3200" spc="-1" strike="noStrike">
              <a:latin typeface="Source Sans Pro"/>
            </a:endParaRPr>
          </a:p>
        </p:txBody>
      </p:sp>
      <p:sp>
        <p:nvSpPr>
          <p:cNvPr id="25" name="PlaceHolder 4"/>
          <p:cNvSpPr>
            <a:spLocks noGrp="1"/>
          </p:cNvSpPr>
          <p:nvPr>
            <p:ph type="body"/>
          </p:nvPr>
        </p:nvSpPr>
        <p:spPr>
          <a:xfrm>
            <a:off x="599040" y="4646880"/>
            <a:ext cx="10830960" cy="2573280"/>
          </a:xfrm>
          <a:prstGeom prst="rect">
            <a:avLst/>
          </a:prstGeom>
        </p:spPr>
        <p:txBody>
          <a:bodyPr lIns="0" rIns="0" tIns="0" bIns="0">
            <a:normAutofit/>
          </a:bodyPr>
          <a:p>
            <a:endParaRPr b="0" lang="en-US" sz="3200" spc="-1" strike="noStrike">
              <a:latin typeface="Source Sans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dt"/>
          </p:nvPr>
        </p:nvSpPr>
        <p:spPr>
          <a:xfrm>
            <a:off x="563040" y="6887160"/>
            <a:ext cx="2795400" cy="521640"/>
          </a:xfrm>
          <a:prstGeom prst="rect">
            <a:avLst/>
          </a:prstGeom>
        </p:spPr>
        <p:txBody>
          <a:bodyPr lIns="0" rIns="0" tIns="0" bIns="0"/>
          <a:p>
            <a:r>
              <a:rPr b="0" lang="en-US" sz="2400" spc="-1" strike="noStrike">
                <a:solidFill>
                  <a:srgbClr val="dbf5f9"/>
                </a:solidFill>
                <a:latin typeface="Source Sans Pro"/>
              </a:rPr>
              <a:t>&lt;date/time&gt;</a:t>
            </a:r>
            <a:endParaRPr b="0" lang="en-US" sz="2400" spc="-1" strike="noStrike">
              <a:solidFill>
                <a:srgbClr val="dbf5f9"/>
              </a:solidFill>
              <a:latin typeface="Source Sans Pro"/>
            </a:endParaRPr>
          </a:p>
        </p:txBody>
      </p:sp>
      <p:sp>
        <p:nvSpPr>
          <p:cNvPr id="1" name="PlaceHolder 2"/>
          <p:cNvSpPr>
            <a:spLocks noGrp="1"/>
          </p:cNvSpPr>
          <p:nvPr>
            <p:ph type="ftr"/>
          </p:nvPr>
        </p:nvSpPr>
        <p:spPr>
          <a:xfrm>
            <a:off x="4066560" y="6887160"/>
            <a:ext cx="3803040" cy="521640"/>
          </a:xfrm>
          <a:prstGeom prst="rect">
            <a:avLst/>
          </a:prstGeom>
        </p:spPr>
        <p:txBody>
          <a:bodyPr lIns="0" rIns="0" tIns="0" bIns="0"/>
          <a:p>
            <a:pPr algn="ctr"/>
            <a:r>
              <a:rPr b="0" lang="en-US" sz="2400" spc="-1" strike="noStrike">
                <a:solidFill>
                  <a:srgbClr val="dbf5f9"/>
                </a:solidFill>
                <a:latin typeface="Source Sans Pro"/>
              </a:rPr>
              <a:t>&lt;footer&gt;</a:t>
            </a:r>
            <a:endParaRPr b="0" lang="en-US" sz="2400" spc="-1" strike="noStrike">
              <a:solidFill>
                <a:srgbClr val="dbf5f9"/>
              </a:solidFill>
              <a:latin typeface="Source Sans Pro"/>
            </a:endParaRPr>
          </a:p>
        </p:txBody>
      </p:sp>
      <p:sp>
        <p:nvSpPr>
          <p:cNvPr id="2" name="PlaceHolder 3"/>
          <p:cNvSpPr>
            <a:spLocks noGrp="1"/>
          </p:cNvSpPr>
          <p:nvPr>
            <p:ph type="sldNum"/>
          </p:nvPr>
        </p:nvSpPr>
        <p:spPr>
          <a:xfrm>
            <a:off x="8566200" y="6887160"/>
            <a:ext cx="2795400" cy="521640"/>
          </a:xfrm>
          <a:prstGeom prst="rect">
            <a:avLst/>
          </a:prstGeom>
        </p:spPr>
        <p:txBody>
          <a:bodyPr lIns="0" rIns="0" tIns="0" bIns="0"/>
          <a:p>
            <a:pPr algn="r"/>
            <a:fld id="{6AE582C5-58B9-4FB3-8C4D-078FF6D84E5B}" type="slidenum">
              <a:rPr b="0" lang="en-US" sz="2400" spc="-1" strike="noStrike">
                <a:solidFill>
                  <a:srgbClr val="dbf5f9"/>
                </a:solidFill>
                <a:latin typeface="Source Sans Pro"/>
              </a:rPr>
              <a:t>&lt;number&gt;</a:t>
            </a:fld>
            <a:endParaRPr b="0" lang="en-US" sz="2400" spc="-1" strike="noStrike">
              <a:solidFill>
                <a:srgbClr val="dbf5f9"/>
              </a:solidFill>
              <a:latin typeface="Source Sans Pro"/>
            </a:endParaRPr>
          </a:p>
        </p:txBody>
      </p:sp>
      <p:sp>
        <p:nvSpPr>
          <p:cNvPr id="3" name="PlaceHolder 4"/>
          <p:cNvSpPr>
            <a:spLocks noGrp="1"/>
          </p:cNvSpPr>
          <p:nvPr>
            <p:ph type="title"/>
          </p:nvPr>
        </p:nvSpPr>
        <p:spPr>
          <a:xfrm>
            <a:off x="548640" y="301320"/>
            <a:ext cx="10798560" cy="4453560"/>
          </a:xfrm>
          <a:prstGeom prst="rect">
            <a:avLst/>
          </a:prstGeom>
        </p:spPr>
        <p:txBody>
          <a:bodyPr lIns="0" rIns="0" tIns="0" bIns="0" anchor="b">
            <a:normAutofit/>
          </a:bodyPr>
          <a:p>
            <a:r>
              <a:rPr b="0" lang="en-US" sz="8000" spc="-1" strike="noStrike">
                <a:solidFill>
                  <a:srgbClr val="04617b"/>
                </a:solidFill>
                <a:latin typeface="Source Sans Pro Light"/>
              </a:rPr>
              <a:t>Click to edit the title text format</a:t>
            </a:r>
            <a:endParaRPr b="0" lang="en-US" sz="8000" spc="-1" strike="noStrike">
              <a:solidFill>
                <a:srgbClr val="04617b"/>
              </a:solidFill>
              <a:latin typeface="Source Sans Pro Light"/>
            </a:endParaRPr>
          </a:p>
        </p:txBody>
      </p:sp>
      <p:sp>
        <p:nvSpPr>
          <p:cNvPr id="4" name="PlaceHolder 5"/>
          <p:cNvSpPr>
            <a:spLocks noGrp="1"/>
          </p:cNvSpPr>
          <p:nvPr>
            <p:ph type="body"/>
          </p:nvPr>
        </p:nvSpPr>
        <p:spPr>
          <a:xfrm>
            <a:off x="552960" y="5216400"/>
            <a:ext cx="10789920" cy="1550160"/>
          </a:xfrm>
          <a:prstGeom prst="rect">
            <a:avLst/>
          </a:prstGeom>
        </p:spPr>
        <p:txBody>
          <a:bodyPr lIns="0" rIns="0" tIns="0" bIns="0">
            <a:normAutofit/>
          </a:bodyPr>
          <a:p>
            <a:pPr marL="432000" indent="-324000">
              <a:spcAft>
                <a:spcPts val="1233"/>
              </a:spcAft>
              <a:buClr>
                <a:srgbClr val="f49100"/>
              </a:buClr>
              <a:buSzPct val="45000"/>
              <a:buFont typeface="Wingdings" charset="2"/>
              <a:buChar char=""/>
            </a:pPr>
            <a:r>
              <a:rPr b="0" lang="en-US" sz="2800" spc="-1" strike="noStrike">
                <a:solidFill>
                  <a:srgbClr val="dbf5f9"/>
                </a:solidFill>
                <a:latin typeface="Source Sans Pro"/>
              </a:rPr>
              <a:t>Click to edit the outline text format</a:t>
            </a:r>
            <a:endParaRPr b="0" lang="en-US" sz="2800" spc="-1" strike="noStrike">
              <a:solidFill>
                <a:srgbClr val="dbf5f9"/>
              </a:solidFill>
              <a:latin typeface="Source Sans Pro"/>
            </a:endParaRPr>
          </a:p>
          <a:p>
            <a:pPr lvl="1" marL="864000" indent="-324000">
              <a:spcAft>
                <a:spcPts val="1123"/>
              </a:spcAft>
              <a:buClr>
                <a:srgbClr val="f49100"/>
              </a:buClr>
              <a:buSzPct val="75000"/>
              <a:buFont typeface="Symbol" charset="2"/>
              <a:buChar char=""/>
            </a:pPr>
            <a:r>
              <a:rPr b="0" lang="en-US" sz="2200" spc="-1" strike="noStrike">
                <a:solidFill>
                  <a:srgbClr val="dbf5f9"/>
                </a:solidFill>
                <a:latin typeface="Source Sans Pro"/>
              </a:rPr>
              <a:t>Second Outline Level</a:t>
            </a:r>
            <a:endParaRPr b="0" lang="en-US" sz="2200" spc="-1" strike="noStrike">
              <a:solidFill>
                <a:srgbClr val="dbf5f9"/>
              </a:solidFill>
              <a:latin typeface="Source Sans Pro"/>
            </a:endParaRPr>
          </a:p>
          <a:p>
            <a:pPr lvl="2" marL="1296000" indent="-288000">
              <a:spcAft>
                <a:spcPts val="850"/>
              </a:spcAft>
              <a:buClr>
                <a:srgbClr val="f49100"/>
              </a:buClr>
              <a:buSzPct val="45000"/>
              <a:buFont typeface="Wingdings" charset="2"/>
              <a:buChar char=""/>
            </a:pPr>
            <a:r>
              <a:rPr b="0" lang="en-US" sz="2400" spc="-1" strike="noStrike">
                <a:solidFill>
                  <a:srgbClr val="dbf5f9"/>
                </a:solidFill>
                <a:latin typeface="Source Sans Pro"/>
              </a:rPr>
              <a:t>Third Outline Level</a:t>
            </a:r>
            <a:endParaRPr b="0" lang="en-US" sz="2400" spc="-1" strike="noStrike">
              <a:solidFill>
                <a:srgbClr val="dbf5f9"/>
              </a:solidFill>
              <a:latin typeface="Source Sans Pro"/>
            </a:endParaRPr>
          </a:p>
          <a:p>
            <a:pPr lvl="3" marL="1728000" indent="-216000">
              <a:spcAft>
                <a:spcPts val="567"/>
              </a:spcAft>
              <a:buClr>
                <a:srgbClr val="f49100"/>
              </a:buClr>
              <a:buSzPct val="75000"/>
              <a:buFont typeface="Symbol" charset="2"/>
              <a:buChar char=""/>
            </a:pPr>
            <a:r>
              <a:rPr b="0" lang="en-US" sz="2000" spc="-1" strike="noStrike">
                <a:solidFill>
                  <a:srgbClr val="dbf5f9"/>
                </a:solidFill>
                <a:latin typeface="Source Sans Pro"/>
              </a:rPr>
              <a:t>Fourth Outline Level</a:t>
            </a:r>
            <a:endParaRPr b="0" lang="en-US" sz="2000" spc="-1" strike="noStrike">
              <a:solidFill>
                <a:srgbClr val="dbf5f9"/>
              </a:solidFill>
              <a:latin typeface="Source Sans Pro"/>
            </a:endParaRPr>
          </a:p>
          <a:p>
            <a:pPr lvl="4" marL="2160000" indent="-216000">
              <a:spcAft>
                <a:spcPts val="283"/>
              </a:spcAft>
              <a:buClr>
                <a:srgbClr val="f49100"/>
              </a:buClr>
              <a:buSzPct val="45000"/>
              <a:buFont typeface="Wingdings" charset="2"/>
              <a:buChar char=""/>
            </a:pPr>
            <a:r>
              <a:rPr b="0" lang="en-US" sz="2000" spc="-1" strike="noStrike">
                <a:solidFill>
                  <a:srgbClr val="dbf5f9"/>
                </a:solidFill>
                <a:latin typeface="Source Sans Pro"/>
              </a:rPr>
              <a:t>Fifth Outline Level</a:t>
            </a:r>
            <a:endParaRPr b="0" lang="en-US" sz="2000" spc="-1" strike="noStrike">
              <a:solidFill>
                <a:srgbClr val="dbf5f9"/>
              </a:solidFill>
              <a:latin typeface="Source Sans Pro"/>
            </a:endParaRPr>
          </a:p>
          <a:p>
            <a:pPr lvl="5" marL="2592000" indent="-216000">
              <a:spcAft>
                <a:spcPts val="283"/>
              </a:spcAft>
              <a:buClr>
                <a:srgbClr val="f49100"/>
              </a:buClr>
              <a:buSzPct val="45000"/>
              <a:buFont typeface="Wingdings" charset="2"/>
              <a:buChar char=""/>
            </a:pPr>
            <a:r>
              <a:rPr b="0" lang="en-US" sz="2000" spc="-1" strike="noStrike">
                <a:solidFill>
                  <a:srgbClr val="dbf5f9"/>
                </a:solidFill>
                <a:latin typeface="Source Sans Pro"/>
              </a:rPr>
              <a:t>Sixth Outline Level</a:t>
            </a:r>
            <a:endParaRPr b="0" lang="en-US" sz="2000" spc="-1" strike="noStrike">
              <a:solidFill>
                <a:srgbClr val="dbf5f9"/>
              </a:solidFill>
              <a:latin typeface="Source Sans Pro"/>
            </a:endParaRPr>
          </a:p>
          <a:p>
            <a:pPr lvl="6" marL="3024000" indent="-216000">
              <a:spcAft>
                <a:spcPts val="283"/>
              </a:spcAft>
              <a:buClr>
                <a:srgbClr val="f49100"/>
              </a:buClr>
              <a:buSzPct val="45000"/>
              <a:buFont typeface="Wingdings" charset="2"/>
              <a:buChar char=""/>
            </a:pPr>
            <a:r>
              <a:rPr b="0" lang="en-US" sz="2000" spc="-1" strike="noStrike">
                <a:solidFill>
                  <a:srgbClr val="dbf5f9"/>
                </a:solidFill>
                <a:latin typeface="Source Sans Pro"/>
              </a:rPr>
              <a:t>Seventh Outline Level</a:t>
            </a:r>
            <a:endParaRPr b="0" lang="en-US" sz="2000" spc="-1" strike="noStrike">
              <a:solidFill>
                <a:srgbClr val="dbf5f9"/>
              </a:solidFill>
              <a:latin typeface="Source Sans Pro"/>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599040" y="121320"/>
            <a:ext cx="10798560" cy="1262160"/>
          </a:xfrm>
          <a:prstGeom prst="rect">
            <a:avLst/>
          </a:prstGeom>
        </p:spPr>
        <p:txBody>
          <a:bodyPr lIns="0" rIns="0" tIns="0" bIns="0" anchor="b">
            <a:normAutofit/>
          </a:bodyPr>
          <a:p>
            <a:r>
              <a:rPr b="0" lang="en-US" sz="6000" spc="-1" strike="noStrike">
                <a:solidFill>
                  <a:srgbClr val="ffffff"/>
                </a:solidFill>
                <a:latin typeface="Source Sans Pro Light"/>
              </a:rPr>
              <a:t>Click to edit the title text format</a:t>
            </a:r>
            <a:endParaRPr b="0" lang="en-US" sz="6000" spc="-1" strike="noStrike">
              <a:solidFill>
                <a:srgbClr val="ffffff"/>
              </a:solidFill>
              <a:latin typeface="Source Sans Pro Light"/>
            </a:endParaRPr>
          </a:p>
        </p:txBody>
      </p:sp>
      <p:sp>
        <p:nvSpPr>
          <p:cNvPr id="42" name="PlaceHolder 2"/>
          <p:cNvSpPr>
            <a:spLocks noGrp="1"/>
          </p:cNvSpPr>
          <p:nvPr>
            <p:ph type="body"/>
          </p:nvPr>
        </p:nvSpPr>
        <p:spPr>
          <a:xfrm>
            <a:off x="599040" y="1920240"/>
            <a:ext cx="10739520" cy="4663440"/>
          </a:xfrm>
          <a:prstGeom prst="rect">
            <a:avLst/>
          </a:prstGeom>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43" name="PlaceHolder 3"/>
          <p:cNvSpPr>
            <a:spLocks noGrp="1"/>
          </p:cNvSpPr>
          <p:nvPr>
            <p:ph type="dt"/>
          </p:nvPr>
        </p:nvSpPr>
        <p:spPr>
          <a:xfrm>
            <a:off x="599040" y="6887160"/>
            <a:ext cx="2795400" cy="521640"/>
          </a:xfrm>
          <a:prstGeom prst="rect">
            <a:avLst/>
          </a:prstGeom>
        </p:spPr>
        <p:txBody>
          <a:bodyPr lIns="0" rIns="0" tIns="0" bIns="0"/>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44" name="PlaceHolder 4"/>
          <p:cNvSpPr>
            <a:spLocks noGrp="1"/>
          </p:cNvSpPr>
          <p:nvPr>
            <p:ph type="ftr"/>
          </p:nvPr>
        </p:nvSpPr>
        <p:spPr>
          <a:xfrm>
            <a:off x="4102560" y="6887160"/>
            <a:ext cx="3803040" cy="521640"/>
          </a:xfrm>
          <a:prstGeom prst="rect">
            <a:avLst/>
          </a:prstGeom>
        </p:spPr>
        <p:txBody>
          <a:bodyPr lIns="0" rIns="0" tIns="0" bIns="0"/>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45" name="PlaceHolder 5"/>
          <p:cNvSpPr>
            <a:spLocks noGrp="1"/>
          </p:cNvSpPr>
          <p:nvPr>
            <p:ph type="sldNum"/>
          </p:nvPr>
        </p:nvSpPr>
        <p:spPr>
          <a:xfrm>
            <a:off x="8602200" y="6887160"/>
            <a:ext cx="2795400" cy="521640"/>
          </a:xfrm>
          <a:prstGeom prst="rect">
            <a:avLst/>
          </a:prstGeom>
        </p:spPr>
        <p:txBody>
          <a:bodyPr lIns="0" rIns="0" tIns="0" bIns="0"/>
          <a:p>
            <a:pPr algn="r"/>
            <a:fld id="{8C55E40E-96AD-4934-8547-DE597302F92F}"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stretch>
            <a:fillRect/>
          </a:stretch>
        </a:blip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599040" y="301320"/>
            <a:ext cx="10798560" cy="1262160"/>
          </a:xfrm>
          <a:prstGeom prst="rect">
            <a:avLst/>
          </a:prstGeom>
        </p:spPr>
        <p:txBody>
          <a:bodyPr lIns="0" rIns="0" tIns="0" bIns="0" anchor="ctr">
            <a:normAutofit/>
          </a:bodyPr>
          <a:p>
            <a:r>
              <a:rPr b="0" lang="en-US" sz="6000" spc="-1" strike="noStrike">
                <a:solidFill>
                  <a:srgbClr val="04617b"/>
                </a:solidFill>
                <a:latin typeface="Source Sans Pro Light"/>
              </a:rPr>
              <a:t>Click to edit the title text format</a:t>
            </a:r>
            <a:endParaRPr b="0" lang="en-US" sz="6000" spc="-1" strike="noStrike">
              <a:solidFill>
                <a:srgbClr val="04617b"/>
              </a:solidFill>
              <a:latin typeface="Source Sans Pro Light"/>
            </a:endParaRPr>
          </a:p>
        </p:txBody>
      </p:sp>
      <p:sp>
        <p:nvSpPr>
          <p:cNvPr id="83" name="PlaceHolder 2"/>
          <p:cNvSpPr>
            <a:spLocks noGrp="1"/>
          </p:cNvSpPr>
          <p:nvPr>
            <p:ph type="body"/>
          </p:nvPr>
        </p:nvSpPr>
        <p:spPr>
          <a:xfrm>
            <a:off x="599040" y="1828800"/>
            <a:ext cx="10830960" cy="5394960"/>
          </a:xfrm>
          <a:prstGeom prst="rect">
            <a:avLst/>
          </a:prstGeom>
        </p:spPr>
        <p:txBody>
          <a:bodyPr lIns="0" rIns="0" tIns="0" bIns="0">
            <a:normAutofit/>
          </a:bodyPr>
          <a:p>
            <a:pPr marL="432000" indent="-324000">
              <a:spcAft>
                <a:spcPts val="1412"/>
              </a:spcAft>
              <a:buClr>
                <a:srgbClr val="04617b"/>
              </a:buClr>
              <a:buSzPct val="45000"/>
              <a:buFont typeface="Wingdings" charset="2"/>
              <a:buChar char=""/>
            </a:pPr>
            <a:r>
              <a:rPr b="0" lang="en-US" sz="3200" spc="-1" strike="noStrike">
                <a:latin typeface="Source Sans Pro"/>
              </a:rPr>
              <a:t>Click to edit the outline text format</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Second Outline Level</a:t>
            </a:r>
            <a:endParaRPr b="0" lang="en-US" sz="2800" spc="-1" strike="noStrike">
              <a:latin typeface="Source Sans Pro"/>
            </a:endParaRPr>
          </a:p>
          <a:p>
            <a:pPr lvl="2" marL="1296000" indent="-288000">
              <a:spcAft>
                <a:spcPts val="850"/>
              </a:spcAft>
              <a:buClr>
                <a:srgbClr val="04617b"/>
              </a:buClr>
              <a:buSzPct val="45000"/>
              <a:buFont typeface="Wingdings" charset="2"/>
              <a:buChar char=""/>
            </a:pPr>
            <a:r>
              <a:rPr b="0" lang="en-US" sz="2400" spc="-1" strike="noStrike">
                <a:latin typeface="Source Sans Pro"/>
              </a:rPr>
              <a:t>Third Outline Level</a:t>
            </a:r>
            <a:endParaRPr b="0" lang="en-US" sz="2400" spc="-1" strike="noStrike">
              <a:latin typeface="Source Sans Pro"/>
            </a:endParaRPr>
          </a:p>
          <a:p>
            <a:pPr lvl="3" marL="1728000" indent="-216000">
              <a:spcAft>
                <a:spcPts val="567"/>
              </a:spcAft>
              <a:buClr>
                <a:srgbClr val="04617b"/>
              </a:buClr>
              <a:buSzPct val="75000"/>
              <a:buFont typeface="Symbol" charset="2"/>
              <a:buChar char=""/>
            </a:pPr>
            <a:r>
              <a:rPr b="0" lang="en-US" sz="2400" spc="-1" strike="noStrike">
                <a:latin typeface="Source Sans Pro"/>
              </a:rPr>
              <a:t>Fourth Outline Level</a:t>
            </a:r>
            <a:endParaRPr b="0" lang="en-US" sz="2400" spc="-1" strike="noStrike">
              <a:latin typeface="Source Sans Pro"/>
            </a:endParaRPr>
          </a:p>
          <a:p>
            <a:pPr lvl="4" marL="2160000" indent="-216000">
              <a:spcAft>
                <a:spcPts val="283"/>
              </a:spcAft>
              <a:buClr>
                <a:srgbClr val="04617b"/>
              </a:buClr>
              <a:buSzPct val="45000"/>
              <a:buFont typeface="Wingdings" charset="2"/>
              <a:buChar char=""/>
            </a:pPr>
            <a:r>
              <a:rPr b="0" lang="en-US" sz="2400" spc="-1" strike="noStrike">
                <a:latin typeface="Source Sans Pro"/>
              </a:rPr>
              <a:t>Fifth Outline Level</a:t>
            </a:r>
            <a:endParaRPr b="0" lang="en-US" sz="2400" spc="-1" strike="noStrike">
              <a:latin typeface="Source Sans Pro"/>
            </a:endParaRPr>
          </a:p>
          <a:p>
            <a:pPr lvl="5" marL="2592000" indent="-216000">
              <a:spcAft>
                <a:spcPts val="283"/>
              </a:spcAft>
              <a:buClr>
                <a:srgbClr val="04617b"/>
              </a:buClr>
              <a:buSzPct val="45000"/>
              <a:buFont typeface="Wingdings" charset="2"/>
              <a:buChar char=""/>
            </a:pPr>
            <a:r>
              <a:rPr b="0" lang="en-US" sz="2400" spc="-1" strike="noStrike">
                <a:latin typeface="Source Sans Pro"/>
              </a:rPr>
              <a:t>Sixth Outline Level</a:t>
            </a:r>
            <a:endParaRPr b="0" lang="en-US" sz="2400" spc="-1" strike="noStrike">
              <a:latin typeface="Source Sans Pro"/>
            </a:endParaRPr>
          </a:p>
          <a:p>
            <a:pPr lvl="6" marL="3024000" indent="-216000">
              <a:spcAft>
                <a:spcPts val="283"/>
              </a:spcAft>
              <a:buClr>
                <a:srgbClr val="04617b"/>
              </a:buClr>
              <a:buSzPct val="45000"/>
              <a:buFont typeface="Wingdings" charset="2"/>
              <a:buChar char=""/>
            </a:pPr>
            <a:r>
              <a:rPr b="0" lang="en-US" sz="2400" spc="-1" strike="noStrike">
                <a:latin typeface="Source Sans Pro"/>
              </a:rPr>
              <a:t>Seventh Outline Level</a:t>
            </a:r>
            <a:endParaRPr b="0" lang="en-US" sz="2400" spc="-1" strike="noStrike">
              <a:latin typeface="Source Sans Pro"/>
            </a:endParaRPr>
          </a:p>
        </p:txBody>
      </p:sp>
      <p:sp>
        <p:nvSpPr>
          <p:cNvPr id="84" name="PlaceHolder 3"/>
          <p:cNvSpPr>
            <a:spLocks noGrp="1"/>
          </p:cNvSpPr>
          <p:nvPr>
            <p:ph type="dt"/>
          </p:nvPr>
        </p:nvSpPr>
        <p:spPr>
          <a:xfrm>
            <a:off x="599040" y="6827760"/>
            <a:ext cx="2795400" cy="521640"/>
          </a:xfrm>
          <a:prstGeom prst="rect">
            <a:avLst/>
          </a:prstGeom>
        </p:spPr>
        <p:txBody>
          <a:bodyPr lIns="0" rIns="0" tIns="0" bIns="0"/>
          <a:p>
            <a:r>
              <a:rPr b="0" lang="en-US" sz="2400" spc="-1" strike="noStrike">
                <a:solidFill>
                  <a:srgbClr val="484848"/>
                </a:solidFill>
                <a:latin typeface="Source Sans Pro"/>
              </a:rPr>
              <a:t>&lt;date/time&gt;</a:t>
            </a:r>
            <a:endParaRPr b="0" lang="en-US" sz="2400" spc="-1" strike="noStrike">
              <a:solidFill>
                <a:srgbClr val="484848"/>
              </a:solidFill>
              <a:latin typeface="Source Sans Pro"/>
            </a:endParaRPr>
          </a:p>
        </p:txBody>
      </p:sp>
      <p:sp>
        <p:nvSpPr>
          <p:cNvPr id="85" name="PlaceHolder 4"/>
          <p:cNvSpPr>
            <a:spLocks noGrp="1"/>
          </p:cNvSpPr>
          <p:nvPr>
            <p:ph type="ftr"/>
          </p:nvPr>
        </p:nvSpPr>
        <p:spPr>
          <a:xfrm>
            <a:off x="4102560" y="6827760"/>
            <a:ext cx="3803040" cy="521640"/>
          </a:xfrm>
          <a:prstGeom prst="rect">
            <a:avLst/>
          </a:prstGeom>
        </p:spPr>
        <p:txBody>
          <a:bodyPr lIns="0" rIns="0" tIns="0" bIns="0"/>
          <a:p>
            <a:pPr algn="ctr"/>
            <a:r>
              <a:rPr b="0" lang="en-US" sz="2400" spc="-1" strike="noStrike">
                <a:solidFill>
                  <a:srgbClr val="484848"/>
                </a:solidFill>
                <a:latin typeface="Source Sans Pro"/>
              </a:rPr>
              <a:t>&lt;footer&gt;</a:t>
            </a:r>
            <a:endParaRPr b="0" lang="en-US" sz="2400" spc="-1" strike="noStrike">
              <a:solidFill>
                <a:srgbClr val="484848"/>
              </a:solidFill>
              <a:latin typeface="Source Sans Pro"/>
            </a:endParaRPr>
          </a:p>
        </p:txBody>
      </p:sp>
      <p:sp>
        <p:nvSpPr>
          <p:cNvPr id="86" name="PlaceHolder 5"/>
          <p:cNvSpPr>
            <a:spLocks noGrp="1"/>
          </p:cNvSpPr>
          <p:nvPr>
            <p:ph type="sldNum"/>
          </p:nvPr>
        </p:nvSpPr>
        <p:spPr>
          <a:xfrm>
            <a:off x="9188640" y="6827760"/>
            <a:ext cx="2253600" cy="521640"/>
          </a:xfrm>
          <a:prstGeom prst="rect">
            <a:avLst/>
          </a:prstGeom>
        </p:spPr>
        <p:txBody>
          <a:bodyPr lIns="0" rIns="0" tIns="0" bIns="0"/>
          <a:p>
            <a:pPr algn="r"/>
            <a:fld id="{18A16E61-FCEC-4DD8-A5E7-59BCE32AAFBA}" type="slidenum">
              <a:rPr b="0" lang="en-US" sz="2400" spc="-1" strike="noStrike">
                <a:solidFill>
                  <a:srgbClr val="484848"/>
                </a:solidFill>
                <a:latin typeface="Source Sans Pro"/>
              </a:rPr>
              <a:t>&lt;number&gt;</a:t>
            </a:fld>
            <a:endParaRPr b="0" lang="en-US" sz="2400" spc="-1" strike="noStrike">
              <a:solidFill>
                <a:srgbClr val="484848"/>
              </a:solidFill>
              <a:latin typeface="Source Sans Pro"/>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5.xml"/>
</Relationships>
</file>

<file path=ppt/slides/_rels/slide12.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slideLayout" Target="../slideLayouts/slideLayout16.xml"/>
</Relationships>
</file>

<file path=ppt/slides/_rels/slide13.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TextShape 1"/>
          <p:cNvSpPr txBox="1"/>
          <p:nvPr/>
        </p:nvSpPr>
        <p:spPr>
          <a:xfrm>
            <a:off x="548640" y="301320"/>
            <a:ext cx="10798560" cy="4453560"/>
          </a:xfrm>
          <a:prstGeom prst="rect">
            <a:avLst/>
          </a:prstGeom>
          <a:noFill/>
          <a:ln>
            <a:noFill/>
          </a:ln>
        </p:spPr>
        <p:txBody>
          <a:bodyPr lIns="0" rIns="0" tIns="0" bIns="0" anchor="b">
            <a:normAutofit/>
          </a:bodyPr>
          <a:p>
            <a:r>
              <a:rPr b="0" lang="en-US" sz="6600" spc="-1" strike="noStrike">
                <a:solidFill>
                  <a:srgbClr val="04617b"/>
                </a:solidFill>
                <a:latin typeface="Source Sans Pro Light"/>
              </a:rPr>
              <a:t>Masking Up, Online</a:t>
            </a:r>
            <a:endParaRPr b="0" lang="en-US" sz="6600" spc="-1" strike="noStrike">
              <a:solidFill>
                <a:srgbClr val="04617b"/>
              </a:solidFill>
              <a:latin typeface="Source Sans Pro Light"/>
            </a:endParaRPr>
          </a:p>
        </p:txBody>
      </p:sp>
      <p:sp>
        <p:nvSpPr>
          <p:cNvPr id="124" name="TextShape 2"/>
          <p:cNvSpPr txBox="1"/>
          <p:nvPr/>
        </p:nvSpPr>
        <p:spPr>
          <a:xfrm>
            <a:off x="552960" y="5216400"/>
            <a:ext cx="10789920" cy="1550160"/>
          </a:xfrm>
          <a:prstGeom prst="rect">
            <a:avLst/>
          </a:prstGeom>
          <a:noFill/>
          <a:ln>
            <a:noFill/>
          </a:ln>
        </p:spPr>
        <p:txBody>
          <a:bodyPr lIns="0" rIns="0" tIns="0" bIns="0"/>
          <a:p>
            <a:r>
              <a:rPr b="1" lang="en-US" sz="3600" spc="-1" strike="noStrike">
                <a:solidFill>
                  <a:srgbClr val="dbf5f9"/>
                </a:solidFill>
                <a:latin typeface="Source Sans Pro"/>
              </a:rPr>
              <a:t>Anonymity Online</a:t>
            </a:r>
            <a:endParaRPr b="1" lang="en-US" sz="3600" spc="-1" strike="noStrike">
              <a:solidFill>
                <a:srgbClr val="dbf5f9"/>
              </a:solidFill>
              <a:latin typeface="Source Sans Pro"/>
            </a:endParaRPr>
          </a:p>
          <a:p>
            <a:r>
              <a:rPr b="1" lang="en-US" sz="3600" spc="-1" strike="noStrike">
                <a:solidFill>
                  <a:srgbClr val="dbf5f9"/>
                </a:solidFill>
                <a:latin typeface="Source Sans Pro"/>
              </a:rPr>
              <a:t>Tor vs. VPN vs. Proxy</a:t>
            </a:r>
            <a:endParaRPr b="1" lang="en-US" sz="3600" spc="-1" strike="noStrike">
              <a:solidFill>
                <a:srgbClr val="dbf5f9"/>
              </a:solidFill>
              <a:latin typeface="Source Sans Pro"/>
            </a:endParaRPr>
          </a:p>
        </p:txBody>
      </p:sp>
      <p:pic>
        <p:nvPicPr>
          <p:cNvPr id="125" name="" descr=""/>
          <p:cNvPicPr/>
          <p:nvPr/>
        </p:nvPicPr>
        <p:blipFill>
          <a:blip r:embed="rId1"/>
          <a:stretch/>
        </p:blipFill>
        <p:spPr>
          <a:xfrm>
            <a:off x="6833520" y="146880"/>
            <a:ext cx="4687920" cy="351072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I2P</a:t>
            </a:r>
            <a:endParaRPr b="0" lang="en-US" sz="6000" spc="-1" strike="noStrike">
              <a:solidFill>
                <a:srgbClr val="ffffff"/>
              </a:solidFill>
              <a:latin typeface="Source Sans Pro Light"/>
            </a:endParaRPr>
          </a:p>
        </p:txBody>
      </p:sp>
      <p:sp>
        <p:nvSpPr>
          <p:cNvPr id="149"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I2P, short for the Invisible Internet Project, spawned in 2003, and is an anonymizing network that focuses on secure internal connections between users. Tor, on the other hand, largely focuses on allowing users to reach the regular internet anonymously (called the clearnet). In other words, we can think of Tor as being a path to the regular internet, while I2P seeks to create its own internet. In this light, we can already see that these two services are apples and oranges, thus there is no reason to say that one is better than another. Unfortunately this debate regularly takes place. </a:t>
            </a:r>
            <a:endParaRPr b="0" lang="en-US" sz="3200" spc="-1" strike="noStrike">
              <a:latin typeface="Source Sans Pro"/>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599040" y="301320"/>
            <a:ext cx="10798560" cy="1262160"/>
          </a:xfrm>
          <a:prstGeom prst="rect">
            <a:avLst/>
          </a:prstGeom>
          <a:noFill/>
          <a:ln>
            <a:noFill/>
          </a:ln>
        </p:spPr>
        <p:txBody>
          <a:bodyPr lIns="0" rIns="0" tIns="0" bIns="0" anchor="ctr">
            <a:normAutofit/>
          </a:bodyPr>
          <a:p>
            <a:endParaRPr b="0" lang="en-US" sz="6000" spc="-1" strike="noStrike">
              <a:solidFill>
                <a:srgbClr val="04617b"/>
              </a:solidFill>
              <a:latin typeface="Source Sans Pro Light"/>
            </a:endParaRPr>
          </a:p>
        </p:txBody>
      </p:sp>
      <p:sp>
        <p:nvSpPr>
          <p:cNvPr id="151" name="TextShape 2"/>
          <p:cNvSpPr txBox="1"/>
          <p:nvPr/>
        </p:nvSpPr>
        <p:spPr>
          <a:xfrm>
            <a:off x="365760" y="1798920"/>
            <a:ext cx="4023360" cy="2224440"/>
          </a:xfrm>
          <a:prstGeom prst="rect">
            <a:avLst/>
          </a:prstGeom>
          <a:noFill/>
          <a:ln>
            <a:noFill/>
          </a:ln>
        </p:spPr>
        <p:txBody>
          <a:bodyPr lIns="0" rIns="0" tIns="0" bIns="0">
            <a:normAutofit/>
          </a:bodyPr>
          <a:p>
            <a:pPr algn="ctr">
              <a:spcAft>
                <a:spcPts val="1412"/>
              </a:spcAft>
            </a:pPr>
            <a:r>
              <a:rPr b="0" lang="en-US" sz="3200" spc="-1" strike="noStrike">
                <a:solidFill>
                  <a:srgbClr val="89c765"/>
                </a:solidFill>
                <a:latin typeface="Source Sans Pro"/>
              </a:rPr>
              <a:t>Tor</a:t>
            </a:r>
            <a:endParaRPr b="0" lang="en-US" sz="3200" spc="-1" strike="noStrike">
              <a:latin typeface="Source Sans Pro"/>
            </a:endParaRPr>
          </a:p>
        </p:txBody>
      </p:sp>
      <p:sp>
        <p:nvSpPr>
          <p:cNvPr id="152" name="TextShape 3"/>
          <p:cNvSpPr txBox="1"/>
          <p:nvPr/>
        </p:nvSpPr>
        <p:spPr>
          <a:xfrm>
            <a:off x="4297680" y="1828800"/>
            <a:ext cx="3474720" cy="2224440"/>
          </a:xfrm>
          <a:prstGeom prst="rect">
            <a:avLst/>
          </a:prstGeom>
          <a:noFill/>
          <a:ln>
            <a:noFill/>
          </a:ln>
        </p:spPr>
        <p:txBody>
          <a:bodyPr lIns="0" rIns="0" tIns="0" bIns="0">
            <a:normAutofit/>
          </a:bodyPr>
          <a:p>
            <a:pPr algn="ctr">
              <a:spcAft>
                <a:spcPts val="1412"/>
              </a:spcAft>
            </a:pPr>
            <a:r>
              <a:rPr b="0" lang="en-US" sz="3200" spc="-1" strike="noStrike">
                <a:solidFill>
                  <a:srgbClr val="e3d200"/>
                </a:solidFill>
                <a:latin typeface="Source Sans Pro"/>
              </a:rPr>
              <a:t>VPN</a:t>
            </a:r>
            <a:endParaRPr b="0" lang="en-US" sz="3200" spc="-1" strike="noStrike">
              <a:latin typeface="Source Sans Pro"/>
            </a:endParaRPr>
          </a:p>
        </p:txBody>
      </p:sp>
      <p:sp>
        <p:nvSpPr>
          <p:cNvPr id="153" name="TextShape 4"/>
          <p:cNvSpPr txBox="1"/>
          <p:nvPr/>
        </p:nvSpPr>
        <p:spPr>
          <a:xfrm>
            <a:off x="7863840" y="1828800"/>
            <a:ext cx="3657600" cy="2224440"/>
          </a:xfrm>
          <a:prstGeom prst="rect">
            <a:avLst/>
          </a:prstGeom>
          <a:noFill/>
          <a:ln>
            <a:noFill/>
          </a:ln>
        </p:spPr>
        <p:txBody>
          <a:bodyPr lIns="0" rIns="0" tIns="0" bIns="0">
            <a:normAutofit/>
          </a:bodyPr>
          <a:p>
            <a:pPr algn="ctr">
              <a:spcAft>
                <a:spcPts val="1412"/>
              </a:spcAft>
            </a:pPr>
            <a:r>
              <a:rPr b="0" lang="en-US" sz="3200" spc="-1" strike="noStrike">
                <a:latin typeface="Source Sans Pro"/>
              </a:rPr>
              <a:t>Proxy</a:t>
            </a:r>
            <a:endParaRPr b="0" lang="en-US" sz="3200" spc="-1" strike="noStrike">
              <a:latin typeface="Source Sans Pro"/>
            </a:endParaRPr>
          </a:p>
        </p:txBody>
      </p:sp>
      <p:graphicFrame>
        <p:nvGraphicFramePr>
          <p:cNvPr id="154" name="Table 5"/>
          <p:cNvGraphicFramePr/>
          <p:nvPr/>
        </p:nvGraphicFramePr>
        <p:xfrm>
          <a:off x="1448280" y="632880"/>
          <a:ext cx="9788400" cy="6105240"/>
        </p:xfrm>
        <a:graphic>
          <a:graphicData uri="http://schemas.openxmlformats.org/drawingml/2006/table">
            <a:tbl>
              <a:tblPr/>
              <a:tblGrid>
                <a:gridCol w="2446920"/>
                <a:gridCol w="2446920"/>
                <a:gridCol w="2446920"/>
                <a:gridCol w="2448000"/>
              </a:tblGrid>
              <a:tr h="915480">
                <a:tc>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lIns="90000" rIns="90000" tIns="46800" bIns="46800"/>
                    <a:p>
                      <a:pPr algn="ctr"/>
                      <a:r>
                        <a:rPr b="0" lang="en-US" sz="5400" spc="-1" strike="noStrike">
                          <a:latin typeface="Source Sans Pro"/>
                        </a:rPr>
                        <a:t>Tor</a:t>
                      </a:r>
                      <a:endParaRPr b="0" lang="en-US" sz="54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72bf44"/>
                    </a:solidFill>
                  </a:tcPr>
                </a:tc>
                <a:tc>
                  <a:txBody>
                    <a:bodyPr lIns="90000" rIns="90000" tIns="46800" bIns="46800"/>
                    <a:p>
                      <a:pPr algn="ctr"/>
                      <a:r>
                        <a:rPr b="0" lang="en-US" sz="5400" spc="-1" strike="noStrike">
                          <a:latin typeface="Source Sans Pro"/>
                        </a:rPr>
                        <a:t>VPN</a:t>
                      </a:r>
                      <a:endParaRPr b="0" lang="en-US" sz="54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685"/>
                    </a:solidFill>
                  </a:tcPr>
                </a:tc>
                <a:tc>
                  <a:txBody>
                    <a:bodyPr lIns="90000" rIns="90000" tIns="46800" bIns="46800"/>
                    <a:p>
                      <a:pPr algn="ctr"/>
                      <a:r>
                        <a:rPr b="0" lang="en-US" sz="5400" spc="-1" strike="noStrike">
                          <a:latin typeface="Source Sans Pro"/>
                        </a:rPr>
                        <a:t>Proxy</a:t>
                      </a:r>
                      <a:endParaRPr b="0" lang="en-US" sz="54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87d1d1"/>
                    </a:solidFill>
                  </a:tcPr>
                </a:tc>
              </a:tr>
              <a:tr h="1191600">
                <a:tc>
                  <a:txBody>
                    <a:bodyPr lIns="90000" rIns="90000" tIns="46800" bIns="46800"/>
                    <a:p>
                      <a:r>
                        <a:rPr b="0" lang="en-US" sz="2200" spc="-1" strike="noStrike">
                          <a:latin typeface="Source Sans Pro"/>
                        </a:rPr>
                        <a:t>What is it?</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Protocol that bounces your connections around a network to hide your surfing</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Protocol that connects you to a server b4 accessing site</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Protocol that connects browser you to a server b4 accessing site</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997920">
                <a:tc>
                  <a:txBody>
                    <a:bodyPr lIns="90000" rIns="90000" tIns="46800" bIns="46800"/>
                    <a:p>
                      <a:r>
                        <a:rPr b="0" lang="en-US" sz="2200" spc="-1" strike="noStrike">
                          <a:latin typeface="Source Sans Pro"/>
                        </a:rPr>
                        <a:t>When do I use it?</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Accessing websites anonymously, Dark Web</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Anonymous online,access foreign content</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Same as VPN, bypass filters</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997920">
                <a:tc>
                  <a:txBody>
                    <a:bodyPr lIns="90000" rIns="90000" tIns="46800" bIns="46800"/>
                    <a:p>
                      <a:r>
                        <a:rPr b="0" lang="en-US" sz="2200" spc="-1" strike="noStrike">
                          <a:latin typeface="Source Sans Pro"/>
                        </a:rPr>
                        <a:t>Difficulty of Set-Up?</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Just a download/install!</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1800" spc="-1" strike="noStrike">
                          <a:latin typeface="Arial"/>
                        </a:rPr>
                        <a:t>Depends on company, can be simple though</a:t>
                      </a:r>
                      <a:endParaRPr b="0" lang="en-US" sz="18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Lots of instructions out there</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000080">
                <a:tc>
                  <a:txBody>
                    <a:bodyPr lIns="90000" rIns="90000" tIns="46800" bIns="46800"/>
                    <a:p>
                      <a:r>
                        <a:rPr b="0" lang="en-US" sz="2200" spc="-1" strike="noStrike">
                          <a:latin typeface="Source Sans Pro"/>
                        </a:rPr>
                        <a:t>Ease of Use?</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Pretty easy, though maybe slow</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Depends on company, can be simple though</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Like using the web regularly!</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r h="1002240">
                <a:tc>
                  <a:txBody>
                    <a:bodyPr lIns="90000" rIns="90000" tIns="46800" bIns="46800"/>
                    <a:p>
                      <a:r>
                        <a:rPr b="0" lang="en-US" sz="2200" spc="-1" strike="noStrike">
                          <a:latin typeface="Source Sans Pro"/>
                        </a:rPr>
                        <a:t>Drawbacks</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Slow, not impervious to tracking</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Could be within U.S, could log your sessions</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c>
                  <a:txBody>
                    <a:bodyPr lIns="90000" rIns="90000" tIns="46800" bIns="46800"/>
                    <a:p>
                      <a:pPr algn="ctr"/>
                      <a:r>
                        <a:rPr b="0" lang="en-US" sz="2200" spc="-1" strike="noStrike">
                          <a:latin typeface="Source Sans Pro"/>
                        </a:rPr>
                        <a:t>Bare bones privacy, many keep logs</a:t>
                      </a:r>
                      <a:endParaRPr b="0" lang="en-US" sz="2200" spc="-1" strike="noStrike">
                        <a:latin typeface="Source Sans Pro"/>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eeeee"/>
                    </a:solidFill>
                  </a:tcPr>
                </a:tc>
              </a:tr>
            </a:tbl>
          </a:graphicData>
        </a:graphic>
      </p:graphicFrame>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5"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Recommendations</a:t>
            </a:r>
            <a:endParaRPr b="0" lang="en-US" sz="6000" spc="-1" strike="noStrike">
              <a:solidFill>
                <a:srgbClr val="ffffff"/>
              </a:solidFill>
              <a:latin typeface="Source Sans Pro Light"/>
            </a:endParaRPr>
          </a:p>
        </p:txBody>
      </p:sp>
      <p:sp>
        <p:nvSpPr>
          <p:cNvPr id="156" name="TextShape 2"/>
          <p:cNvSpPr txBox="1"/>
          <p:nvPr/>
        </p:nvSpPr>
        <p:spPr>
          <a:xfrm>
            <a:off x="599040" y="1920240"/>
            <a:ext cx="524088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Tor</a:t>
            </a:r>
            <a:endParaRPr b="0" lang="en-US" sz="3200" spc="-1" strike="noStrike">
              <a:latin typeface="Source Sans Pro"/>
            </a:endParaRPr>
          </a:p>
        </p:txBody>
      </p:sp>
      <p:sp>
        <p:nvSpPr>
          <p:cNvPr id="157" name="TextShape 3"/>
          <p:cNvSpPr txBox="1"/>
          <p:nvPr/>
        </p:nvSpPr>
        <p:spPr>
          <a:xfrm>
            <a:off x="6102360" y="1920240"/>
            <a:ext cx="524088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VPN</a:t>
            </a:r>
            <a:endParaRPr b="0" lang="en-US" sz="32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Policies</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Thatoneprivacyguy</a:t>
            </a:r>
            <a:endParaRPr b="0" lang="en-US" sz="2800" spc="-1" strike="noStrike">
              <a:latin typeface="Source Sans Pro"/>
            </a:endParaRPr>
          </a:p>
          <a:p>
            <a:pPr lvl="1" marL="864000" indent="-324000">
              <a:spcAft>
                <a:spcPts val="1123"/>
              </a:spcAft>
              <a:buClr>
                <a:srgbClr val="04617b"/>
              </a:buClr>
              <a:buSzPct val="75000"/>
              <a:buFont typeface="Symbol" charset="2"/>
              <a:buChar char=""/>
            </a:pPr>
            <a:r>
              <a:rPr b="0" lang="en-US" sz="2800" spc="-1" strike="noStrike">
                <a:latin typeface="Source Sans Pro"/>
              </a:rPr>
              <a:t>Privacytools.io</a:t>
            </a:r>
            <a:endParaRPr b="0" lang="en-US" sz="2800" spc="-1" strike="noStrike">
              <a:latin typeface="Source Sans Pro"/>
            </a:endParaRPr>
          </a:p>
        </p:txBody>
      </p:sp>
      <p:pic>
        <p:nvPicPr>
          <p:cNvPr id="158" name="" descr=""/>
          <p:cNvPicPr/>
          <p:nvPr/>
        </p:nvPicPr>
        <p:blipFill>
          <a:blip r:embed="rId1"/>
          <a:stretch/>
        </p:blipFill>
        <p:spPr>
          <a:xfrm>
            <a:off x="365760" y="2616480"/>
            <a:ext cx="5394600" cy="3144240"/>
          </a:xfrm>
          <a:prstGeom prst="rect">
            <a:avLst/>
          </a:prstGeom>
          <a:ln>
            <a:noFill/>
          </a:ln>
        </p:spPr>
      </p:pic>
      <p:pic>
        <p:nvPicPr>
          <p:cNvPr id="159" name="" descr=""/>
          <p:cNvPicPr/>
          <p:nvPr/>
        </p:nvPicPr>
        <p:blipFill>
          <a:blip r:embed="rId2"/>
          <a:stretch/>
        </p:blipFill>
        <p:spPr>
          <a:xfrm>
            <a:off x="6309360" y="4754880"/>
            <a:ext cx="4987440" cy="731160"/>
          </a:xfrm>
          <a:prstGeom prst="rect">
            <a:avLst/>
          </a:prstGeom>
          <a:ln>
            <a:noFill/>
          </a:ln>
        </p:spPr>
      </p:pic>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548640" y="4955760"/>
            <a:ext cx="10798560" cy="1262160"/>
          </a:xfrm>
          <a:prstGeom prst="rect">
            <a:avLst/>
          </a:prstGeom>
          <a:noFill/>
          <a:ln>
            <a:noFill/>
          </a:ln>
        </p:spPr>
        <p:txBody>
          <a:bodyPr lIns="0" rIns="0" tIns="0" bIns="0" anchor="ctr">
            <a:normAutofit/>
          </a:bodyPr>
          <a:p>
            <a:pPr algn="ctr"/>
            <a:r>
              <a:rPr b="0" lang="en-US" sz="6000" spc="-1" strike="noStrike">
                <a:solidFill>
                  <a:srgbClr val="04617b"/>
                </a:solidFill>
                <a:latin typeface="Source Sans Pro Light"/>
              </a:rPr>
              <a:t>Let’s Talk About IT!</a:t>
            </a:r>
            <a:endParaRPr b="0" lang="en-US" sz="6000" spc="-1" strike="noStrike">
              <a:solidFill>
                <a:srgbClr val="04617b"/>
              </a:solidFill>
              <a:latin typeface="Source Sans Pro Light"/>
            </a:endParaRPr>
          </a:p>
        </p:txBody>
      </p:sp>
      <p:pic>
        <p:nvPicPr>
          <p:cNvPr id="161" name="" descr=""/>
          <p:cNvPicPr/>
          <p:nvPr/>
        </p:nvPicPr>
        <p:blipFill>
          <a:blip r:embed="rId1"/>
          <a:stretch/>
        </p:blipFill>
        <p:spPr>
          <a:xfrm>
            <a:off x="2950560" y="822960"/>
            <a:ext cx="6102000" cy="4325400"/>
          </a:xfrm>
          <a:prstGeom prst="rect">
            <a:avLst/>
          </a:prstGeom>
          <a:ln>
            <a:noFill/>
          </a:ln>
        </p:spPr>
      </p:pic>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1"/>
          <a:stretch>
            <a:fillRect/>
          </a:stretch>
        </a:blipFill>
      </p:bgPr>
    </p:bg>
    <p:spTree>
      <p:nvGrpSpPr>
        <p:cNvPr id="1" name=""/>
        <p:cNvGrpSpPr/>
        <p:nvPr/>
      </p:nvGrpSpPr>
      <p:grpSpPr>
        <a:xfrm>
          <a:off x="0" y="0"/>
          <a:ext cx="0" cy="0"/>
          <a:chOff x="0" y="0"/>
          <a:chExt cx="0" cy="0"/>
        </a:xfrm>
      </p:grpSpPr>
      <p:sp>
        <p:nvSpPr>
          <p:cNvPr id="126"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Outline</a:t>
            </a:r>
            <a:endParaRPr b="0" lang="en-US" sz="6000" spc="-1" strike="noStrike">
              <a:solidFill>
                <a:srgbClr val="ffffff"/>
              </a:solidFill>
              <a:latin typeface="Source Sans Pro Light"/>
            </a:endParaRPr>
          </a:p>
        </p:txBody>
      </p:sp>
      <p:sp>
        <p:nvSpPr>
          <p:cNvPr id="127"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VPN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Tor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Proxies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I2P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Compare/Contrast</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Recommendations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Discussion</a:t>
            </a:r>
            <a:endParaRPr b="0" lang="en-US" sz="3200" spc="-1" strike="noStrike">
              <a:latin typeface="Source Sans Pro"/>
            </a:endParaRPr>
          </a:p>
        </p:txBody>
      </p:sp>
      <p:pic>
        <p:nvPicPr>
          <p:cNvPr id="128" name="" descr=""/>
          <p:cNvPicPr/>
          <p:nvPr/>
        </p:nvPicPr>
        <p:blipFill>
          <a:blip r:embed="rId2"/>
          <a:stretch/>
        </p:blipFill>
        <p:spPr>
          <a:xfrm>
            <a:off x="4937760" y="2194560"/>
            <a:ext cx="6492240" cy="3589560"/>
          </a:xfrm>
          <a:prstGeom prst="rect">
            <a:avLst/>
          </a:prstGeom>
          <a:ln>
            <a:noFill/>
          </a:ln>
        </p:spPr>
      </p:pic>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VPN</a:t>
            </a:r>
            <a:endParaRPr b="0" lang="en-US" sz="6000" spc="-1" strike="noStrike">
              <a:solidFill>
                <a:srgbClr val="ffffff"/>
              </a:solidFill>
              <a:latin typeface="Source Sans Pro Light"/>
            </a:endParaRPr>
          </a:p>
        </p:txBody>
      </p:sp>
      <p:sp>
        <p:nvSpPr>
          <p:cNvPr id="130"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Stands for </a:t>
            </a:r>
            <a:r>
              <a:rPr b="1" lang="en-US" sz="3200" spc="-1" strike="noStrike">
                <a:latin typeface="Source Sans Pro"/>
              </a:rPr>
              <a:t>V</a:t>
            </a:r>
            <a:r>
              <a:rPr b="0" lang="en-US" sz="3200" spc="-1" strike="noStrike">
                <a:latin typeface="Source Sans Pro"/>
              </a:rPr>
              <a:t>irtual</a:t>
            </a:r>
            <a:r>
              <a:rPr b="1" lang="en-US" sz="3200" spc="-1" strike="noStrike">
                <a:latin typeface="Source Sans Pro"/>
              </a:rPr>
              <a:t> P</a:t>
            </a:r>
            <a:r>
              <a:rPr b="0" lang="en-US" sz="3200" spc="-1" strike="noStrike">
                <a:latin typeface="Source Sans Pro"/>
              </a:rPr>
              <a:t>rivacy </a:t>
            </a:r>
            <a:r>
              <a:rPr b="1" lang="en-US" sz="3200" spc="-1" strike="noStrike">
                <a:latin typeface="Source Sans Pro"/>
              </a:rPr>
              <a:t>N</a:t>
            </a:r>
            <a:r>
              <a:rPr b="0" lang="en-US" sz="3200" spc="-1" strike="noStrike">
                <a:latin typeface="Source Sans Pro"/>
              </a:rPr>
              <a:t>etwork</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 network connection that enables you to create a secure connection to another location, thereby allowing you to appear as if you were in another place</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Your computer creates an encrypted virtual tunnel to the VPN server and all of your browsing appears as if it is coming from the VPN server.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All of the Internet traffic goes through this encrypted tunnel, keeping your data from being exposed to eavesdroppers between your computer and the VPN server.</a:t>
            </a:r>
            <a:endParaRPr b="0" lang="en-US" sz="3200" spc="-1" strike="noStrike">
              <a:latin typeface="Source Sans Pro"/>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VPN Basics</a:t>
            </a:r>
            <a:endParaRPr b="0" lang="en-US" sz="6000" spc="-1" strike="noStrike">
              <a:solidFill>
                <a:srgbClr val="ffffff"/>
              </a:solidFill>
              <a:latin typeface="Source Sans Pro Light"/>
            </a:endParaRPr>
          </a:p>
        </p:txBody>
      </p:sp>
      <p:sp>
        <p:nvSpPr>
          <p:cNvPr id="132" name="TextShape 2"/>
          <p:cNvSpPr txBox="1"/>
          <p:nvPr/>
        </p:nvSpPr>
        <p:spPr>
          <a:xfrm>
            <a:off x="599040" y="1920240"/>
            <a:ext cx="10739520" cy="4663440"/>
          </a:xfrm>
          <a:prstGeom prst="rect">
            <a:avLst/>
          </a:prstGeom>
          <a:noFill/>
          <a:ln>
            <a:noFill/>
          </a:ln>
        </p:spPr>
        <p:txBody>
          <a:bodyPr lIns="0" rIns="0" tIns="0" bIns="0">
            <a:normAutofit/>
          </a:bodyPr>
          <a:p>
            <a:endParaRPr b="0" lang="en-US" sz="3200" spc="-1" strike="noStrike">
              <a:latin typeface="Source Sans Pro"/>
            </a:endParaRPr>
          </a:p>
        </p:txBody>
      </p:sp>
      <p:pic>
        <p:nvPicPr>
          <p:cNvPr id="133" name="" descr=""/>
          <p:cNvPicPr/>
          <p:nvPr/>
        </p:nvPicPr>
        <p:blipFill>
          <a:blip r:embed="rId1"/>
          <a:stretch/>
        </p:blipFill>
        <p:spPr>
          <a:xfrm>
            <a:off x="1645920" y="1828800"/>
            <a:ext cx="9052560" cy="4526280"/>
          </a:xfrm>
          <a:prstGeom prst="rect">
            <a:avLst/>
          </a:prstGeom>
          <a:ln>
            <a:noFill/>
          </a:ln>
        </p:spPr>
      </p:pic>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Tor</a:t>
            </a:r>
            <a:endParaRPr b="0" lang="en-US" sz="6000" spc="-1" strike="noStrike">
              <a:solidFill>
                <a:srgbClr val="ffffff"/>
              </a:solidFill>
              <a:latin typeface="Source Sans Pro Light"/>
            </a:endParaRPr>
          </a:p>
        </p:txBody>
      </p:sp>
      <p:sp>
        <p:nvSpPr>
          <p:cNvPr id="135"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Stands for </a:t>
            </a:r>
            <a:r>
              <a:rPr b="1" lang="en-US" sz="3200" spc="-1" strike="noStrike">
                <a:latin typeface="Source Sans Pro"/>
              </a:rPr>
              <a:t>T</a:t>
            </a:r>
            <a:r>
              <a:rPr b="0" lang="en-US" sz="3200" spc="-1" strike="noStrike">
                <a:latin typeface="Source Sans Pro"/>
              </a:rPr>
              <a:t>he </a:t>
            </a:r>
            <a:r>
              <a:rPr b="1" lang="en-US" sz="3200" spc="-1" strike="noStrike">
                <a:latin typeface="Source Sans Pro"/>
              </a:rPr>
              <a:t>O</a:t>
            </a:r>
            <a:r>
              <a:rPr b="0" lang="en-US" sz="3200" spc="-1" strike="noStrike">
                <a:latin typeface="Source Sans Pro"/>
              </a:rPr>
              <a:t>nion </a:t>
            </a:r>
            <a:r>
              <a:rPr b="1" lang="en-US" sz="3200" spc="-1" strike="noStrike">
                <a:latin typeface="Source Sans Pro"/>
              </a:rPr>
              <a:t>R</a:t>
            </a:r>
            <a:r>
              <a:rPr b="0" lang="en-US" sz="3200" spc="-1" strike="noStrike">
                <a:latin typeface="Source Sans Pro"/>
              </a:rPr>
              <a:t>outer</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Protocol for making your internet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surfacing that much more anonymous</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by bouncing your connection from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node to node all around the world</a:t>
            </a:r>
            <a:endParaRPr b="0" lang="en-US" sz="3200" spc="-1" strike="noStrike">
              <a:latin typeface="Source Sans Pro"/>
            </a:endParaRPr>
          </a:p>
        </p:txBody>
      </p:sp>
      <p:pic>
        <p:nvPicPr>
          <p:cNvPr id="136" name="" descr=""/>
          <p:cNvPicPr/>
          <p:nvPr/>
        </p:nvPicPr>
        <p:blipFill>
          <a:blip r:embed="rId1"/>
          <a:stretch/>
        </p:blipFill>
        <p:spPr>
          <a:xfrm>
            <a:off x="7406640" y="1645920"/>
            <a:ext cx="4023360" cy="2442600"/>
          </a:xfrm>
          <a:prstGeom prst="rect">
            <a:avLst/>
          </a:prstGeom>
          <a:ln>
            <a:noFill/>
          </a:ln>
        </p:spPr>
      </p:pic>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Tor 101</a:t>
            </a:r>
            <a:endParaRPr b="0" lang="en-US" sz="6000" spc="-1" strike="noStrike">
              <a:solidFill>
                <a:srgbClr val="ffffff"/>
              </a:solidFill>
              <a:latin typeface="Source Sans Pro Light"/>
            </a:endParaRPr>
          </a:p>
        </p:txBody>
      </p:sp>
      <p:sp>
        <p:nvSpPr>
          <p:cNvPr id="138" name="TextShape 2"/>
          <p:cNvSpPr txBox="1"/>
          <p:nvPr/>
        </p:nvSpPr>
        <p:spPr>
          <a:xfrm>
            <a:off x="599040" y="1920240"/>
            <a:ext cx="10739520" cy="4663440"/>
          </a:xfrm>
          <a:prstGeom prst="rect">
            <a:avLst/>
          </a:prstGeom>
          <a:noFill/>
          <a:ln>
            <a:noFill/>
          </a:ln>
        </p:spPr>
        <p:txBody>
          <a:bodyPr lIns="0" rIns="0" tIns="0" bIns="0">
            <a:normAutofit/>
          </a:bodyPr>
          <a:p>
            <a:endParaRPr b="0" lang="en-US" sz="3200" spc="-1" strike="noStrike">
              <a:latin typeface="Source Sans Pro"/>
            </a:endParaRPr>
          </a:p>
        </p:txBody>
      </p:sp>
      <p:pic>
        <p:nvPicPr>
          <p:cNvPr id="139" name="" descr=""/>
          <p:cNvPicPr/>
          <p:nvPr/>
        </p:nvPicPr>
        <p:blipFill>
          <a:blip r:embed="rId1"/>
          <a:stretch/>
        </p:blipFill>
        <p:spPr>
          <a:xfrm>
            <a:off x="2651760" y="1760040"/>
            <a:ext cx="7402680" cy="4732200"/>
          </a:xfrm>
          <a:prstGeom prst="rect">
            <a:avLst/>
          </a:prstGeom>
          <a:ln>
            <a:noFill/>
          </a:ln>
        </p:spPr>
      </p:pic>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Tor 101</a:t>
            </a:r>
            <a:endParaRPr b="0" lang="en-US" sz="6000" spc="-1" strike="noStrike">
              <a:solidFill>
                <a:srgbClr val="ffffff"/>
              </a:solidFill>
              <a:latin typeface="Source Sans Pro Light"/>
            </a:endParaRPr>
          </a:p>
        </p:txBody>
      </p:sp>
      <p:sp>
        <p:nvSpPr>
          <p:cNvPr id="141" name="TextShape 2"/>
          <p:cNvSpPr txBox="1"/>
          <p:nvPr/>
        </p:nvSpPr>
        <p:spPr>
          <a:xfrm>
            <a:off x="599040" y="1920240"/>
            <a:ext cx="10739520" cy="4663440"/>
          </a:xfrm>
          <a:prstGeom prst="rect">
            <a:avLst/>
          </a:prstGeom>
          <a:noFill/>
          <a:ln>
            <a:noFill/>
          </a:ln>
        </p:spPr>
        <p:txBody>
          <a:bodyPr lIns="0" rIns="0" tIns="0" bIns="0">
            <a:normAutofit/>
          </a:bodyPr>
          <a:p>
            <a:endParaRPr b="0" lang="en-US" sz="3200" spc="-1" strike="noStrike">
              <a:latin typeface="Source Sans Pro"/>
            </a:endParaRPr>
          </a:p>
        </p:txBody>
      </p:sp>
      <p:pic>
        <p:nvPicPr>
          <p:cNvPr id="142" name="" descr=""/>
          <p:cNvPicPr/>
          <p:nvPr/>
        </p:nvPicPr>
        <p:blipFill>
          <a:blip r:embed="rId1"/>
          <a:stretch/>
        </p:blipFill>
        <p:spPr>
          <a:xfrm>
            <a:off x="2644200" y="1953720"/>
            <a:ext cx="6957000" cy="4447080"/>
          </a:xfrm>
          <a:prstGeom prst="rect">
            <a:avLst/>
          </a:prstGeom>
          <a:ln>
            <a:noFill/>
          </a:ln>
        </p:spPr>
      </p:pic>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Tor 101</a:t>
            </a:r>
            <a:endParaRPr b="0" lang="en-US" sz="6000" spc="-1" strike="noStrike">
              <a:solidFill>
                <a:srgbClr val="ffffff"/>
              </a:solidFill>
              <a:latin typeface="Source Sans Pro Light"/>
            </a:endParaRPr>
          </a:p>
        </p:txBody>
      </p:sp>
      <p:sp>
        <p:nvSpPr>
          <p:cNvPr id="144" name="TextShape 2"/>
          <p:cNvSpPr txBox="1"/>
          <p:nvPr/>
        </p:nvSpPr>
        <p:spPr>
          <a:xfrm>
            <a:off x="599040" y="1920240"/>
            <a:ext cx="10739520" cy="4663440"/>
          </a:xfrm>
          <a:prstGeom prst="rect">
            <a:avLst/>
          </a:prstGeom>
          <a:noFill/>
          <a:ln>
            <a:noFill/>
          </a:ln>
        </p:spPr>
        <p:txBody>
          <a:bodyPr lIns="0" rIns="0" tIns="0" bIns="0">
            <a:normAutofit/>
          </a:bodyPr>
          <a:p>
            <a:endParaRPr b="0" lang="en-US" sz="3200" spc="-1" strike="noStrike">
              <a:latin typeface="Source Sans Pro"/>
            </a:endParaRPr>
          </a:p>
        </p:txBody>
      </p:sp>
      <p:pic>
        <p:nvPicPr>
          <p:cNvPr id="145" name="" descr=""/>
          <p:cNvPicPr/>
          <p:nvPr/>
        </p:nvPicPr>
        <p:blipFill>
          <a:blip r:embed="rId1"/>
          <a:stretch/>
        </p:blipFill>
        <p:spPr>
          <a:xfrm>
            <a:off x="2501280" y="2011680"/>
            <a:ext cx="7099920" cy="4538520"/>
          </a:xfrm>
          <a:prstGeom prst="rect">
            <a:avLst/>
          </a:prstGeom>
          <a:ln>
            <a:noFill/>
          </a:ln>
        </p:spPr>
      </p:pic>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599040" y="121320"/>
            <a:ext cx="10798560" cy="1262160"/>
          </a:xfrm>
          <a:prstGeom prst="rect">
            <a:avLst/>
          </a:prstGeom>
          <a:noFill/>
          <a:ln>
            <a:noFill/>
          </a:ln>
        </p:spPr>
        <p:txBody>
          <a:bodyPr lIns="0" rIns="0" tIns="0" bIns="0" anchor="b">
            <a:normAutofit/>
          </a:bodyPr>
          <a:p>
            <a:r>
              <a:rPr b="0" lang="en-US" sz="6000" spc="-1" strike="noStrike">
                <a:solidFill>
                  <a:srgbClr val="ffffff"/>
                </a:solidFill>
                <a:latin typeface="Source Sans Pro Light"/>
              </a:rPr>
              <a:t>Proxy</a:t>
            </a:r>
            <a:endParaRPr b="0" lang="en-US" sz="6000" spc="-1" strike="noStrike">
              <a:solidFill>
                <a:srgbClr val="ffffff"/>
              </a:solidFill>
              <a:latin typeface="Source Sans Pro Light"/>
            </a:endParaRPr>
          </a:p>
        </p:txBody>
      </p:sp>
      <p:sp>
        <p:nvSpPr>
          <p:cNvPr id="147" name="TextShape 2"/>
          <p:cNvSpPr txBox="1"/>
          <p:nvPr/>
        </p:nvSpPr>
        <p:spPr>
          <a:xfrm>
            <a:off x="599040" y="1920240"/>
            <a:ext cx="10739520" cy="4663440"/>
          </a:xfrm>
          <a:prstGeom prst="rect">
            <a:avLst/>
          </a:prstGeom>
          <a:noFill/>
          <a:ln>
            <a:noFill/>
          </a:ln>
        </p:spPr>
        <p:txBody>
          <a:bodyPr lIns="0" rIns="0" tIns="0" bIns="0">
            <a:normAutofit/>
          </a:bodyPr>
          <a:p>
            <a:pPr marL="432000" indent="-324000">
              <a:spcAft>
                <a:spcPts val="1409"/>
              </a:spcAft>
              <a:buClr>
                <a:srgbClr val="04617b"/>
              </a:buClr>
              <a:buSzPct val="45000"/>
              <a:buFont typeface="Wingdings" charset="2"/>
              <a:buChar char=""/>
            </a:pPr>
            <a:r>
              <a:rPr b="0" lang="en-US" sz="3200" spc="-1" strike="noStrike">
                <a:latin typeface="Source Sans Pro"/>
              </a:rPr>
              <a:t>A proxy, like a VPN, directs your traffic via another computer instead of your own. </a:t>
            </a:r>
            <a:endParaRPr b="0" lang="en-US" sz="3200" spc="-1" strike="noStrike">
              <a:latin typeface="Source Sans Pro"/>
            </a:endParaRPr>
          </a:p>
          <a:p>
            <a:pPr marL="432000" indent="-324000">
              <a:spcAft>
                <a:spcPts val="1409"/>
              </a:spcAft>
              <a:buClr>
                <a:srgbClr val="04617b"/>
              </a:buClr>
              <a:buSzPct val="45000"/>
              <a:buFont typeface="Wingdings" charset="2"/>
              <a:buChar char=""/>
            </a:pPr>
            <a:r>
              <a:rPr b="0" lang="en-US" sz="3200" spc="-1" strike="noStrike">
                <a:latin typeface="Source Sans Pro"/>
              </a:rPr>
              <a:t>While there are public and private proxy servers, only private proxies, usually paid, provide any type of stability or reliability.</a:t>
            </a:r>
            <a:endParaRPr b="0" lang="en-US" sz="3200" spc="-1" strike="noStrike">
              <a:latin typeface="Source Sans Pro"/>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2129</TotalTime>
  <Application>LibreOffice/5.4.2.2$MacOSX_X86_64 LibreOffice_project/22b09f6418e8c2d508a9eaf86b2399209b0990f4</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2018-05-10T09:58:49Z</dcterms:created>
  <dc:creator/>
  <dc:description/>
  <dc:language>en-US</dc:language>
  <cp:lastModifiedBy/>
  <dcterms:modified xsi:type="dcterms:W3CDTF">2018-05-14T10:41:10Z</dcterms:modified>
  <cp:revision>5</cp:revision>
  <dc:subject/>
  <dc:title/>
</cp:coreProperties>
</file>