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024CD0-7085-49A6-BB44-57A7405A35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5 Cyber Stocking Stuffers!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Just a few apps to get you and your community a bit more cyber-secure for the new year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40040" y="229680"/>
            <a:ext cx="3224520" cy="276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Crypto Caveat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Nothing is 100%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“</a:t>
            </a: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Never write if you can speak; never speak if you can nod; never nod if you can wink never put it in email” - Eliot Spitzer 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Expiration Date: 06/2019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28080" y="3655800"/>
            <a:ext cx="3748320" cy="31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#1: Password Manager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Better Passwords, All in One Place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Pros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You only have to remember one password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Programs can make complex Passwords for you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Better Passwords, harder it is to get hacked!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Things to keep in Mind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Depending on program, can be hard to remember to update passwords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Have to be very careful with your master password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Recommendations (PrivactTools.io)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KeePass/KeePassX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Master Password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Less Pass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01120" y="1927440"/>
            <a:ext cx="2077560" cy="207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#2: 2FA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Factor Authentication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Creates Second-Level of Protection for your accounts!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Methods of 2FA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SMS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Phone Call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Email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Hardware Token (YubiKey)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Software Token (Authy, Free OTP)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2FA Resource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TwoFactorAuth.org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287320" y="2912760"/>
            <a:ext cx="3746880" cy="37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#3: Browser Extentions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Apps developed to make your browsing experience a bit safer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EFF Suite (Firefox/Chrome)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HTTPS Everywhere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Forces website to connect to more Secure (httpS) version of website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Man in The Middle (Snooping)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Transparent Straw vs. Opaque Straw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Does NOT anonymize your browsing experience, just some of the info you upload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Privacy Badger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Stops cross-site Tracking (Green, Yellow, Red System)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Is NOT an Ad Blocker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935960" y="2367000"/>
            <a:ext cx="2676240" cy="14137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612560" y="2367000"/>
            <a:ext cx="2329920" cy="13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#4: SIGGNAALLLLLLL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End-to-End Encrypted Texting App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Generates a private key between you and 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recipient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Only collects when you installed app and the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day you accessed service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Texting is Open Source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Available for iOS/Android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Can access on desktop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Things to look out for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Voice feature is not Open Source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Not so secure you can write about EVERYTHING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Only as secure as your phone/computer password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526440" y="1980000"/>
            <a:ext cx="3143520" cy="314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#5: Data Detox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80072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8 Day, Day-by-Day Crypto Guide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https://datadetox.myshadow.org/detox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Developed by Tactical Tech and Mozilla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Covers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Searching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Using Google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Social Media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Safe Browsing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Mobile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Phone Apps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Online Ads and You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Making A Plan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Honorable Mention: Crypto Christmas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04160" y="3080880"/>
            <a:ext cx="410724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#1: Password Manager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KeePass, Master Password, LessPass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#2: 2FA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TwoFactorAuth.org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#3: Extensions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 Everywhere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Privacy Badger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#4: Signal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#5: Data Detox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https://datadetox.myshadow.org/detox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290280" y="2558880"/>
            <a:ext cx="3249360" cy="324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Application>LibreOffice/6.0.4.2$MacOSX_X86_64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2017-12-10T10:21:58Z</dcterms:created>
  <dc:creator/>
  <dc:description/>
  <dc:language>en-US</dc:language>
  <cp:lastModifiedBy/>
  <dcterms:modified xsi:type="dcterms:W3CDTF">2018-12-31T08:44:12Z</dcterms:modified>
  <cp:revision>3</cp:revision>
  <dc:subject/>
  <dc:title/>
</cp:coreProperties>
</file>