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4"/>
  </p:notesMasterIdLst>
  <p:sldIdLst>
    <p:sldId id="278" r:id="rId5"/>
    <p:sldId id="280" r:id="rId6"/>
    <p:sldId id="289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8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1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4024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61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912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256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612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093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3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5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unch-of-keys-on-white-surface-keychain-keys-on-a-ring-castle-wallpaper-zgy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Matthew </a:t>
            </a:r>
            <a:r>
              <a:rPr lang="en-US" dirty="0" err="1"/>
              <a:t>Stroble</a:t>
            </a:r>
            <a:r>
              <a:rPr lang="en-US" dirty="0"/>
              <a:t> and Hannah Reinbolt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1397000"/>
            <a:ext cx="9288828" cy="265383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Automatic Encryption Breaker Tool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Identifying and decrypting with frequency analysis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set of keys&#10;&#10;Description automatically generated with medium confidence">
            <a:extLst>
              <a:ext uri="{FF2B5EF4-FFF2-40B4-BE49-F238E27FC236}">
                <a16:creationId xmlns:a16="http://schemas.microsoft.com/office/drawing/2014/main" id="{09823F22-F793-4DC1-8424-B2C1BF84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7067" y="81966"/>
            <a:ext cx="3942936" cy="26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the Automatic Encryption Breaker (AEB)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to help identify and decrypt encrypted data automatically</a:t>
            </a:r>
          </a:p>
          <a:p>
            <a:r>
              <a:rPr lang="en-US" dirty="0"/>
              <a:t>Built to help forensic analysts or cyber enthusiasts </a:t>
            </a:r>
          </a:p>
          <a:p>
            <a:r>
              <a:rPr lang="en-US" dirty="0"/>
              <a:t>Automate complex decryption tasks</a:t>
            </a:r>
          </a:p>
          <a:p>
            <a:r>
              <a:rPr lang="en-US" dirty="0"/>
              <a:t>Currently works with shift and substitution encrypted data</a:t>
            </a:r>
          </a:p>
          <a:p>
            <a:r>
              <a:rPr lang="en-US" dirty="0"/>
              <a:t>Built in a modular way to promote easy future enhancements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1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Problems AEB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12016"/>
            <a:ext cx="9018757" cy="4536384"/>
          </a:xfrm>
        </p:spPr>
        <p:txBody>
          <a:bodyPr/>
          <a:lstStyle/>
          <a:p>
            <a:r>
              <a:rPr lang="en-US" dirty="0"/>
              <a:t>Workers performing forensic analysis having to perform encryption identification manually, this can take hours</a:t>
            </a:r>
          </a:p>
          <a:p>
            <a:r>
              <a:rPr lang="en-US" dirty="0"/>
              <a:t>Workers performing forensic analysis having to decrypt encryption manually or in a round-robin style, this can be messy and confusing</a:t>
            </a:r>
          </a:p>
          <a:p>
            <a:r>
              <a:rPr lang="en-US" dirty="0"/>
              <a:t>Workers performing forensic analysis not knowing what the encryption type is and never correctly decrypt it, evidence not being brought to light, can end in an incorrect sentence</a:t>
            </a:r>
          </a:p>
          <a:p>
            <a:r>
              <a:rPr lang="en-US" dirty="0"/>
              <a:t>Main problems simplified:</a:t>
            </a:r>
          </a:p>
          <a:p>
            <a:pPr lvl="1"/>
            <a:r>
              <a:rPr lang="en-US" dirty="0"/>
              <a:t>Saves man hours and money by automating complex tasks</a:t>
            </a:r>
          </a:p>
          <a:p>
            <a:pPr lvl="1"/>
            <a:r>
              <a:rPr lang="en-US" dirty="0"/>
              <a:t>Decrypts data that may not be otherwise solved</a:t>
            </a:r>
          </a:p>
          <a:p>
            <a:pPr lvl="1"/>
            <a:r>
              <a:rPr lang="en-US" dirty="0"/>
              <a:t>More correct than other manual processes and some tools that require many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AEB 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4" y="1488613"/>
            <a:ext cx="9415571" cy="5015704"/>
          </a:xfrm>
        </p:spPr>
        <p:txBody>
          <a:bodyPr/>
          <a:lstStyle/>
          <a:p>
            <a:r>
              <a:rPr lang="en-US" dirty="0"/>
              <a:t>Meant for large selections of encrypted data, books are used, because frequency analysis requires more data to recognize patterns and create a valid profile</a:t>
            </a:r>
          </a:p>
          <a:p>
            <a:r>
              <a:rPr lang="en-US" dirty="0"/>
              <a:t>Accepts Shift and Substitution encrypted data, additional types can be added easily, modular design</a:t>
            </a:r>
          </a:p>
          <a:p>
            <a:r>
              <a:rPr lang="en-US" dirty="0"/>
              <a:t>Frequency analysis decryption tool can decrypt multiple types of encryption, not just one at a time</a:t>
            </a:r>
          </a:p>
          <a:p>
            <a:r>
              <a:rPr lang="en-US" dirty="0" err="1"/>
              <a:t>Keyspace</a:t>
            </a:r>
            <a:r>
              <a:rPr lang="en-US" dirty="0"/>
              <a:t> includes English letters, spaces and periods but can be easily adapted for more or less.</a:t>
            </a:r>
          </a:p>
          <a:p>
            <a:r>
              <a:rPr lang="en-US" dirty="0"/>
              <a:t>Dynamic menu system that allows the programmer a lot of flexibility with creating and adding to the user interface, promoting ease of execution for user and programmer</a:t>
            </a:r>
          </a:p>
          <a:p>
            <a:r>
              <a:rPr lang="en-US" dirty="0"/>
              <a:t>A frequency analysis modeler that will build a dynamic frequency analysis table based off of 209 books and the cipher text to determine key strength of the text. This will identify the encryption type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7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Frequency Analysis Encryption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58" y="1930400"/>
            <a:ext cx="9588099" cy="447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large amount of English characters are needed so 209 English text books were used to create a reliable frequency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Fingerprinting module builds a second frequency analysis table off of the cypher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Distance between the first character and the second character in the frequency map is measured to build a table of key offsets. This creates a table of highest and lowest strength score for each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shift cipher key strength score could be around 10-14 for a given distance which would mean a high probability that distance will be the decryption key.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strength indicators for shift are always above 10 while substitution it is around 3.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found that different ciphers have different key strengths and this can be used to identify 1:1 ciphers. We suspect that 1:many ciphers like Hill will have a higher strength indicator but lower than shift.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Automatic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249"/>
            <a:ext cx="9329308" cy="51585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forms of automatic decryption are used. Round-robin brute force and frequency analysis. Both forms completely solve the two recognized encryption types. (shift and substitution) Entire encrypted books are used. Only takes a few seconds. Anything decrypted 75% of the way is human readable.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Round –robin:</a:t>
            </a:r>
            <a:br>
              <a:rPr lang="en-US" dirty="0"/>
            </a:br>
            <a:r>
              <a:rPr lang="en-US" dirty="0"/>
              <a:t>- shift cipher only, </a:t>
            </a:r>
            <a:r>
              <a:rPr lang="en-US" dirty="0" err="1"/>
              <a:t>keyspace</a:t>
            </a:r>
            <a:r>
              <a:rPr lang="en-US" dirty="0"/>
              <a:t> is all English letters, spaces and periods, all solutions are checked against an English dictionary and the result with the most confirmed valid words is the solution</a:t>
            </a:r>
          </a:p>
          <a:p>
            <a:pPr marL="0" indent="0">
              <a:buNone/>
            </a:pPr>
            <a:r>
              <a:rPr lang="en-US" b="1" dirty="0"/>
              <a:t>Frequency analysis:</a:t>
            </a:r>
            <a:br>
              <a:rPr lang="en-US" dirty="0"/>
            </a:br>
            <a:r>
              <a:rPr lang="en-US" dirty="0"/>
              <a:t>- substitution and shift ciphers, a frequency table is built off of the cipher text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- We know that the space is the most used character and the first character in the table, with this knowledge and the 209 book analysis this will give us a 67% success rate of decrypting the current ciphertext</a:t>
            </a:r>
            <a:br>
              <a:rPr lang="en-US" dirty="0"/>
            </a:br>
            <a:r>
              <a:rPr lang="en-US" dirty="0"/>
              <a:t>- key patterns are looked for next, like URLs, numbers, etc.</a:t>
            </a:r>
            <a:br>
              <a:rPr lang="en-US" dirty="0"/>
            </a:br>
            <a:r>
              <a:rPr lang="en-US" dirty="0"/>
              <a:t>- Finally word pattern analysis will crack the results with a 96% accuracy</a:t>
            </a:r>
          </a:p>
        </p:txBody>
      </p:sp>
    </p:spTree>
    <p:extLst>
      <p:ext uri="{BB962C8B-B14F-4D97-AF65-F5344CB8AC3E}">
        <p14:creationId xmlns:p14="http://schemas.microsoft.com/office/powerpoint/2010/main" val="138736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Menu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370"/>
            <a:ext cx="8596668" cy="4087811"/>
          </a:xfrm>
        </p:spPr>
        <p:txBody>
          <a:bodyPr>
            <a:normAutofit/>
          </a:bodyPr>
          <a:lstStyle/>
          <a:p>
            <a:r>
              <a:rPr lang="en-US" dirty="0"/>
              <a:t>The menu system is created to be dynamic to allow the programmer and user the ability to add custom menus easily</a:t>
            </a:r>
          </a:p>
          <a:p>
            <a:r>
              <a:rPr lang="en-US" dirty="0"/>
              <a:t>Four main types of menus: welcome screen, exit, custom with </a:t>
            </a:r>
            <a:r>
              <a:rPr lang="en-US" dirty="0" err="1"/>
              <a:t>mutl</a:t>
            </a:r>
            <a:r>
              <a:rPr lang="en-US" dirty="0"/>
              <a:t>-choice, and custom with single choice. All choices can be custom built by programmer.</a:t>
            </a:r>
          </a:p>
          <a:p>
            <a:r>
              <a:rPr lang="en-US" dirty="0"/>
              <a:t>Saves time when programmer needs a specific menu type</a:t>
            </a:r>
          </a:p>
          <a:p>
            <a:r>
              <a:rPr lang="en-US" dirty="0"/>
              <a:t>The main menu system executes all the encryption and decryption functions at the correct time and place. It also executes all frequency analysis functionality.</a:t>
            </a:r>
          </a:p>
          <a:p>
            <a:r>
              <a:rPr lang="en-US" dirty="0"/>
              <a:t>The user only needs to give the program a correct encrypted plaintext file path and the menu system will guide the user through the decryption and identification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4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Sit back and relax for a demo of the AED tool.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5A13A5-8EBC-41D4-9789-1BCB5446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03242"/>
            <a:ext cx="9220678" cy="36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Questions?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E654652-564D-4E3A-9678-4DCDF7D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82660" y="1930400"/>
            <a:ext cx="5852160" cy="3901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D4922-BA96-429E-8DCF-C5B2877203D4}"/>
              </a:ext>
            </a:extLst>
          </p:cNvPr>
          <p:cNvSpPr txBox="1"/>
          <p:nvPr/>
        </p:nvSpPr>
        <p:spPr>
          <a:xfrm>
            <a:off x="1582660" y="5831840"/>
            <a:ext cx="5852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wl.excelsior.edu/writing-process/prewriting-strategies/prewriting-strategies-asking-defining-question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233700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806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Automatic Encryption Breaker Tool Identifying and decrypting with frequency analysis</vt:lpstr>
      <vt:lpstr>What is the Automatic Encryption Breaker (AEB) Tool?</vt:lpstr>
      <vt:lpstr>Problems AEB Addresses</vt:lpstr>
      <vt:lpstr>AEB Tool Overview</vt:lpstr>
      <vt:lpstr>Frequency Analysis Encryption Identification</vt:lpstr>
      <vt:lpstr>Automatic Decryption</vt:lpstr>
      <vt:lpstr>Dynamic Menu System</vt:lpstr>
      <vt:lpstr>Demo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Encryption Breaker Tool Identifying and decrypting with frequency analysis</dc:title>
  <dc:creator>Hannah Reinbolt</dc:creator>
  <cp:lastModifiedBy>Matthew Stroble</cp:lastModifiedBy>
  <cp:revision>8</cp:revision>
  <dcterms:created xsi:type="dcterms:W3CDTF">2022-04-27T22:56:37Z</dcterms:created>
  <dcterms:modified xsi:type="dcterms:W3CDTF">2022-04-28T03:23:16Z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