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48F832-5D6D-474E-9AC4-49FF381C23D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EE5ABD4-B89F-4BEC-9815-53ED7602AE94}">
      <dgm:prSet/>
      <dgm:spPr/>
      <dgm:t>
        <a:bodyPr/>
        <a:lstStyle/>
        <a:p>
          <a:r>
            <a:rPr lang="en-US" dirty="0"/>
            <a:t>Composite </a:t>
          </a:r>
          <a:r>
            <a:rPr lang="en-US" dirty="0" err="1"/>
            <a:t>là</a:t>
          </a:r>
          <a:r>
            <a:rPr lang="en-US" dirty="0"/>
            <a:t> </a:t>
          </a:r>
          <a:r>
            <a:rPr lang="en-US" dirty="0" err="1"/>
            <a:t>một</a:t>
          </a:r>
          <a:r>
            <a:rPr lang="en-US" dirty="0"/>
            <a:t> </a:t>
          </a:r>
          <a:r>
            <a:rPr lang="en-US" dirty="0" err="1"/>
            <a:t>mẫu</a:t>
          </a:r>
          <a:r>
            <a:rPr lang="en-US" dirty="0"/>
            <a:t> </a:t>
          </a:r>
          <a:r>
            <a:rPr lang="en-US" dirty="0" err="1"/>
            <a:t>thiết</a:t>
          </a:r>
          <a:r>
            <a:rPr lang="en-US" dirty="0"/>
            <a:t> </a:t>
          </a:r>
          <a:r>
            <a:rPr lang="en-US" dirty="0" err="1"/>
            <a:t>kế</a:t>
          </a:r>
          <a:r>
            <a:rPr lang="en-US" dirty="0"/>
            <a:t> </a:t>
          </a:r>
          <a:r>
            <a:rPr lang="en-US" dirty="0" err="1"/>
            <a:t>thuộc</a:t>
          </a:r>
          <a:r>
            <a:rPr lang="en-US" dirty="0"/>
            <a:t> </a:t>
          </a:r>
          <a:r>
            <a:rPr lang="en-US" dirty="0" err="1"/>
            <a:t>nhóm</a:t>
          </a:r>
          <a:r>
            <a:rPr lang="en-US" dirty="0"/>
            <a:t> </a:t>
          </a:r>
          <a:r>
            <a:rPr lang="en-US" dirty="0" err="1"/>
            <a:t>cấu</a:t>
          </a:r>
          <a:r>
            <a:rPr lang="en-US" dirty="0"/>
            <a:t> </a:t>
          </a:r>
          <a:r>
            <a:rPr lang="en-US" dirty="0" err="1"/>
            <a:t>trúc</a:t>
          </a:r>
          <a:r>
            <a:rPr lang="en-US" dirty="0"/>
            <a:t> (structural patterns) </a:t>
          </a:r>
          <a:r>
            <a:rPr lang="en-US" dirty="0" err="1"/>
            <a:t>cho</a:t>
          </a:r>
          <a:r>
            <a:rPr lang="en-US" dirty="0"/>
            <a:t> </a:t>
          </a:r>
          <a:r>
            <a:rPr lang="en-US" dirty="0" err="1"/>
            <a:t>phép</a:t>
          </a:r>
          <a:r>
            <a:rPr lang="en-US" dirty="0"/>
            <a:t> </a:t>
          </a:r>
          <a:r>
            <a:rPr lang="en-US" dirty="0" err="1"/>
            <a:t>bạn</a:t>
          </a:r>
          <a:r>
            <a:rPr lang="en-US" dirty="0"/>
            <a:t> </a:t>
          </a:r>
          <a:r>
            <a:rPr lang="en-US" dirty="0" err="1"/>
            <a:t>sắp</a:t>
          </a:r>
          <a:r>
            <a:rPr lang="en-US" dirty="0"/>
            <a:t> </a:t>
          </a:r>
          <a:r>
            <a:rPr lang="en-US" dirty="0" err="1"/>
            <a:t>xếp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đối</a:t>
          </a:r>
          <a:r>
            <a:rPr lang="en-US" dirty="0"/>
            <a:t> </a:t>
          </a:r>
          <a:r>
            <a:rPr lang="en-US" dirty="0" err="1"/>
            <a:t>tượng</a:t>
          </a:r>
          <a:r>
            <a:rPr lang="en-US" dirty="0"/>
            <a:t> </a:t>
          </a:r>
          <a:r>
            <a:rPr lang="en-US" dirty="0" err="1"/>
            <a:t>thành</a:t>
          </a:r>
          <a:r>
            <a:rPr lang="en-US" dirty="0"/>
            <a:t> </a:t>
          </a:r>
          <a:r>
            <a:rPr lang="en-US" dirty="0" err="1"/>
            <a:t>cấu</a:t>
          </a:r>
          <a:r>
            <a:rPr lang="en-US" dirty="0"/>
            <a:t> </a:t>
          </a:r>
          <a:r>
            <a:rPr lang="en-US" dirty="0" err="1"/>
            <a:t>trúc</a:t>
          </a:r>
          <a:r>
            <a:rPr lang="en-US" dirty="0"/>
            <a:t> </a:t>
          </a:r>
          <a:r>
            <a:rPr lang="en-US" dirty="0" err="1"/>
            <a:t>cây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sau</a:t>
          </a:r>
          <a:r>
            <a:rPr lang="en-US" dirty="0"/>
            <a:t> </a:t>
          </a:r>
          <a:r>
            <a:rPr lang="en-US" dirty="0" err="1"/>
            <a:t>đó</a:t>
          </a:r>
          <a:r>
            <a:rPr lang="en-US" dirty="0"/>
            <a:t> </a:t>
          </a:r>
          <a:r>
            <a:rPr lang="en-US" dirty="0" err="1"/>
            <a:t>làm</a:t>
          </a:r>
          <a:r>
            <a:rPr lang="en-US" dirty="0"/>
            <a:t> </a:t>
          </a:r>
          <a:r>
            <a:rPr lang="en-US" dirty="0" err="1"/>
            <a:t>việc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cấu</a:t>
          </a:r>
          <a:r>
            <a:rPr lang="en-US" dirty="0"/>
            <a:t> </a:t>
          </a:r>
          <a:r>
            <a:rPr lang="en-US" dirty="0" err="1"/>
            <a:t>trúc</a:t>
          </a:r>
          <a:r>
            <a:rPr lang="en-US" dirty="0"/>
            <a:t> </a:t>
          </a:r>
          <a:r>
            <a:rPr lang="en-US" dirty="0" err="1"/>
            <a:t>này</a:t>
          </a:r>
          <a:r>
            <a:rPr lang="en-US" dirty="0"/>
            <a:t> </a:t>
          </a:r>
          <a:r>
            <a:rPr lang="en-US" dirty="0" err="1"/>
            <a:t>như</a:t>
          </a:r>
          <a:r>
            <a:rPr lang="en-US" dirty="0"/>
            <a:t> </a:t>
          </a:r>
          <a:r>
            <a:rPr lang="en-US" dirty="0" err="1"/>
            <a:t>thể</a:t>
          </a:r>
          <a:r>
            <a:rPr lang="en-US" dirty="0"/>
            <a:t> </a:t>
          </a:r>
          <a:r>
            <a:rPr lang="en-US" dirty="0" err="1"/>
            <a:t>chúng</a:t>
          </a:r>
          <a:r>
            <a:rPr lang="en-US" dirty="0"/>
            <a:t> </a:t>
          </a:r>
          <a:r>
            <a:rPr lang="en-US" dirty="0" err="1"/>
            <a:t>là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đối</a:t>
          </a:r>
          <a:r>
            <a:rPr lang="en-US" dirty="0"/>
            <a:t> </a:t>
          </a:r>
          <a:r>
            <a:rPr lang="en-US" dirty="0" err="1"/>
            <a:t>tượng</a:t>
          </a:r>
          <a:r>
            <a:rPr lang="en-US" dirty="0"/>
            <a:t> </a:t>
          </a:r>
          <a:r>
            <a:rPr lang="en-US" dirty="0" err="1"/>
            <a:t>riêng</a:t>
          </a:r>
          <a:r>
            <a:rPr lang="en-US" dirty="0"/>
            <a:t> </a:t>
          </a:r>
          <a:r>
            <a:rPr lang="en-US" dirty="0" err="1"/>
            <a:t>lẻ</a:t>
          </a:r>
          <a:endParaRPr lang="en-US" dirty="0"/>
        </a:p>
      </dgm:t>
    </dgm:pt>
    <dgm:pt modelId="{82DE6197-3AA9-4553-A0F1-F4B423B06CA0}" type="parTrans" cxnId="{AB374B7E-BB52-450E-BB72-BEC0F8F01C9B}">
      <dgm:prSet/>
      <dgm:spPr/>
      <dgm:t>
        <a:bodyPr/>
        <a:lstStyle/>
        <a:p>
          <a:endParaRPr lang="en-US"/>
        </a:p>
      </dgm:t>
    </dgm:pt>
    <dgm:pt modelId="{801B154D-DEB0-4153-9D97-031DF224CBE0}" type="sibTrans" cxnId="{AB374B7E-BB52-450E-BB72-BEC0F8F01C9B}">
      <dgm:prSet/>
      <dgm:spPr/>
      <dgm:t>
        <a:bodyPr/>
        <a:lstStyle/>
        <a:p>
          <a:endParaRPr lang="en-US"/>
        </a:p>
      </dgm:t>
    </dgm:pt>
    <dgm:pt modelId="{D3AF7010-DAA0-4679-AAD0-BB84F8C2C615}">
      <dgm:prSet/>
      <dgm:spPr/>
      <dgm:t>
        <a:bodyPr/>
        <a:lstStyle/>
        <a:p>
          <a:r>
            <a:rPr lang="en-US"/>
            <a:t>Composite còn được biết đến với cái tên Object tree</a:t>
          </a:r>
        </a:p>
      </dgm:t>
    </dgm:pt>
    <dgm:pt modelId="{119FDFC3-CB1F-4282-BDFC-541B2B3A5AE5}" type="parTrans" cxnId="{95CDB635-7FAA-4E8B-97B5-719C44FCDEB9}">
      <dgm:prSet/>
      <dgm:spPr/>
      <dgm:t>
        <a:bodyPr/>
        <a:lstStyle/>
        <a:p>
          <a:endParaRPr lang="en-US"/>
        </a:p>
      </dgm:t>
    </dgm:pt>
    <dgm:pt modelId="{ED5A3EC0-D694-4D57-8D6A-6964F7934C81}" type="sibTrans" cxnId="{95CDB635-7FAA-4E8B-97B5-719C44FCDEB9}">
      <dgm:prSet/>
      <dgm:spPr/>
      <dgm:t>
        <a:bodyPr/>
        <a:lstStyle/>
        <a:p>
          <a:endParaRPr lang="en-US"/>
        </a:p>
      </dgm:t>
    </dgm:pt>
    <dgm:pt modelId="{0E43E2DC-F3B5-4686-8749-6A0961DF37FF}" type="pres">
      <dgm:prSet presAssocID="{2648F832-5D6D-474E-9AC4-49FF381C23D3}" presName="linear" presStyleCnt="0">
        <dgm:presLayoutVars>
          <dgm:animLvl val="lvl"/>
          <dgm:resizeHandles val="exact"/>
        </dgm:presLayoutVars>
      </dgm:prSet>
      <dgm:spPr/>
    </dgm:pt>
    <dgm:pt modelId="{920CAD81-15F5-4B56-A0E7-98CD6ACC8012}" type="pres">
      <dgm:prSet presAssocID="{0EE5ABD4-B89F-4BEC-9815-53ED7602AE9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B45B68B-7D07-4408-AC65-5778C1554EB2}" type="pres">
      <dgm:prSet presAssocID="{801B154D-DEB0-4153-9D97-031DF224CBE0}" presName="spacer" presStyleCnt="0"/>
      <dgm:spPr/>
    </dgm:pt>
    <dgm:pt modelId="{61D0FC35-DD67-4B95-BA50-60D27A61C4A8}" type="pres">
      <dgm:prSet presAssocID="{D3AF7010-DAA0-4679-AAD0-BB84F8C2C61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5CDB635-7FAA-4E8B-97B5-719C44FCDEB9}" srcId="{2648F832-5D6D-474E-9AC4-49FF381C23D3}" destId="{D3AF7010-DAA0-4679-AAD0-BB84F8C2C615}" srcOrd="1" destOrd="0" parTransId="{119FDFC3-CB1F-4282-BDFC-541B2B3A5AE5}" sibTransId="{ED5A3EC0-D694-4D57-8D6A-6964F7934C81}"/>
    <dgm:cxn modelId="{399D3447-7464-4D35-B06B-D64BDB3D2B6E}" type="presOf" srcId="{2648F832-5D6D-474E-9AC4-49FF381C23D3}" destId="{0E43E2DC-F3B5-4686-8749-6A0961DF37FF}" srcOrd="0" destOrd="0" presId="urn:microsoft.com/office/officeart/2005/8/layout/vList2"/>
    <dgm:cxn modelId="{AB374B7E-BB52-450E-BB72-BEC0F8F01C9B}" srcId="{2648F832-5D6D-474E-9AC4-49FF381C23D3}" destId="{0EE5ABD4-B89F-4BEC-9815-53ED7602AE94}" srcOrd="0" destOrd="0" parTransId="{82DE6197-3AA9-4553-A0F1-F4B423B06CA0}" sibTransId="{801B154D-DEB0-4153-9D97-031DF224CBE0}"/>
    <dgm:cxn modelId="{ACBCD695-8C0C-47C9-A546-53863BA5243A}" type="presOf" srcId="{D3AF7010-DAA0-4679-AAD0-BB84F8C2C615}" destId="{61D0FC35-DD67-4B95-BA50-60D27A61C4A8}" srcOrd="0" destOrd="0" presId="urn:microsoft.com/office/officeart/2005/8/layout/vList2"/>
    <dgm:cxn modelId="{E6518ABE-9852-4A79-B139-8AFE36986655}" type="presOf" srcId="{0EE5ABD4-B89F-4BEC-9815-53ED7602AE94}" destId="{920CAD81-15F5-4B56-A0E7-98CD6ACC8012}" srcOrd="0" destOrd="0" presId="urn:microsoft.com/office/officeart/2005/8/layout/vList2"/>
    <dgm:cxn modelId="{12759556-52EF-424A-8F20-54A6E06BBF2C}" type="presParOf" srcId="{0E43E2DC-F3B5-4686-8749-6A0961DF37FF}" destId="{920CAD81-15F5-4B56-A0E7-98CD6ACC8012}" srcOrd="0" destOrd="0" presId="urn:microsoft.com/office/officeart/2005/8/layout/vList2"/>
    <dgm:cxn modelId="{BF53E589-B43E-4D92-8080-D31018E89708}" type="presParOf" srcId="{0E43E2DC-F3B5-4686-8749-6A0961DF37FF}" destId="{EB45B68B-7D07-4408-AC65-5778C1554EB2}" srcOrd="1" destOrd="0" presId="urn:microsoft.com/office/officeart/2005/8/layout/vList2"/>
    <dgm:cxn modelId="{E8D82462-4E4E-4AEA-B51D-C7D5A390C94B}" type="presParOf" srcId="{0E43E2DC-F3B5-4686-8749-6A0961DF37FF}" destId="{61D0FC35-DD67-4B95-BA50-60D27A61C4A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CAD81-15F5-4B56-A0E7-98CD6ACC8012}">
      <dsp:nvSpPr>
        <dsp:cNvPr id="0" name=""/>
        <dsp:cNvSpPr/>
      </dsp:nvSpPr>
      <dsp:spPr>
        <a:xfrm>
          <a:off x="0" y="38782"/>
          <a:ext cx="7690693" cy="27705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Composite </a:t>
          </a:r>
          <a:r>
            <a:rPr lang="en-US" sz="3200" kern="1200" dirty="0" err="1"/>
            <a:t>là</a:t>
          </a:r>
          <a:r>
            <a:rPr lang="en-US" sz="3200" kern="1200" dirty="0"/>
            <a:t> </a:t>
          </a:r>
          <a:r>
            <a:rPr lang="en-US" sz="3200" kern="1200" dirty="0" err="1"/>
            <a:t>một</a:t>
          </a:r>
          <a:r>
            <a:rPr lang="en-US" sz="3200" kern="1200" dirty="0"/>
            <a:t> </a:t>
          </a:r>
          <a:r>
            <a:rPr lang="en-US" sz="3200" kern="1200" dirty="0" err="1"/>
            <a:t>mẫu</a:t>
          </a:r>
          <a:r>
            <a:rPr lang="en-US" sz="3200" kern="1200" dirty="0"/>
            <a:t> </a:t>
          </a:r>
          <a:r>
            <a:rPr lang="en-US" sz="3200" kern="1200" dirty="0" err="1"/>
            <a:t>thiết</a:t>
          </a:r>
          <a:r>
            <a:rPr lang="en-US" sz="3200" kern="1200" dirty="0"/>
            <a:t> </a:t>
          </a:r>
          <a:r>
            <a:rPr lang="en-US" sz="3200" kern="1200" dirty="0" err="1"/>
            <a:t>kế</a:t>
          </a:r>
          <a:r>
            <a:rPr lang="en-US" sz="3200" kern="1200" dirty="0"/>
            <a:t> </a:t>
          </a:r>
          <a:r>
            <a:rPr lang="en-US" sz="3200" kern="1200" dirty="0" err="1"/>
            <a:t>thuộc</a:t>
          </a:r>
          <a:r>
            <a:rPr lang="en-US" sz="3200" kern="1200" dirty="0"/>
            <a:t> </a:t>
          </a:r>
          <a:r>
            <a:rPr lang="en-US" sz="3200" kern="1200" dirty="0" err="1"/>
            <a:t>nhóm</a:t>
          </a:r>
          <a:r>
            <a:rPr lang="en-US" sz="3200" kern="1200" dirty="0"/>
            <a:t> </a:t>
          </a:r>
          <a:r>
            <a:rPr lang="en-US" sz="3200" kern="1200" dirty="0" err="1"/>
            <a:t>cấu</a:t>
          </a:r>
          <a:r>
            <a:rPr lang="en-US" sz="3200" kern="1200" dirty="0"/>
            <a:t> </a:t>
          </a:r>
          <a:r>
            <a:rPr lang="en-US" sz="3200" kern="1200" dirty="0" err="1"/>
            <a:t>trúc</a:t>
          </a:r>
          <a:r>
            <a:rPr lang="en-US" sz="3200" kern="1200" dirty="0"/>
            <a:t> (structural patterns) </a:t>
          </a:r>
          <a:r>
            <a:rPr lang="en-US" sz="3200" kern="1200" dirty="0" err="1"/>
            <a:t>cho</a:t>
          </a:r>
          <a:r>
            <a:rPr lang="en-US" sz="3200" kern="1200" dirty="0"/>
            <a:t> </a:t>
          </a:r>
          <a:r>
            <a:rPr lang="en-US" sz="3200" kern="1200" dirty="0" err="1"/>
            <a:t>phép</a:t>
          </a:r>
          <a:r>
            <a:rPr lang="en-US" sz="3200" kern="1200" dirty="0"/>
            <a:t> </a:t>
          </a:r>
          <a:r>
            <a:rPr lang="en-US" sz="3200" kern="1200" dirty="0" err="1"/>
            <a:t>bạn</a:t>
          </a:r>
          <a:r>
            <a:rPr lang="en-US" sz="3200" kern="1200" dirty="0"/>
            <a:t> </a:t>
          </a:r>
          <a:r>
            <a:rPr lang="en-US" sz="3200" kern="1200" dirty="0" err="1"/>
            <a:t>sắp</a:t>
          </a:r>
          <a:r>
            <a:rPr lang="en-US" sz="3200" kern="1200" dirty="0"/>
            <a:t> </a:t>
          </a:r>
          <a:r>
            <a:rPr lang="en-US" sz="3200" kern="1200" dirty="0" err="1"/>
            <a:t>xếp</a:t>
          </a:r>
          <a:r>
            <a:rPr lang="en-US" sz="3200" kern="1200" dirty="0"/>
            <a:t> </a:t>
          </a:r>
          <a:r>
            <a:rPr lang="en-US" sz="3200" kern="1200" dirty="0" err="1"/>
            <a:t>các</a:t>
          </a:r>
          <a:r>
            <a:rPr lang="en-US" sz="3200" kern="1200" dirty="0"/>
            <a:t> </a:t>
          </a:r>
          <a:r>
            <a:rPr lang="en-US" sz="3200" kern="1200" dirty="0" err="1"/>
            <a:t>đối</a:t>
          </a:r>
          <a:r>
            <a:rPr lang="en-US" sz="3200" kern="1200" dirty="0"/>
            <a:t> </a:t>
          </a:r>
          <a:r>
            <a:rPr lang="en-US" sz="3200" kern="1200" dirty="0" err="1"/>
            <a:t>tượng</a:t>
          </a:r>
          <a:r>
            <a:rPr lang="en-US" sz="3200" kern="1200" dirty="0"/>
            <a:t> </a:t>
          </a:r>
          <a:r>
            <a:rPr lang="en-US" sz="3200" kern="1200" dirty="0" err="1"/>
            <a:t>thành</a:t>
          </a:r>
          <a:r>
            <a:rPr lang="en-US" sz="3200" kern="1200" dirty="0"/>
            <a:t> </a:t>
          </a:r>
          <a:r>
            <a:rPr lang="en-US" sz="3200" kern="1200" dirty="0" err="1"/>
            <a:t>cấu</a:t>
          </a:r>
          <a:r>
            <a:rPr lang="en-US" sz="3200" kern="1200" dirty="0"/>
            <a:t> </a:t>
          </a:r>
          <a:r>
            <a:rPr lang="en-US" sz="3200" kern="1200" dirty="0" err="1"/>
            <a:t>trúc</a:t>
          </a:r>
          <a:r>
            <a:rPr lang="en-US" sz="3200" kern="1200" dirty="0"/>
            <a:t> </a:t>
          </a:r>
          <a:r>
            <a:rPr lang="en-US" sz="3200" kern="1200" dirty="0" err="1"/>
            <a:t>cây</a:t>
          </a:r>
          <a:r>
            <a:rPr lang="en-US" sz="3200" kern="1200" dirty="0"/>
            <a:t> </a:t>
          </a:r>
          <a:r>
            <a:rPr lang="en-US" sz="3200" kern="1200" dirty="0" err="1"/>
            <a:t>và</a:t>
          </a:r>
          <a:r>
            <a:rPr lang="en-US" sz="3200" kern="1200" dirty="0"/>
            <a:t> </a:t>
          </a:r>
          <a:r>
            <a:rPr lang="en-US" sz="3200" kern="1200" dirty="0" err="1"/>
            <a:t>sau</a:t>
          </a:r>
          <a:r>
            <a:rPr lang="en-US" sz="3200" kern="1200" dirty="0"/>
            <a:t> </a:t>
          </a:r>
          <a:r>
            <a:rPr lang="en-US" sz="3200" kern="1200" dirty="0" err="1"/>
            <a:t>đó</a:t>
          </a:r>
          <a:r>
            <a:rPr lang="en-US" sz="3200" kern="1200" dirty="0"/>
            <a:t> </a:t>
          </a:r>
          <a:r>
            <a:rPr lang="en-US" sz="3200" kern="1200" dirty="0" err="1"/>
            <a:t>làm</a:t>
          </a:r>
          <a:r>
            <a:rPr lang="en-US" sz="3200" kern="1200" dirty="0"/>
            <a:t> </a:t>
          </a:r>
          <a:r>
            <a:rPr lang="en-US" sz="3200" kern="1200" dirty="0" err="1"/>
            <a:t>việc</a:t>
          </a:r>
          <a:r>
            <a:rPr lang="en-US" sz="3200" kern="1200" dirty="0"/>
            <a:t> </a:t>
          </a:r>
          <a:r>
            <a:rPr lang="en-US" sz="3200" kern="1200" dirty="0" err="1"/>
            <a:t>với</a:t>
          </a:r>
          <a:r>
            <a:rPr lang="en-US" sz="3200" kern="1200" dirty="0"/>
            <a:t> </a:t>
          </a:r>
          <a:r>
            <a:rPr lang="en-US" sz="3200" kern="1200" dirty="0" err="1"/>
            <a:t>các</a:t>
          </a:r>
          <a:r>
            <a:rPr lang="en-US" sz="3200" kern="1200" dirty="0"/>
            <a:t> </a:t>
          </a:r>
          <a:r>
            <a:rPr lang="en-US" sz="3200" kern="1200" dirty="0" err="1"/>
            <a:t>cấu</a:t>
          </a:r>
          <a:r>
            <a:rPr lang="en-US" sz="3200" kern="1200" dirty="0"/>
            <a:t> </a:t>
          </a:r>
          <a:r>
            <a:rPr lang="en-US" sz="3200" kern="1200" dirty="0" err="1"/>
            <a:t>trúc</a:t>
          </a:r>
          <a:r>
            <a:rPr lang="en-US" sz="3200" kern="1200" dirty="0"/>
            <a:t> </a:t>
          </a:r>
          <a:r>
            <a:rPr lang="en-US" sz="3200" kern="1200" dirty="0" err="1"/>
            <a:t>này</a:t>
          </a:r>
          <a:r>
            <a:rPr lang="en-US" sz="3200" kern="1200" dirty="0"/>
            <a:t> </a:t>
          </a:r>
          <a:r>
            <a:rPr lang="en-US" sz="3200" kern="1200" dirty="0" err="1"/>
            <a:t>như</a:t>
          </a:r>
          <a:r>
            <a:rPr lang="en-US" sz="3200" kern="1200" dirty="0"/>
            <a:t> </a:t>
          </a:r>
          <a:r>
            <a:rPr lang="en-US" sz="3200" kern="1200" dirty="0" err="1"/>
            <a:t>thể</a:t>
          </a:r>
          <a:r>
            <a:rPr lang="en-US" sz="3200" kern="1200" dirty="0"/>
            <a:t> </a:t>
          </a:r>
          <a:r>
            <a:rPr lang="en-US" sz="3200" kern="1200" dirty="0" err="1"/>
            <a:t>chúng</a:t>
          </a:r>
          <a:r>
            <a:rPr lang="en-US" sz="3200" kern="1200" dirty="0"/>
            <a:t> </a:t>
          </a:r>
          <a:r>
            <a:rPr lang="en-US" sz="3200" kern="1200" dirty="0" err="1"/>
            <a:t>là</a:t>
          </a:r>
          <a:r>
            <a:rPr lang="en-US" sz="3200" kern="1200" dirty="0"/>
            <a:t> </a:t>
          </a:r>
          <a:r>
            <a:rPr lang="en-US" sz="3200" kern="1200" dirty="0" err="1"/>
            <a:t>các</a:t>
          </a:r>
          <a:r>
            <a:rPr lang="en-US" sz="3200" kern="1200" dirty="0"/>
            <a:t> </a:t>
          </a:r>
          <a:r>
            <a:rPr lang="en-US" sz="3200" kern="1200" dirty="0" err="1"/>
            <a:t>đối</a:t>
          </a:r>
          <a:r>
            <a:rPr lang="en-US" sz="3200" kern="1200" dirty="0"/>
            <a:t> </a:t>
          </a:r>
          <a:r>
            <a:rPr lang="en-US" sz="3200" kern="1200" dirty="0" err="1"/>
            <a:t>tượng</a:t>
          </a:r>
          <a:r>
            <a:rPr lang="en-US" sz="3200" kern="1200" dirty="0"/>
            <a:t> </a:t>
          </a:r>
          <a:r>
            <a:rPr lang="en-US" sz="3200" kern="1200" dirty="0" err="1"/>
            <a:t>riêng</a:t>
          </a:r>
          <a:r>
            <a:rPr lang="en-US" sz="3200" kern="1200" dirty="0"/>
            <a:t> </a:t>
          </a:r>
          <a:r>
            <a:rPr lang="en-US" sz="3200" kern="1200" dirty="0" err="1"/>
            <a:t>lẻ</a:t>
          </a:r>
          <a:endParaRPr lang="en-US" sz="3200" kern="1200" dirty="0"/>
        </a:p>
      </dsp:txBody>
      <dsp:txXfrm>
        <a:off x="135248" y="174030"/>
        <a:ext cx="7420197" cy="2500063"/>
      </dsp:txXfrm>
    </dsp:sp>
    <dsp:sp modelId="{61D0FC35-DD67-4B95-BA50-60D27A61C4A8}">
      <dsp:nvSpPr>
        <dsp:cNvPr id="0" name=""/>
        <dsp:cNvSpPr/>
      </dsp:nvSpPr>
      <dsp:spPr>
        <a:xfrm>
          <a:off x="0" y="2901502"/>
          <a:ext cx="7690693" cy="277055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Composite còn được biết đến với cái tên Object tree</a:t>
          </a:r>
        </a:p>
      </dsp:txBody>
      <dsp:txXfrm>
        <a:off x="135248" y="3036750"/>
        <a:ext cx="7420197" cy="2500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9CFA-FEE1-493F-9576-2FDD4F342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2C07A-EE69-43C7-899F-076E650E2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2B86E-A9B3-4235-9297-FD71A78B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7DF3-9875-49A6-9A2F-579282D1460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3912-2E83-4012-BAB8-59AC52EE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58CFF-4CB5-40EB-8A52-127B8A6D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7918-ACAD-474E-B018-809369D6A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5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8A5D-E33F-4DCB-952A-97418F7C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87E10-62E4-48D3-8EC3-51BF453DB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05D32-7137-43D6-B591-3B33ACF16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7DF3-9875-49A6-9A2F-579282D1460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B077A-4D13-4F79-A0A3-2F66D81D6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A8CBD-54CC-44EC-91C6-CE81EA84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7918-ACAD-474E-B018-809369D6A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2587EA-BC29-4438-9CF6-4D1937482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2500C-C2CB-4EDD-B6D2-A1D105A12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2F357-59DB-4D16-9CEF-A49303FE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7DF3-9875-49A6-9A2F-579282D1460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FE31-88CD-4C50-B80D-B08C4201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7F542-F1D7-4D84-BEEB-29F20F9C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7918-ACAD-474E-B018-809369D6A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2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4173-7DA8-44A1-8486-418D2A19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C8588-1C8B-423A-9BF6-4C26D7A38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CCC4A-3AB0-4C4B-A8B6-CC7A997B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7DF3-9875-49A6-9A2F-579282D1460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7A33E-AB0D-47D9-8D20-32A8E484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D0A91-8ECD-4E29-9426-E517EFDB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7918-ACAD-474E-B018-809369D6A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1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5C46-82F6-4CD6-A67B-FD4428DC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81D43-B00E-4E9E-8144-C7B646900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CC428-EDC2-47D8-BB9E-20DFBC3E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7DF3-9875-49A6-9A2F-579282D1460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163D5-8A1A-4E7A-B950-C9ECF67FE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76120-1CE1-474F-9882-D28AF215F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7918-ACAD-474E-B018-809369D6A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4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07C19-E356-4DA1-8F1D-13B9DF1E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D5DC1-E5F1-49A6-8E3B-BE7653AD3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86DFE-060D-438D-A0EE-F0F107CE6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34BA0-61C4-435B-95F5-FF4C4863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7DF3-9875-49A6-9A2F-579282D1460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B1B5B-8216-4094-9086-F0BEFB8D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0B785-1752-405E-ABC3-136A3D11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7918-ACAD-474E-B018-809369D6A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4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652F-8318-440B-BB9A-752B7C65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D2E01-2115-405E-BD2D-1FEDE56B6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4FE79-A5AA-4590-949A-06B0B8686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F0E79-7227-4031-821F-A7828C29E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4FACC1-4D74-4FDE-918C-D12D3A23F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6D471-DF26-46A7-A056-1126A6B1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7DF3-9875-49A6-9A2F-579282D1460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4E926-49E4-41D0-BAFD-E1A31AFC3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E6532B-2DDC-429E-9C6A-85FF07DD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7918-ACAD-474E-B018-809369D6A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8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F376-752E-4118-81DD-9CE8CE5CD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1BBAE-A277-4846-B9B2-79015E65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7DF3-9875-49A6-9A2F-579282D1460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B4D17-C55D-47F5-B3DA-C01B3479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8FE06-52AC-4BC3-81FD-3BA0FA44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7918-ACAD-474E-B018-809369D6A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3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217BF-137D-458D-83D4-E032946E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7DF3-9875-49A6-9A2F-579282D1460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87819-9187-45BA-AC3D-28FA3054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86B33-EBCD-479B-A764-4551F44F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7918-ACAD-474E-B018-809369D6A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3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B53-38D5-4B20-8BA9-E370900AF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827C2-958F-42D4-85E4-9D6A304F1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9AD3A-2EBD-48EE-84DF-7FE343F45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F4E8E-0F1E-409F-8A9E-BDA4B56B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7DF3-9875-49A6-9A2F-579282D1460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21011-C2C4-4FB5-A8C6-28012627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CC90D-26A0-43FA-B263-F34FEF13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7918-ACAD-474E-B018-809369D6A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7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1274-9FD9-496E-83D1-0F60351C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6B8B6E-E099-430B-8684-D601E396B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F2910-EDC2-4F42-B9BB-60FFCBFA9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13346-2B35-49A3-9ADC-B03ACCB7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7DF3-9875-49A6-9A2F-579282D1460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11719-DF5D-4FDD-93D9-C3A6A6B0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0435C-B9F5-451F-87D8-3C3BD92D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7918-ACAD-474E-B018-809369D6A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6D572-6A99-44EC-B1F3-E3E1FCBAB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86611-21DF-41A9-B8C4-0572AF285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3F4DF-86BC-4465-B69E-6784633D8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A7DF3-9875-49A6-9A2F-579282D1460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9003C-CA71-4380-97CC-EE44F9742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13BE8-3462-4D14-8F81-8F44DE074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17918-ACAD-474E-B018-809369D6A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3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8B944-DB0A-4213-9C97-EAF852295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3628" y="2779776"/>
            <a:ext cx="4309001" cy="2468880"/>
          </a:xfrm>
        </p:spPr>
        <p:txBody>
          <a:bodyPr>
            <a:normAutofit/>
          </a:bodyPr>
          <a:lstStyle/>
          <a:p>
            <a:pPr algn="l"/>
            <a:r>
              <a:rPr lang="en-US" sz="7200" b="1" dirty="0"/>
              <a:t>Composite pattern</a:t>
            </a:r>
          </a:p>
        </p:txBody>
      </p:sp>
      <p:sp>
        <p:nvSpPr>
          <p:cNvPr id="93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026" name="Picture 2" descr="Composite design&amp;nbsp;pattern">
            <a:extLst>
              <a:ext uri="{FF2B5EF4-FFF2-40B4-BE49-F238E27FC236}">
                <a16:creationId xmlns:a16="http://schemas.microsoft.com/office/drawing/2014/main" id="{E3D73B06-6332-424C-9906-8A3D251B38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5" r="4923" b="3"/>
          <a:stretch/>
        </p:blipFill>
        <p:spPr bwMode="auto"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91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D33B6-089B-480A-BF4D-8276919A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Đặt</a:t>
            </a:r>
            <a:r>
              <a:rPr lang="en-US" b="1" dirty="0"/>
              <a:t> </a:t>
            </a:r>
            <a:r>
              <a:rPr lang="en-US" b="1" dirty="0" err="1"/>
              <a:t>vấn</a:t>
            </a:r>
            <a:r>
              <a:rPr lang="en-US" b="1" dirty="0"/>
              <a:t> </a:t>
            </a:r>
            <a:r>
              <a:rPr lang="en-US" b="1" dirty="0" err="1"/>
              <a:t>đề</a:t>
            </a:r>
            <a:r>
              <a:rPr lang="en-US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F0309-C0FF-4EB5-9AD1-AE1577A55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Structure of a complex order">
            <a:extLst>
              <a:ext uri="{FF2B5EF4-FFF2-40B4-BE49-F238E27FC236}">
                <a16:creationId xmlns:a16="http://schemas.microsoft.com/office/drawing/2014/main" id="{8A72F98E-81F1-4569-BA13-146CCE881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82" y="681036"/>
            <a:ext cx="5649425" cy="564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4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51E82-EB64-4E1C-8EED-BBB1E4089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dirty="0" err="1"/>
              <a:t>Giải</a:t>
            </a:r>
            <a:r>
              <a:rPr lang="en-US" sz="5200" b="1" dirty="0"/>
              <a:t> </a:t>
            </a:r>
            <a:r>
              <a:rPr lang="en-US" sz="5200" b="1" dirty="0" err="1"/>
              <a:t>pháp</a:t>
            </a:r>
            <a:endParaRPr lang="en-US" sz="5200" b="1" dirty="0"/>
          </a:p>
        </p:txBody>
      </p:sp>
      <p:pic>
        <p:nvPicPr>
          <p:cNvPr id="3074" name="Picture 2" descr="Solution suggested by the Composite pattern">
            <a:extLst>
              <a:ext uri="{FF2B5EF4-FFF2-40B4-BE49-F238E27FC236}">
                <a16:creationId xmlns:a16="http://schemas.microsoft.com/office/drawing/2014/main" id="{91433432-571C-40AD-8C8C-51CEA3D253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0" r="1" b="13944"/>
          <a:stretch/>
        </p:blipFill>
        <p:spPr bwMode="auto">
          <a:xfrm>
            <a:off x="838200" y="1845426"/>
            <a:ext cx="10512547" cy="44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459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9A18-BF23-4B9E-A6AB-03BB90A6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Khái</a:t>
            </a:r>
            <a:r>
              <a:rPr lang="en-US" sz="4800" b="1" dirty="0"/>
              <a:t> </a:t>
            </a:r>
            <a:r>
              <a:rPr lang="en-US" sz="4800" b="1" dirty="0" err="1"/>
              <a:t>niệm</a:t>
            </a:r>
            <a:endParaRPr lang="en-US" sz="4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AA1AED-9F01-4A7F-A2EB-9E7A32E38B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571981"/>
              </p:ext>
            </p:extLst>
          </p:nvPr>
        </p:nvGraphicFramePr>
        <p:xfrm>
          <a:off x="3616036" y="415636"/>
          <a:ext cx="7690693" cy="5710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322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481D-B63C-4D81-A7AD-87359048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2FFDB-4764-46AD-8504-A62F0A8EF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ấu trúc của mẫu thiết kế Composite">
            <a:extLst>
              <a:ext uri="{FF2B5EF4-FFF2-40B4-BE49-F238E27FC236}">
                <a16:creationId xmlns:a16="http://schemas.microsoft.com/office/drawing/2014/main" id="{793C6395-5DAB-4415-B990-3CE0E2700DB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47" y="217444"/>
            <a:ext cx="6228081" cy="64231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655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F4B8-176E-47A1-93CD-916D71DC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đó</a:t>
            </a:r>
            <a:r>
              <a:rPr lang="en-US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84433-D73D-4DD9-A4E7-85639F66A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Component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cây</a:t>
            </a:r>
            <a:endParaRPr lang="en-US" dirty="0"/>
          </a:p>
          <a:p>
            <a:pPr lvl="0"/>
            <a:r>
              <a:rPr lang="en-US" dirty="0"/>
              <a:t>Leaf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phụ</a:t>
            </a:r>
            <a:endParaRPr lang="en-US" dirty="0"/>
          </a:p>
          <a:p>
            <a:pPr lvl="0"/>
            <a:r>
              <a:rPr lang="en-US" dirty="0"/>
              <a:t>Container (hay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Composite)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con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lá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container </a:t>
            </a:r>
            <a:r>
              <a:rPr lang="en-US" dirty="0" err="1"/>
              <a:t>khác</a:t>
            </a:r>
            <a:r>
              <a:rPr lang="en-US" dirty="0"/>
              <a:t>. </a:t>
            </a:r>
            <a:r>
              <a:rPr lang="en-US" dirty="0" err="1"/>
              <a:t>Một</a:t>
            </a:r>
            <a:r>
              <a:rPr lang="en-US" dirty="0"/>
              <a:t> container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con </a:t>
            </a:r>
            <a:r>
              <a:rPr lang="en-US" dirty="0" err="1"/>
              <a:t>nó</a:t>
            </a:r>
            <a:r>
              <a:rPr lang="en-US" dirty="0"/>
              <a:t>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component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1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DFF4-749F-410F-AEF0-6C1B5812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Nên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Composite </a:t>
            </a:r>
            <a:r>
              <a:rPr lang="en-US" b="1" dirty="0" err="1"/>
              <a:t>khi</a:t>
            </a:r>
            <a:r>
              <a:rPr lang="en-US" b="1" dirty="0"/>
              <a:t> </a:t>
            </a:r>
            <a:r>
              <a:rPr lang="en-US" b="1" dirty="0" err="1"/>
              <a:t>nào</a:t>
            </a:r>
            <a:r>
              <a:rPr lang="en-US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6B559-9888-48BD-B0C1-C79E6AC48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cây</a:t>
            </a:r>
            <a:endParaRPr lang="en-US" dirty="0"/>
          </a:p>
          <a:p>
            <a:pPr lvl="0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code ở </a:t>
            </a:r>
            <a:r>
              <a:rPr lang="en-US" dirty="0" err="1"/>
              <a:t>phía</a:t>
            </a:r>
            <a:r>
              <a:rPr lang="en-US" dirty="0"/>
              <a:t> client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2954-6E17-4CBB-8261-59C01016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Mối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mẫu</a:t>
            </a:r>
            <a:r>
              <a:rPr lang="en-US" b="1" dirty="0"/>
              <a:t> </a:t>
            </a:r>
            <a:r>
              <a:rPr lang="en-US" b="1" dirty="0" err="1"/>
              <a:t>khác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6785D-E112-4254-B545-F81379EE2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Builder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Composite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Composite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ởng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Prototype </a:t>
            </a:r>
          </a:p>
        </p:txBody>
      </p:sp>
    </p:spTree>
    <p:extLst>
      <p:ext uri="{BB962C8B-B14F-4D97-AF65-F5344CB8AC3E}">
        <p14:creationId xmlns:p14="http://schemas.microsoft.com/office/powerpoint/2010/main" val="1905884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232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Rockwell</vt:lpstr>
      <vt:lpstr>Office Theme</vt:lpstr>
      <vt:lpstr>Composite pattern</vt:lpstr>
      <vt:lpstr>Đặt vấn đề:</vt:lpstr>
      <vt:lpstr>Giải pháp</vt:lpstr>
      <vt:lpstr>Khái niệm</vt:lpstr>
      <vt:lpstr>Cấu trúc</vt:lpstr>
      <vt:lpstr>Trong đó:</vt:lpstr>
      <vt:lpstr>Nên sử dụng Composite khi nào?</vt:lpstr>
      <vt:lpstr>Mối quan hệ với các mẫu khác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Composite pattern</dc:title>
  <dc:creator>ĐOÀN QUANG NHẬT</dc:creator>
  <cp:lastModifiedBy>ĐOÀN QUANG NHẬT</cp:lastModifiedBy>
  <cp:revision>4</cp:revision>
  <dcterms:created xsi:type="dcterms:W3CDTF">2020-10-02T01:47:58Z</dcterms:created>
  <dcterms:modified xsi:type="dcterms:W3CDTF">2020-10-02T02:00:12Z</dcterms:modified>
</cp:coreProperties>
</file>