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8E62-587E-43EF-9A03-72440E11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AB050-40D4-4570-BE46-4D422D115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999E-F487-41DC-B44E-6BC8DA89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45CE-A32E-4CE6-AB14-D7615F25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FDDC1-332D-468F-9228-4DE43AAA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3AD6-EDDE-48F5-B2C2-E980CDBB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AB38-3D54-4E36-A34A-E5C07175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5FC8A-83A6-4094-ABB1-DE2833C8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928F-FAC6-49F5-B2AD-A685C864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9E8D-404D-44B8-A544-6DB25EF9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5BCD1-7A8E-41A4-B367-2433541EF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CC866-F695-4EAD-821A-BB41B095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EE70-48A6-4611-93D3-FC1A17CE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8705-8E27-42A5-A2BE-C9624C27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74B2-BC91-4A73-A2AE-04EF5D03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5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B68-8EDE-4C09-8D73-85AD69FB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F7605-890B-4FFF-92C3-7C084AF8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D273D-65B4-44C7-AD96-1180513B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1046-D5C8-4031-B873-CC370416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3691-F7A2-44F3-A052-62AA4233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7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5D13-B4C0-4A6A-A028-4482A536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7F657-EAA6-4BF4-A730-649DD1FD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AF572-7591-400D-AD32-0B0B221D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F129-FB57-4C09-B4FB-D7B5F2D7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C911-882A-45D3-B485-1BA7EE8E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6B36-88C8-4741-AA69-69B34966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FDDB-BC11-4FFD-A98C-136C6277E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66D05-15C4-4300-8ABA-3F09916D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E40A-2094-4BDD-91E0-2C7A7644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0E6F-6BFD-4BFF-8788-C71B57C8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E114-7658-45E5-9890-44CE691D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6F9-D221-4EEC-A1B2-9A874B9A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CF054-1BB6-41FD-99B3-EFFE79E8D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5C6EF-B567-46CE-81E6-A65BE0D07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92DCF-9097-4DFC-88EE-04C3910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A2AD5-0F9C-4CA3-97B7-FD1C7D925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5ACD8-3A5C-4AAD-82A7-54364EF3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F18DC-F9CF-47A1-86F1-5A037D46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8F8AF-0374-4E95-B314-FE676FD1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7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10E1-9BA7-4A49-BD2D-697B4081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F9CA4-ADC0-41A1-9DC9-36F25C77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E9C72-266C-4AAB-901E-49EE7326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EBC8-6466-43CB-9A11-93337ACE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AF2D-A7B8-41E1-8F33-28B19DC5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C2FC2-F788-4EA0-8FC1-059A9C42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261B6-2991-49A5-9033-32E74DC3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9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CDC2-38F4-4D28-9972-73F16A95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73380-B067-413E-B84F-17FAD092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FBCA-1900-4828-92F1-3459633E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CCC3-CD35-439E-BC25-FF9CAE81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9BB2-C22C-45CD-BFD6-FE280FB2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994A1-BACF-4A12-8D5E-06C514C1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862B-4948-4B28-9D1F-B94DCD3E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D2EBB-95C6-4B67-A9DC-6A2692CBC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EDFD4-5A5B-4F54-A499-168A59DB1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672E-6A85-4B8D-81FE-45FA0C0D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88B25-AE54-4AB9-8256-4E13EC2E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39F48-815B-40D6-AFF5-E1B21AC0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2360E-611D-44EA-890C-8241337C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F4E0D-BDE8-43F6-96DA-5F31356BA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5BA2-DB88-494E-B391-0241E661E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9D4C-DBDE-4C6A-92ED-68CDB480E4D4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8617-DE25-4B55-A122-E2004CDA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2EC96-36A6-4FD2-A2CE-90EAB1FE7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192D7-84C0-4A43-84D5-435CD3CD4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9245A10-7F37-4569-80D2-2F692931E3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267F70F-11C6-4597-9381-D0D80FC18F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6152" y="2355786"/>
            <a:ext cx="498574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80E1F-8BAE-44D9-9553-158061F32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812" y="2531753"/>
            <a:ext cx="3510355" cy="2236738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rgbClr val="FFFFFF"/>
                </a:solidFill>
              </a:rPr>
              <a:t>Decorator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FA4D9-F26D-4321-96F5-21FF208A9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274" y="4963425"/>
            <a:ext cx="3837893" cy="758843"/>
          </a:xfrm>
        </p:spPr>
        <p:txBody>
          <a:bodyPr anchor="t">
            <a:no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 additional responsibilities to an object dynamically. Decorators provide a flexible alternative to </a:t>
            </a:r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subclassing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extending functionality. </a:t>
            </a:r>
            <a:b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2C20A93E-E407-4683-A405-147DE26132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09782" y="1654168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9E8E3DD9-D235-48D9-A0EC-D6817EC84B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311136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EA83A145-578D-4A0B-94A7-AEAB2027D7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44520" y="1126737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Decorator design&amp;nbsp;pattern">
            <a:extLst>
              <a:ext uri="{FF2B5EF4-FFF2-40B4-BE49-F238E27FC236}">
                <a16:creationId xmlns:a16="http://schemas.microsoft.com/office/drawing/2014/main" id="{C072A729-7AC9-48BB-AF32-683F327457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"/>
          <a:stretch/>
        </p:blipFill>
        <p:spPr bwMode="auto">
          <a:xfrm>
            <a:off x="332305" y="1279078"/>
            <a:ext cx="7654898" cy="47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88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A67A-3667-42FE-9613-6900C89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đó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D787-4C1F-4D4E-9AEB-E078FACF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Component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method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ConcreteComponent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(implements)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Component.</a:t>
            </a:r>
          </a:p>
          <a:p>
            <a:pPr lvl="0"/>
            <a:r>
              <a:rPr lang="en-US" b="1" dirty="0"/>
              <a:t>Base Decorator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abstract class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Component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Component interface.</a:t>
            </a:r>
          </a:p>
          <a:p>
            <a:pPr lvl="0"/>
            <a:r>
              <a:rPr lang="en-US" b="1" dirty="0" err="1"/>
              <a:t>ConcreteDecorators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(implements)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Decorator,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Component.</a:t>
            </a:r>
          </a:p>
          <a:p>
            <a:pPr lvl="0"/>
            <a:r>
              <a:rPr lang="en-US" b="1" dirty="0"/>
              <a:t>Client</a:t>
            </a:r>
            <a:r>
              <a:rPr lang="en-US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 Component.</a:t>
            </a:r>
          </a:p>
        </p:txBody>
      </p:sp>
    </p:spTree>
    <p:extLst>
      <p:ext uri="{BB962C8B-B14F-4D97-AF65-F5344CB8AC3E}">
        <p14:creationId xmlns:p14="http://schemas.microsoft.com/office/powerpoint/2010/main" val="372636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731E-023F-4133-8EFC-43CEF292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F66F-5D30-4183-871C-C8DF8499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layer over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Concrete component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base decorator class.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wrap. Tr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concrete components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decorators</a:t>
            </a:r>
          </a:p>
        </p:txBody>
      </p:sp>
    </p:spTree>
    <p:extLst>
      <p:ext uri="{BB962C8B-B14F-4D97-AF65-F5344CB8AC3E}">
        <p14:creationId xmlns:p14="http://schemas.microsoft.com/office/powerpoint/2010/main" val="96451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765-6E41-46B1-B3B3-A752CE3E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55B6-587F-4C32-ABF3-0915F74D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implement component interface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concrete decorator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base decorator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decorators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6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B715-818B-4B45-A24F-6D6F0C1B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thì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Decorator?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1AA9-A7BC-4840-AE6A-D5B6E58A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code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lvl="0"/>
            <a:r>
              <a:rPr lang="en-US" dirty="0"/>
              <a:t>Decorator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logic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layers, </a:t>
            </a:r>
            <a:r>
              <a:rPr lang="en-US" dirty="0" err="1"/>
              <a:t>tạo</a:t>
            </a:r>
            <a:r>
              <a:rPr lang="en-US" dirty="0"/>
              <a:t> decorator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layer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objects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logic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lvl="0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Decorator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object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  <a:p>
            <a:pPr lvl="0"/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class </a:t>
            </a:r>
            <a:r>
              <a:rPr lang="en-US" dirty="0" err="1"/>
              <a:t>là</a:t>
            </a:r>
            <a:r>
              <a:rPr lang="en-US" dirty="0"/>
              <a:t> “final”.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final,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bao </a:t>
            </a:r>
            <a:r>
              <a:rPr lang="en-US" dirty="0" err="1"/>
              <a:t>bọc</a:t>
            </a:r>
            <a:r>
              <a:rPr lang="en-US" dirty="0"/>
              <a:t> class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wrapper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decorator pattern</a:t>
            </a:r>
          </a:p>
        </p:txBody>
      </p:sp>
    </p:spTree>
    <p:extLst>
      <p:ext uri="{BB962C8B-B14F-4D97-AF65-F5344CB8AC3E}">
        <p14:creationId xmlns:p14="http://schemas.microsoft.com/office/powerpoint/2010/main" val="184416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0E0-E600-434C-A320-043C9776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Lợi</a:t>
            </a:r>
            <a:r>
              <a:rPr lang="en-US" b="1" dirty="0"/>
              <a:t> </a:t>
            </a:r>
            <a:r>
              <a:rPr lang="en-US" b="1" dirty="0" err="1"/>
              <a:t>ích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Decorator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102B-0874-4DA9-B7D1-DF1D2330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implement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wrapper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bao </a:t>
            </a:r>
            <a:r>
              <a:rPr lang="en-US" dirty="0" err="1"/>
              <a:t>bọc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wrapper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(run-time).</a:t>
            </a:r>
          </a:p>
        </p:txBody>
      </p:sp>
    </p:spTree>
    <p:extLst>
      <p:ext uri="{BB962C8B-B14F-4D97-AF65-F5344CB8AC3E}">
        <p14:creationId xmlns:p14="http://schemas.microsoft.com/office/powerpoint/2010/main" val="260865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809-5AB2-4F3C-AC8B-745BB2AF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A891-5B3D-4823-A8B6-20363343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Adapter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interface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object,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Decorator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object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interface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lvl="0"/>
            <a:r>
              <a:rPr lang="en-US" dirty="0"/>
              <a:t>Adapter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object </a:t>
            </a:r>
            <a:r>
              <a:rPr lang="en-US" dirty="0" err="1"/>
              <a:t>cần</a:t>
            </a:r>
            <a:r>
              <a:rPr lang="en-US" dirty="0"/>
              <a:t> bao </a:t>
            </a:r>
            <a:r>
              <a:rPr lang="en-US" dirty="0" err="1"/>
              <a:t>bọc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Decorator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0"/>
            <a:r>
              <a:rPr lang="en-US" dirty="0"/>
              <a:t>Composite </a:t>
            </a:r>
            <a:r>
              <a:rPr lang="en-US" dirty="0" err="1"/>
              <a:t>và</a:t>
            </a:r>
            <a:r>
              <a:rPr lang="en-US" dirty="0"/>
              <a:t> Decorator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diagram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object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(open-ended)</a:t>
            </a:r>
          </a:p>
          <a:p>
            <a:pPr lvl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Decorator </a:t>
            </a:r>
            <a:r>
              <a:rPr lang="en-US" dirty="0" err="1"/>
              <a:t>và</a:t>
            </a:r>
            <a:r>
              <a:rPr lang="en-US" dirty="0"/>
              <a:t> Composite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Prototype</a:t>
            </a:r>
          </a:p>
        </p:txBody>
      </p:sp>
    </p:spTree>
    <p:extLst>
      <p:ext uri="{BB962C8B-B14F-4D97-AF65-F5344CB8AC3E}">
        <p14:creationId xmlns:p14="http://schemas.microsoft.com/office/powerpoint/2010/main" val="45270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0BBEC-A6EB-4AEA-AA59-8AA5FDF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 err="1"/>
              <a:t>Định</a:t>
            </a:r>
            <a:r>
              <a:rPr lang="en-US" sz="5200" b="1" dirty="0"/>
              <a:t> </a:t>
            </a:r>
            <a:r>
              <a:rPr lang="en-US" sz="5200" b="1" dirty="0" err="1"/>
              <a:t>nghĩa</a:t>
            </a:r>
            <a:endParaRPr lang="en-US" sz="5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DFE98-4D84-4540-B6BC-1E6A57A6E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005728"/>
            <a:ext cx="5339535" cy="43950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Decorator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(structural patterns)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bao </a:t>
            </a:r>
            <a:r>
              <a:rPr lang="en-US" dirty="0" err="1"/>
              <a:t>bọc</a:t>
            </a:r>
            <a:r>
              <a:rPr lang="en-US" dirty="0"/>
              <a:t> (wrap)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wrap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(decorator class)</a:t>
            </a:r>
          </a:p>
          <a:p>
            <a:pPr algn="just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10" y="1664174"/>
            <a:ext cx="6689557" cy="35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0BBEC-A6EB-4AEA-AA59-8AA5FDF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dirty="0" err="1"/>
              <a:t>Đặt</a:t>
            </a:r>
            <a:r>
              <a:rPr lang="en-US" sz="5200" b="1" dirty="0"/>
              <a:t> </a:t>
            </a:r>
            <a:r>
              <a:rPr lang="en-US" sz="5200" b="1" dirty="0" err="1"/>
              <a:t>vấn</a:t>
            </a:r>
            <a:r>
              <a:rPr lang="en-US" sz="5200" b="1" dirty="0"/>
              <a:t> </a:t>
            </a:r>
            <a:r>
              <a:rPr lang="en-US" sz="5200" b="1" dirty="0" err="1"/>
              <a:t>đề</a:t>
            </a:r>
            <a:endParaRPr lang="en-US" sz="5200" b="1" dirty="0"/>
          </a:p>
        </p:txBody>
      </p:sp>
      <p:pic>
        <p:nvPicPr>
          <p:cNvPr id="1026" name="Picture 2" descr="Structure of the library before applying the Decorator pattern">
            <a:extLst>
              <a:ext uri="{FF2B5EF4-FFF2-40B4-BE49-F238E27FC236}">
                <a16:creationId xmlns:a16="http://schemas.microsoft.com/office/drawing/2014/main" id="{85622D8A-257C-47A7-B64C-D96A1384BF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4" b="2"/>
          <a:stretch/>
        </p:blipFill>
        <p:spPr bwMode="auto">
          <a:xfrm>
            <a:off x="985610" y="2677486"/>
            <a:ext cx="9350830" cy="395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0DE5BA-20D6-4122-95BE-66381883FE4B}"/>
              </a:ext>
            </a:extLst>
          </p:cNvPr>
          <p:cNvSpPr/>
          <p:nvPr/>
        </p:nvSpPr>
        <p:spPr>
          <a:xfrm>
            <a:off x="985610" y="1846489"/>
            <a:ext cx="10941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ng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1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0BBEC-A6EB-4AEA-AA59-8AA5FDF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/>
              <a:t>Đặt vấn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247D-4231-4981-95CC-FCA891F2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Structure of the library after implementing other notification types">
            <a:extLst>
              <a:ext uri="{FF2B5EF4-FFF2-40B4-BE49-F238E27FC236}">
                <a16:creationId xmlns:a16="http://schemas.microsoft.com/office/drawing/2014/main" id="{0C5EC2D4-2AC1-4B0D-A547-8434CFCB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13" y="1690688"/>
            <a:ext cx="10333944" cy="399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3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0BBEC-A6EB-4AEA-AA59-8AA5FDF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/>
              <a:t>Đặt vấn đề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71E2-8B7D-4FCC-A19D-2FE1F76E4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Structure of the library after creating class combinations">
            <a:extLst>
              <a:ext uri="{FF2B5EF4-FFF2-40B4-BE49-F238E27FC236}">
                <a16:creationId xmlns:a16="http://schemas.microsoft.com/office/drawing/2014/main" id="{0A1A3DF3-A513-4941-B42B-2358F8A41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62" y="1690688"/>
            <a:ext cx="8355476" cy="450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0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A67A-3667-42FE-9613-6900C89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D787-4C1F-4D4E-9AEB-E078FACF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nheritance vs. Aggregation">
            <a:extLst>
              <a:ext uri="{FF2B5EF4-FFF2-40B4-BE49-F238E27FC236}">
                <a16:creationId xmlns:a16="http://schemas.microsoft.com/office/drawing/2014/main" id="{F61C77B8-2DCA-4D3D-ADCE-921CD09DE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33" y="2596661"/>
            <a:ext cx="8724533" cy="253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6F0F11-7105-4A5F-9321-AE0E12EC590A}"/>
              </a:ext>
            </a:extLst>
          </p:cNvPr>
          <p:cNvSpPr/>
          <p:nvPr/>
        </p:nvSpPr>
        <p:spPr>
          <a:xfrm>
            <a:off x="6095999" y="4903874"/>
            <a:ext cx="5256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444444"/>
                </a:solidFill>
                <a:latin typeface="PT Sans"/>
              </a:rPr>
              <a:t>using </a:t>
            </a:r>
            <a:r>
              <a:rPr lang="en-US" sz="2400" b="1" i="1" dirty="0">
                <a:solidFill>
                  <a:srgbClr val="444444"/>
                </a:solidFill>
                <a:latin typeface="PT Sans"/>
              </a:rPr>
              <a:t>Aggregation</a:t>
            </a:r>
            <a:r>
              <a:rPr lang="en-US" sz="2400" b="1" dirty="0">
                <a:solidFill>
                  <a:srgbClr val="444444"/>
                </a:solidFill>
                <a:latin typeface="PT Sans"/>
              </a:rPr>
              <a:t> or </a:t>
            </a:r>
            <a:r>
              <a:rPr lang="en-US" sz="2400" b="1" i="1" dirty="0">
                <a:solidFill>
                  <a:srgbClr val="444444"/>
                </a:solidFill>
                <a:latin typeface="PT Sans"/>
              </a:rPr>
              <a:t>Composition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86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A67A-3667-42FE-9613-6900C89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D787-4C1F-4D4E-9AEB-E078FACF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Decorator</a:t>
            </a:r>
          </a:p>
        </p:txBody>
      </p:sp>
      <p:pic>
        <p:nvPicPr>
          <p:cNvPr id="5122" name="Picture 2" descr="The solution with the Decorator pattern">
            <a:extLst>
              <a:ext uri="{FF2B5EF4-FFF2-40B4-BE49-F238E27FC236}">
                <a16:creationId xmlns:a16="http://schemas.microsoft.com/office/drawing/2014/main" id="{7CB50948-1178-41A6-A878-050CE3D89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69" y="753205"/>
            <a:ext cx="7546097" cy="542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3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A67A-3667-42FE-9613-6900C89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4D787-4C1F-4D4E-9AEB-E078FACF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notifier c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decorator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Apps might configure complex stacks of notification decorators">
            <a:extLst>
              <a:ext uri="{FF2B5EF4-FFF2-40B4-BE49-F238E27FC236}">
                <a16:creationId xmlns:a16="http://schemas.microsoft.com/office/drawing/2014/main" id="{02C6D3B5-08A1-46A6-8DAD-A4E684B9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1" y="666749"/>
            <a:ext cx="5131373" cy="49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74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3A67A-3667-42FE-9613-6900C898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endParaRPr lang="en-US" b="1" dirty="0"/>
          </a:p>
        </p:txBody>
      </p:sp>
      <p:pic>
        <p:nvPicPr>
          <p:cNvPr id="7170" name="Picture 2" descr="Structure of the Decorator design pattern">
            <a:extLst>
              <a:ext uri="{FF2B5EF4-FFF2-40B4-BE49-F238E27FC236}">
                <a16:creationId xmlns:a16="http://schemas.microsoft.com/office/drawing/2014/main" id="{C7A48977-9324-4A9C-9EC8-A18C8397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593" y="160801"/>
            <a:ext cx="6033597" cy="653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6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773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PT Sans</vt:lpstr>
      <vt:lpstr>Times New Roman</vt:lpstr>
      <vt:lpstr>Office Theme</vt:lpstr>
      <vt:lpstr>Decorator pattern</vt:lpstr>
      <vt:lpstr>Định nghĩa</vt:lpstr>
      <vt:lpstr>Đặt vấn đề</vt:lpstr>
      <vt:lpstr>Đặt vấn đề</vt:lpstr>
      <vt:lpstr>Đặt vấn đề</vt:lpstr>
      <vt:lpstr>Giải pháp</vt:lpstr>
      <vt:lpstr>Giải pháp</vt:lpstr>
      <vt:lpstr>Giải pháp</vt:lpstr>
      <vt:lpstr>Cấu trúc</vt:lpstr>
      <vt:lpstr>Trong đó</vt:lpstr>
      <vt:lpstr>Cách triển khai</vt:lpstr>
      <vt:lpstr>Cách triển khai</vt:lpstr>
      <vt:lpstr>Khi nào thì sử dụng Decorator?</vt:lpstr>
      <vt:lpstr>Lợi ích của Decorator pattern</vt:lpstr>
      <vt:lpstr>Mối quan hệ với những mẫu khác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 pattern</dc:title>
  <dc:creator>ĐOÀN QUANG NHẬT</dc:creator>
  <cp:lastModifiedBy>Trường Phạm</cp:lastModifiedBy>
  <cp:revision>9</cp:revision>
  <dcterms:created xsi:type="dcterms:W3CDTF">2020-10-09T01:53:28Z</dcterms:created>
  <dcterms:modified xsi:type="dcterms:W3CDTF">2020-10-09T05:29:41Z</dcterms:modified>
</cp:coreProperties>
</file>