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57" r:id="rId5"/>
    <p:sldId id="258" r:id="rId6"/>
    <p:sldId id="261" r:id="rId7"/>
    <p:sldId id="263"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ACAB7085-A6EA-4847-9C43-7F10534B961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24F9CA3-4D4F-4384-A242-B520810CE4FC}">
      <dgm:prSet/>
      <dgm:spPr/>
      <dgm:t>
        <a:bodyPr/>
        <a:lstStyle/>
        <a:p>
          <a:r>
            <a:rPr lang="en-US" dirty="0"/>
            <a:t>Prototype pattern </a:t>
          </a:r>
          <a:r>
            <a:rPr lang="en-US" dirty="0" err="1"/>
            <a:t>là</a:t>
          </a:r>
          <a:r>
            <a:rPr lang="en-US" dirty="0"/>
            <a:t> </a:t>
          </a:r>
          <a:r>
            <a:rPr lang="en-US" dirty="0" err="1"/>
            <a:t>một</a:t>
          </a:r>
          <a:r>
            <a:rPr lang="en-US" dirty="0"/>
            <a:t> </a:t>
          </a:r>
          <a:r>
            <a:rPr lang="en-US" dirty="0" err="1"/>
            <a:t>mẫu</a:t>
          </a:r>
          <a:r>
            <a:rPr lang="en-US" dirty="0"/>
            <a:t> </a:t>
          </a:r>
          <a:r>
            <a:rPr lang="en-US" dirty="0" err="1"/>
            <a:t>thiết</a:t>
          </a:r>
          <a:r>
            <a:rPr lang="en-US" dirty="0"/>
            <a:t> </a:t>
          </a:r>
          <a:r>
            <a:rPr lang="en-US" dirty="0" err="1"/>
            <a:t>kế</a:t>
          </a:r>
          <a:r>
            <a:rPr lang="en-US" dirty="0"/>
            <a:t> </a:t>
          </a:r>
          <a:r>
            <a:rPr lang="en-US" dirty="0" err="1"/>
            <a:t>thuộc</a:t>
          </a:r>
          <a:r>
            <a:rPr lang="en-US" dirty="0"/>
            <a:t> </a:t>
          </a:r>
          <a:r>
            <a:rPr lang="en-US" dirty="0" err="1"/>
            <a:t>nhóm</a:t>
          </a:r>
          <a:r>
            <a:rPr lang="en-US" dirty="0"/>
            <a:t> </a:t>
          </a:r>
          <a:r>
            <a:rPr lang="en-US" dirty="0" err="1"/>
            <a:t>khởi</a:t>
          </a:r>
          <a:r>
            <a:rPr lang="en-US" dirty="0"/>
            <a:t> </a:t>
          </a:r>
          <a:r>
            <a:rPr lang="en-US" dirty="0" err="1"/>
            <a:t>tạo</a:t>
          </a:r>
          <a:r>
            <a:rPr lang="en-US" dirty="0"/>
            <a:t> (creational patterns) </a:t>
          </a:r>
          <a:r>
            <a:rPr lang="en-US" dirty="0" err="1"/>
            <a:t>cho</a:t>
          </a:r>
          <a:r>
            <a:rPr lang="en-US" dirty="0"/>
            <a:t> </a:t>
          </a:r>
          <a:r>
            <a:rPr lang="en-US" dirty="0" err="1"/>
            <a:t>phép</a:t>
          </a:r>
          <a:r>
            <a:rPr lang="en-US" dirty="0"/>
            <a:t> copy </a:t>
          </a:r>
          <a:r>
            <a:rPr lang="en-US" dirty="0" err="1"/>
            <a:t>một</a:t>
          </a:r>
          <a:r>
            <a:rPr lang="en-US" dirty="0"/>
            <a:t> objects </a:t>
          </a:r>
          <a:r>
            <a:rPr lang="en-US" dirty="0" err="1"/>
            <a:t>mà</a:t>
          </a:r>
          <a:r>
            <a:rPr lang="en-US" dirty="0"/>
            <a:t> objects </a:t>
          </a:r>
          <a:r>
            <a:rPr lang="en-US" dirty="0" err="1"/>
            <a:t>được</a:t>
          </a:r>
          <a:r>
            <a:rPr lang="en-US" dirty="0"/>
            <a:t> </a:t>
          </a:r>
          <a:r>
            <a:rPr lang="en-US" dirty="0" err="1"/>
            <a:t>tạo</a:t>
          </a:r>
          <a:r>
            <a:rPr lang="en-US" dirty="0"/>
            <a:t> ra </a:t>
          </a:r>
          <a:r>
            <a:rPr lang="en-US" dirty="0" err="1"/>
            <a:t>không</a:t>
          </a:r>
          <a:r>
            <a:rPr lang="en-US" dirty="0"/>
            <a:t> </a:t>
          </a:r>
          <a:r>
            <a:rPr lang="en-US" dirty="0" err="1"/>
            <a:t>phụ</a:t>
          </a:r>
          <a:r>
            <a:rPr lang="en-US" dirty="0"/>
            <a:t> </a:t>
          </a:r>
          <a:r>
            <a:rPr lang="en-US" dirty="0" err="1"/>
            <a:t>thuộc</a:t>
          </a:r>
          <a:r>
            <a:rPr lang="en-US" dirty="0"/>
            <a:t> </a:t>
          </a:r>
          <a:r>
            <a:rPr lang="en-US" dirty="0" err="1"/>
            <a:t>vào</a:t>
          </a:r>
          <a:r>
            <a:rPr lang="en-US" dirty="0"/>
            <a:t> class </a:t>
          </a:r>
          <a:r>
            <a:rPr lang="en-US" dirty="0" err="1"/>
            <a:t>đã</a:t>
          </a:r>
          <a:r>
            <a:rPr lang="en-US" dirty="0"/>
            <a:t> </a:t>
          </a:r>
          <a:r>
            <a:rPr lang="en-US" dirty="0" err="1"/>
            <a:t>tạo</a:t>
          </a:r>
          <a:r>
            <a:rPr lang="en-US" dirty="0"/>
            <a:t> ra </a:t>
          </a:r>
          <a:r>
            <a:rPr lang="en-US" dirty="0" err="1"/>
            <a:t>nó</a:t>
          </a:r>
          <a:endParaRPr lang="en-US" dirty="0"/>
        </a:p>
      </dgm:t>
    </dgm:pt>
    <dgm:pt modelId="{730E6A54-B661-4026-8616-123B18E41864}" type="parTrans" cxnId="{EC1E6FBE-BC6A-45C0-A82A-718C9566F4C8}">
      <dgm:prSet/>
      <dgm:spPr/>
      <dgm:t>
        <a:bodyPr/>
        <a:lstStyle/>
        <a:p>
          <a:endParaRPr lang="en-US"/>
        </a:p>
      </dgm:t>
    </dgm:pt>
    <dgm:pt modelId="{32D1C6CD-F534-4938-A953-524B5047BE91}" type="sibTrans" cxnId="{EC1E6FBE-BC6A-45C0-A82A-718C9566F4C8}">
      <dgm:prSet/>
      <dgm:spPr/>
      <dgm:t>
        <a:bodyPr/>
        <a:lstStyle/>
        <a:p>
          <a:endParaRPr lang="en-US"/>
        </a:p>
      </dgm:t>
    </dgm:pt>
    <dgm:pt modelId="{F6D40BB2-8BD3-402D-A98E-D1114CF19834}">
      <dgm:prSet/>
      <dgm:spPr/>
      <dgm:t>
        <a:bodyPr/>
        <a:lstStyle/>
        <a:p>
          <a:r>
            <a:rPr lang="en-US" dirty="0"/>
            <a:t>Prototype pattern </a:t>
          </a:r>
          <a:r>
            <a:rPr lang="en-US" dirty="0" err="1"/>
            <a:t>còn</a:t>
          </a:r>
          <a:r>
            <a:rPr lang="en-US" dirty="0"/>
            <a:t> </a:t>
          </a:r>
          <a:r>
            <a:rPr lang="en-US" dirty="0" err="1"/>
            <a:t>được</a:t>
          </a:r>
          <a:r>
            <a:rPr lang="en-US" dirty="0"/>
            <a:t> </a:t>
          </a:r>
          <a:r>
            <a:rPr lang="en-US" dirty="0" err="1"/>
            <a:t>gọi</a:t>
          </a:r>
          <a:r>
            <a:rPr lang="en-US" dirty="0"/>
            <a:t> </a:t>
          </a:r>
          <a:r>
            <a:rPr lang="en-US" dirty="0" err="1"/>
            <a:t>là</a:t>
          </a:r>
          <a:r>
            <a:rPr lang="en-US" dirty="0"/>
            <a:t> Clone</a:t>
          </a:r>
        </a:p>
      </dgm:t>
    </dgm:pt>
    <dgm:pt modelId="{D3509FDF-6A18-4898-9464-2F400F88353B}" type="parTrans" cxnId="{597B59E0-C1D5-4D59-BC4A-AC58FE6F5ABB}">
      <dgm:prSet/>
      <dgm:spPr/>
      <dgm:t>
        <a:bodyPr/>
        <a:lstStyle/>
        <a:p>
          <a:endParaRPr lang="en-US"/>
        </a:p>
      </dgm:t>
    </dgm:pt>
    <dgm:pt modelId="{81457D82-E35D-4402-95C7-3119E91074C7}" type="sibTrans" cxnId="{597B59E0-C1D5-4D59-BC4A-AC58FE6F5ABB}">
      <dgm:prSet/>
      <dgm:spPr/>
      <dgm:t>
        <a:bodyPr/>
        <a:lstStyle/>
        <a:p>
          <a:endParaRPr lang="en-US"/>
        </a:p>
      </dgm:t>
    </dgm:pt>
    <dgm:pt modelId="{3780B4F9-262B-41B4-B491-E65B352FFD88}" type="pres">
      <dgm:prSet presAssocID="{ACAB7085-A6EA-4847-9C43-7F10534B961B}" presName="root" presStyleCnt="0">
        <dgm:presLayoutVars>
          <dgm:dir/>
          <dgm:resizeHandles val="exact"/>
        </dgm:presLayoutVars>
      </dgm:prSet>
      <dgm:spPr/>
      <dgm:t>
        <a:bodyPr/>
        <a:lstStyle/>
        <a:p>
          <a:endParaRPr lang="en-US"/>
        </a:p>
      </dgm:t>
    </dgm:pt>
    <dgm:pt modelId="{1B87083C-DF29-4184-B518-1CE24A89FE1A}" type="pres">
      <dgm:prSet presAssocID="{324F9CA3-4D4F-4384-A242-B520810CE4FC}" presName="compNode" presStyleCnt="0"/>
      <dgm:spPr/>
    </dgm:pt>
    <dgm:pt modelId="{8C33E7C1-1DE5-40DB-BD21-0E2AC359C4CC}" type="pres">
      <dgm:prSet presAssocID="{324F9CA3-4D4F-4384-A242-B520810CE4FC}" presName="bgRect" presStyleLbl="bgShp" presStyleIdx="0" presStyleCnt="2"/>
      <dgm:spPr/>
    </dgm:pt>
    <dgm:pt modelId="{7CADD5FA-7AE5-45C1-BC67-E2F4D71CEF07}" type="pres">
      <dgm:prSet presAssocID="{324F9CA3-4D4F-4384-A242-B520810CE4F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Decision chart"/>
        </a:ext>
      </dgm:extLst>
    </dgm:pt>
    <dgm:pt modelId="{31C223B1-56AC-49EA-8D9C-F3D0071474C7}" type="pres">
      <dgm:prSet presAssocID="{324F9CA3-4D4F-4384-A242-B520810CE4FC}" presName="spaceRect" presStyleCnt="0"/>
      <dgm:spPr/>
    </dgm:pt>
    <dgm:pt modelId="{C4057055-53D0-49CE-8179-D3FEFE9BF78C}" type="pres">
      <dgm:prSet presAssocID="{324F9CA3-4D4F-4384-A242-B520810CE4FC}" presName="parTx" presStyleLbl="revTx" presStyleIdx="0" presStyleCnt="2">
        <dgm:presLayoutVars>
          <dgm:chMax val="0"/>
          <dgm:chPref val="0"/>
        </dgm:presLayoutVars>
      </dgm:prSet>
      <dgm:spPr/>
      <dgm:t>
        <a:bodyPr/>
        <a:lstStyle/>
        <a:p>
          <a:endParaRPr lang="en-US"/>
        </a:p>
      </dgm:t>
    </dgm:pt>
    <dgm:pt modelId="{0A8A7B5D-CB24-4F4D-B6C6-A761A80665A5}" type="pres">
      <dgm:prSet presAssocID="{32D1C6CD-F534-4938-A953-524B5047BE91}" presName="sibTrans" presStyleCnt="0"/>
      <dgm:spPr/>
    </dgm:pt>
    <dgm:pt modelId="{6A51ABCA-3D32-4B8B-9ABA-BC131E4F770F}" type="pres">
      <dgm:prSet presAssocID="{F6D40BB2-8BD3-402D-A98E-D1114CF19834}" presName="compNode" presStyleCnt="0"/>
      <dgm:spPr/>
    </dgm:pt>
    <dgm:pt modelId="{E3093A6D-578B-48D1-9B00-B38A5A6FE25B}" type="pres">
      <dgm:prSet presAssocID="{F6D40BB2-8BD3-402D-A98E-D1114CF19834}" presName="bgRect" presStyleLbl="bgShp" presStyleIdx="1" presStyleCnt="2"/>
      <dgm:spPr/>
    </dgm:pt>
    <dgm:pt modelId="{99DAC5D0-71DE-4093-8DD7-4F21BFCDA5E0}" type="pres">
      <dgm:prSet presAssocID="{F6D40BB2-8BD3-402D-A98E-D1114CF1983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Checkmark"/>
        </a:ext>
      </dgm:extLst>
    </dgm:pt>
    <dgm:pt modelId="{DDF298E4-FB24-4B04-BB98-A4A9EF93B3F5}" type="pres">
      <dgm:prSet presAssocID="{F6D40BB2-8BD3-402D-A98E-D1114CF19834}" presName="spaceRect" presStyleCnt="0"/>
      <dgm:spPr/>
    </dgm:pt>
    <dgm:pt modelId="{C11A4956-2750-430D-8072-A6459F9DB4E5}" type="pres">
      <dgm:prSet presAssocID="{F6D40BB2-8BD3-402D-A98E-D1114CF19834}" presName="parTx" presStyleLbl="revTx" presStyleIdx="1" presStyleCnt="2">
        <dgm:presLayoutVars>
          <dgm:chMax val="0"/>
          <dgm:chPref val="0"/>
        </dgm:presLayoutVars>
      </dgm:prSet>
      <dgm:spPr/>
      <dgm:t>
        <a:bodyPr/>
        <a:lstStyle/>
        <a:p>
          <a:endParaRPr lang="en-US"/>
        </a:p>
      </dgm:t>
    </dgm:pt>
  </dgm:ptLst>
  <dgm:cxnLst>
    <dgm:cxn modelId="{EC1E6FBE-BC6A-45C0-A82A-718C9566F4C8}" srcId="{ACAB7085-A6EA-4847-9C43-7F10534B961B}" destId="{324F9CA3-4D4F-4384-A242-B520810CE4FC}" srcOrd="0" destOrd="0" parTransId="{730E6A54-B661-4026-8616-123B18E41864}" sibTransId="{32D1C6CD-F534-4938-A953-524B5047BE91}"/>
    <dgm:cxn modelId="{B4151771-77B2-4E9F-B890-E19764F68643}" type="presOf" srcId="{ACAB7085-A6EA-4847-9C43-7F10534B961B}" destId="{3780B4F9-262B-41B4-B491-E65B352FFD88}" srcOrd="0" destOrd="0" presId="urn:microsoft.com/office/officeart/2018/2/layout/IconVerticalSolidList"/>
    <dgm:cxn modelId="{5D66558E-EABA-487A-AB5D-7B72809418EB}" type="presOf" srcId="{324F9CA3-4D4F-4384-A242-B520810CE4FC}" destId="{C4057055-53D0-49CE-8179-D3FEFE9BF78C}" srcOrd="0" destOrd="0" presId="urn:microsoft.com/office/officeart/2018/2/layout/IconVerticalSolidList"/>
    <dgm:cxn modelId="{597B59E0-C1D5-4D59-BC4A-AC58FE6F5ABB}" srcId="{ACAB7085-A6EA-4847-9C43-7F10534B961B}" destId="{F6D40BB2-8BD3-402D-A98E-D1114CF19834}" srcOrd="1" destOrd="0" parTransId="{D3509FDF-6A18-4898-9464-2F400F88353B}" sibTransId="{81457D82-E35D-4402-95C7-3119E91074C7}"/>
    <dgm:cxn modelId="{9BC8F7EF-0004-4B94-B882-76D4DF86E589}" type="presOf" srcId="{F6D40BB2-8BD3-402D-A98E-D1114CF19834}" destId="{C11A4956-2750-430D-8072-A6459F9DB4E5}" srcOrd="0" destOrd="0" presId="urn:microsoft.com/office/officeart/2018/2/layout/IconVerticalSolidList"/>
    <dgm:cxn modelId="{73C565C2-DB02-451F-8FCB-0B564856A140}" type="presParOf" srcId="{3780B4F9-262B-41B4-B491-E65B352FFD88}" destId="{1B87083C-DF29-4184-B518-1CE24A89FE1A}" srcOrd="0" destOrd="0" presId="urn:microsoft.com/office/officeart/2018/2/layout/IconVerticalSolidList"/>
    <dgm:cxn modelId="{39A67ACF-6335-40B0-89FE-B1EB6C5146AB}" type="presParOf" srcId="{1B87083C-DF29-4184-B518-1CE24A89FE1A}" destId="{8C33E7C1-1DE5-40DB-BD21-0E2AC359C4CC}" srcOrd="0" destOrd="0" presId="urn:microsoft.com/office/officeart/2018/2/layout/IconVerticalSolidList"/>
    <dgm:cxn modelId="{0776CBF7-8F50-4B3C-BA35-139EDF77E8B0}" type="presParOf" srcId="{1B87083C-DF29-4184-B518-1CE24A89FE1A}" destId="{7CADD5FA-7AE5-45C1-BC67-E2F4D71CEF07}" srcOrd="1" destOrd="0" presId="urn:microsoft.com/office/officeart/2018/2/layout/IconVerticalSolidList"/>
    <dgm:cxn modelId="{5A2D3291-C388-4616-8CDD-F682D24D31D5}" type="presParOf" srcId="{1B87083C-DF29-4184-B518-1CE24A89FE1A}" destId="{31C223B1-56AC-49EA-8D9C-F3D0071474C7}" srcOrd="2" destOrd="0" presId="urn:microsoft.com/office/officeart/2018/2/layout/IconVerticalSolidList"/>
    <dgm:cxn modelId="{3E00085F-6ADD-45ED-AA74-B6D4CD3128B6}" type="presParOf" srcId="{1B87083C-DF29-4184-B518-1CE24A89FE1A}" destId="{C4057055-53D0-49CE-8179-D3FEFE9BF78C}" srcOrd="3" destOrd="0" presId="urn:microsoft.com/office/officeart/2018/2/layout/IconVerticalSolidList"/>
    <dgm:cxn modelId="{3C3553DD-DEC4-44D0-AB56-CEB82569192E}" type="presParOf" srcId="{3780B4F9-262B-41B4-B491-E65B352FFD88}" destId="{0A8A7B5D-CB24-4F4D-B6C6-A761A80665A5}" srcOrd="1" destOrd="0" presId="urn:microsoft.com/office/officeart/2018/2/layout/IconVerticalSolidList"/>
    <dgm:cxn modelId="{30F65A84-A81D-486F-9ED1-C8AAD6C646C9}" type="presParOf" srcId="{3780B4F9-262B-41B4-B491-E65B352FFD88}" destId="{6A51ABCA-3D32-4B8B-9ABA-BC131E4F770F}" srcOrd="2" destOrd="0" presId="urn:microsoft.com/office/officeart/2018/2/layout/IconVerticalSolidList"/>
    <dgm:cxn modelId="{262899F7-55C7-4872-B32A-7173F95239DF}" type="presParOf" srcId="{6A51ABCA-3D32-4B8B-9ABA-BC131E4F770F}" destId="{E3093A6D-578B-48D1-9B00-B38A5A6FE25B}" srcOrd="0" destOrd="0" presId="urn:microsoft.com/office/officeart/2018/2/layout/IconVerticalSolidList"/>
    <dgm:cxn modelId="{15693A61-1725-4A9E-8946-9AC64F982321}" type="presParOf" srcId="{6A51ABCA-3D32-4B8B-9ABA-BC131E4F770F}" destId="{99DAC5D0-71DE-4093-8DD7-4F21BFCDA5E0}" srcOrd="1" destOrd="0" presId="urn:microsoft.com/office/officeart/2018/2/layout/IconVerticalSolidList"/>
    <dgm:cxn modelId="{BE2251A8-9120-4886-B479-89D5C3546B5C}" type="presParOf" srcId="{6A51ABCA-3D32-4B8B-9ABA-BC131E4F770F}" destId="{DDF298E4-FB24-4B04-BB98-A4A9EF93B3F5}" srcOrd="2" destOrd="0" presId="urn:microsoft.com/office/officeart/2018/2/layout/IconVerticalSolidList"/>
    <dgm:cxn modelId="{25C77013-0D5E-4EFC-BD31-F600157FE0F6}" type="presParOf" srcId="{6A51ABCA-3D32-4B8B-9ABA-BC131E4F770F}" destId="{C11A4956-2750-430D-8072-A6459F9DB4E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33E7C1-1DE5-40DB-BD21-0E2AC359C4CC}">
      <dsp:nvSpPr>
        <dsp:cNvPr id="0" name=""/>
        <dsp:cNvSpPr/>
      </dsp:nvSpPr>
      <dsp:spPr>
        <a:xfrm>
          <a:off x="0" y="745053"/>
          <a:ext cx="10506456" cy="137548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ADD5FA-7AE5-45C1-BC67-E2F4D71CEF07}">
      <dsp:nvSpPr>
        <dsp:cNvPr id="0" name=""/>
        <dsp:cNvSpPr/>
      </dsp:nvSpPr>
      <dsp:spPr>
        <a:xfrm>
          <a:off x="416083" y="1054537"/>
          <a:ext cx="756516" cy="7565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057055-53D0-49CE-8179-D3FEFE9BF78C}">
      <dsp:nvSpPr>
        <dsp:cNvPr id="0" name=""/>
        <dsp:cNvSpPr/>
      </dsp:nvSpPr>
      <dsp:spPr>
        <a:xfrm>
          <a:off x="1588683" y="745053"/>
          <a:ext cx="8917772" cy="1375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572" tIns="145572" rIns="145572" bIns="145572" numCol="1" spcCol="1270" anchor="ctr" anchorCtr="0">
          <a:noAutofit/>
        </a:bodyPr>
        <a:lstStyle/>
        <a:p>
          <a:pPr lvl="0" algn="l" defTabSz="1111250">
            <a:lnSpc>
              <a:spcPct val="90000"/>
            </a:lnSpc>
            <a:spcBef>
              <a:spcPct val="0"/>
            </a:spcBef>
            <a:spcAft>
              <a:spcPct val="35000"/>
            </a:spcAft>
          </a:pPr>
          <a:r>
            <a:rPr lang="en-US" sz="2500" kern="1200" dirty="0"/>
            <a:t>Prototype pattern </a:t>
          </a:r>
          <a:r>
            <a:rPr lang="en-US" sz="2500" kern="1200" dirty="0" err="1"/>
            <a:t>là</a:t>
          </a:r>
          <a:r>
            <a:rPr lang="en-US" sz="2500" kern="1200" dirty="0"/>
            <a:t> </a:t>
          </a:r>
          <a:r>
            <a:rPr lang="en-US" sz="2500" kern="1200" dirty="0" err="1"/>
            <a:t>một</a:t>
          </a:r>
          <a:r>
            <a:rPr lang="en-US" sz="2500" kern="1200" dirty="0"/>
            <a:t> </a:t>
          </a:r>
          <a:r>
            <a:rPr lang="en-US" sz="2500" kern="1200" dirty="0" err="1"/>
            <a:t>mẫu</a:t>
          </a:r>
          <a:r>
            <a:rPr lang="en-US" sz="2500" kern="1200" dirty="0"/>
            <a:t> </a:t>
          </a:r>
          <a:r>
            <a:rPr lang="en-US" sz="2500" kern="1200" dirty="0" err="1"/>
            <a:t>thiết</a:t>
          </a:r>
          <a:r>
            <a:rPr lang="en-US" sz="2500" kern="1200" dirty="0"/>
            <a:t> </a:t>
          </a:r>
          <a:r>
            <a:rPr lang="en-US" sz="2500" kern="1200" dirty="0" err="1"/>
            <a:t>kế</a:t>
          </a:r>
          <a:r>
            <a:rPr lang="en-US" sz="2500" kern="1200" dirty="0"/>
            <a:t> </a:t>
          </a:r>
          <a:r>
            <a:rPr lang="en-US" sz="2500" kern="1200" dirty="0" err="1"/>
            <a:t>thuộc</a:t>
          </a:r>
          <a:r>
            <a:rPr lang="en-US" sz="2500" kern="1200" dirty="0"/>
            <a:t> </a:t>
          </a:r>
          <a:r>
            <a:rPr lang="en-US" sz="2500" kern="1200" dirty="0" err="1"/>
            <a:t>nhóm</a:t>
          </a:r>
          <a:r>
            <a:rPr lang="en-US" sz="2500" kern="1200" dirty="0"/>
            <a:t> </a:t>
          </a:r>
          <a:r>
            <a:rPr lang="en-US" sz="2500" kern="1200" dirty="0" err="1"/>
            <a:t>khởi</a:t>
          </a:r>
          <a:r>
            <a:rPr lang="en-US" sz="2500" kern="1200" dirty="0"/>
            <a:t> </a:t>
          </a:r>
          <a:r>
            <a:rPr lang="en-US" sz="2500" kern="1200" dirty="0" err="1"/>
            <a:t>tạo</a:t>
          </a:r>
          <a:r>
            <a:rPr lang="en-US" sz="2500" kern="1200" dirty="0"/>
            <a:t> (creational patterns) </a:t>
          </a:r>
          <a:r>
            <a:rPr lang="en-US" sz="2500" kern="1200" dirty="0" err="1"/>
            <a:t>cho</a:t>
          </a:r>
          <a:r>
            <a:rPr lang="en-US" sz="2500" kern="1200" dirty="0"/>
            <a:t> </a:t>
          </a:r>
          <a:r>
            <a:rPr lang="en-US" sz="2500" kern="1200" dirty="0" err="1"/>
            <a:t>phép</a:t>
          </a:r>
          <a:r>
            <a:rPr lang="en-US" sz="2500" kern="1200" dirty="0"/>
            <a:t> copy </a:t>
          </a:r>
          <a:r>
            <a:rPr lang="en-US" sz="2500" kern="1200" dirty="0" err="1"/>
            <a:t>một</a:t>
          </a:r>
          <a:r>
            <a:rPr lang="en-US" sz="2500" kern="1200" dirty="0"/>
            <a:t> objects </a:t>
          </a:r>
          <a:r>
            <a:rPr lang="en-US" sz="2500" kern="1200" dirty="0" err="1"/>
            <a:t>mà</a:t>
          </a:r>
          <a:r>
            <a:rPr lang="en-US" sz="2500" kern="1200" dirty="0"/>
            <a:t> objects </a:t>
          </a:r>
          <a:r>
            <a:rPr lang="en-US" sz="2500" kern="1200" dirty="0" err="1"/>
            <a:t>được</a:t>
          </a:r>
          <a:r>
            <a:rPr lang="en-US" sz="2500" kern="1200" dirty="0"/>
            <a:t> </a:t>
          </a:r>
          <a:r>
            <a:rPr lang="en-US" sz="2500" kern="1200" dirty="0" err="1"/>
            <a:t>tạo</a:t>
          </a:r>
          <a:r>
            <a:rPr lang="en-US" sz="2500" kern="1200" dirty="0"/>
            <a:t> ra </a:t>
          </a:r>
          <a:r>
            <a:rPr lang="en-US" sz="2500" kern="1200" dirty="0" err="1"/>
            <a:t>không</a:t>
          </a:r>
          <a:r>
            <a:rPr lang="en-US" sz="2500" kern="1200" dirty="0"/>
            <a:t> </a:t>
          </a:r>
          <a:r>
            <a:rPr lang="en-US" sz="2500" kern="1200" dirty="0" err="1"/>
            <a:t>phụ</a:t>
          </a:r>
          <a:r>
            <a:rPr lang="en-US" sz="2500" kern="1200" dirty="0"/>
            <a:t> </a:t>
          </a:r>
          <a:r>
            <a:rPr lang="en-US" sz="2500" kern="1200" dirty="0" err="1"/>
            <a:t>thuộc</a:t>
          </a:r>
          <a:r>
            <a:rPr lang="en-US" sz="2500" kern="1200" dirty="0"/>
            <a:t> </a:t>
          </a:r>
          <a:r>
            <a:rPr lang="en-US" sz="2500" kern="1200" dirty="0" err="1"/>
            <a:t>vào</a:t>
          </a:r>
          <a:r>
            <a:rPr lang="en-US" sz="2500" kern="1200" dirty="0"/>
            <a:t> class </a:t>
          </a:r>
          <a:r>
            <a:rPr lang="en-US" sz="2500" kern="1200" dirty="0" err="1"/>
            <a:t>đã</a:t>
          </a:r>
          <a:r>
            <a:rPr lang="en-US" sz="2500" kern="1200" dirty="0"/>
            <a:t> </a:t>
          </a:r>
          <a:r>
            <a:rPr lang="en-US" sz="2500" kern="1200" dirty="0" err="1"/>
            <a:t>tạo</a:t>
          </a:r>
          <a:r>
            <a:rPr lang="en-US" sz="2500" kern="1200" dirty="0"/>
            <a:t> ra </a:t>
          </a:r>
          <a:r>
            <a:rPr lang="en-US" sz="2500" kern="1200" dirty="0" err="1"/>
            <a:t>nó</a:t>
          </a:r>
          <a:endParaRPr lang="en-US" sz="2500" kern="1200" dirty="0"/>
        </a:p>
      </dsp:txBody>
      <dsp:txXfrm>
        <a:off x="1588683" y="745053"/>
        <a:ext cx="8917772" cy="1375483"/>
      </dsp:txXfrm>
    </dsp:sp>
    <dsp:sp modelId="{E3093A6D-578B-48D1-9B00-B38A5A6FE25B}">
      <dsp:nvSpPr>
        <dsp:cNvPr id="0" name=""/>
        <dsp:cNvSpPr/>
      </dsp:nvSpPr>
      <dsp:spPr>
        <a:xfrm>
          <a:off x="0" y="2464408"/>
          <a:ext cx="10506456" cy="137548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DAC5D0-71DE-4093-8DD7-4F21BFCDA5E0}">
      <dsp:nvSpPr>
        <dsp:cNvPr id="0" name=""/>
        <dsp:cNvSpPr/>
      </dsp:nvSpPr>
      <dsp:spPr>
        <a:xfrm>
          <a:off x="416083" y="2773892"/>
          <a:ext cx="756516" cy="7565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1A4956-2750-430D-8072-A6459F9DB4E5}">
      <dsp:nvSpPr>
        <dsp:cNvPr id="0" name=""/>
        <dsp:cNvSpPr/>
      </dsp:nvSpPr>
      <dsp:spPr>
        <a:xfrm>
          <a:off x="1588683" y="2464408"/>
          <a:ext cx="8917772" cy="1375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572" tIns="145572" rIns="145572" bIns="145572" numCol="1" spcCol="1270" anchor="ctr" anchorCtr="0">
          <a:noAutofit/>
        </a:bodyPr>
        <a:lstStyle/>
        <a:p>
          <a:pPr lvl="0" algn="l" defTabSz="1111250">
            <a:lnSpc>
              <a:spcPct val="90000"/>
            </a:lnSpc>
            <a:spcBef>
              <a:spcPct val="0"/>
            </a:spcBef>
            <a:spcAft>
              <a:spcPct val="35000"/>
            </a:spcAft>
          </a:pPr>
          <a:r>
            <a:rPr lang="en-US" sz="2500" kern="1200" dirty="0"/>
            <a:t>Prototype pattern </a:t>
          </a:r>
          <a:r>
            <a:rPr lang="en-US" sz="2500" kern="1200" dirty="0" err="1"/>
            <a:t>còn</a:t>
          </a:r>
          <a:r>
            <a:rPr lang="en-US" sz="2500" kern="1200" dirty="0"/>
            <a:t> </a:t>
          </a:r>
          <a:r>
            <a:rPr lang="en-US" sz="2500" kern="1200" dirty="0" err="1"/>
            <a:t>được</a:t>
          </a:r>
          <a:r>
            <a:rPr lang="en-US" sz="2500" kern="1200" dirty="0"/>
            <a:t> </a:t>
          </a:r>
          <a:r>
            <a:rPr lang="en-US" sz="2500" kern="1200" dirty="0" err="1"/>
            <a:t>gọi</a:t>
          </a:r>
          <a:r>
            <a:rPr lang="en-US" sz="2500" kern="1200" dirty="0"/>
            <a:t> </a:t>
          </a:r>
          <a:r>
            <a:rPr lang="en-US" sz="2500" kern="1200" dirty="0" err="1"/>
            <a:t>là</a:t>
          </a:r>
          <a:r>
            <a:rPr lang="en-US" sz="2500" kern="1200" dirty="0"/>
            <a:t> Clone</a:t>
          </a:r>
        </a:p>
      </dsp:txBody>
      <dsp:txXfrm>
        <a:off x="1588683" y="2464408"/>
        <a:ext cx="8917772" cy="137548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ECBF1-69BA-4A9B-8300-E84F97F6AA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59808B-D2A1-4D78-8524-E8A37BE208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F92431-4280-46F0-9B91-D06D4E0C4ADA}"/>
              </a:ext>
            </a:extLst>
          </p:cNvPr>
          <p:cNvSpPr>
            <a:spLocks noGrp="1"/>
          </p:cNvSpPr>
          <p:nvPr>
            <p:ph type="dt" sz="half" idx="10"/>
          </p:nvPr>
        </p:nvSpPr>
        <p:spPr/>
        <p:txBody>
          <a:bodyPr/>
          <a:lstStyle/>
          <a:p>
            <a:fld id="{F3F50E92-6945-46EF-94D5-2D1CAAEDACDC}" type="datetimeFigureOut">
              <a:rPr lang="en-US" smtClean="0"/>
              <a:t>10/2/2020</a:t>
            </a:fld>
            <a:endParaRPr lang="en-US"/>
          </a:p>
        </p:txBody>
      </p:sp>
      <p:sp>
        <p:nvSpPr>
          <p:cNvPr id="5" name="Footer Placeholder 4">
            <a:extLst>
              <a:ext uri="{FF2B5EF4-FFF2-40B4-BE49-F238E27FC236}">
                <a16:creationId xmlns:a16="http://schemas.microsoft.com/office/drawing/2014/main" id="{106E5DD0-8FFD-4321-B124-0EC5F2C184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350A49-5C7A-4E70-B021-0137911C15CE}"/>
              </a:ext>
            </a:extLst>
          </p:cNvPr>
          <p:cNvSpPr>
            <a:spLocks noGrp="1"/>
          </p:cNvSpPr>
          <p:nvPr>
            <p:ph type="sldNum" sz="quarter" idx="12"/>
          </p:nvPr>
        </p:nvSpPr>
        <p:spPr/>
        <p:txBody>
          <a:bodyPr/>
          <a:lstStyle/>
          <a:p>
            <a:fld id="{9B4F6395-97D4-4EF8-8791-852C476FF202}" type="slidenum">
              <a:rPr lang="en-US" smtClean="0"/>
              <a:t>‹#›</a:t>
            </a:fld>
            <a:endParaRPr lang="en-US"/>
          </a:p>
        </p:txBody>
      </p:sp>
    </p:spTree>
    <p:extLst>
      <p:ext uri="{BB962C8B-B14F-4D97-AF65-F5344CB8AC3E}">
        <p14:creationId xmlns:p14="http://schemas.microsoft.com/office/powerpoint/2010/main" val="3131894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F5AAE-F47A-4AAB-ADBD-F6629CF92FA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EDDB857-7FB0-4A1E-AE6D-2E72DFC38E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C40B40-34EB-4BBC-B924-4953A77F66D2}"/>
              </a:ext>
            </a:extLst>
          </p:cNvPr>
          <p:cNvSpPr>
            <a:spLocks noGrp="1"/>
          </p:cNvSpPr>
          <p:nvPr>
            <p:ph type="dt" sz="half" idx="10"/>
          </p:nvPr>
        </p:nvSpPr>
        <p:spPr/>
        <p:txBody>
          <a:bodyPr/>
          <a:lstStyle/>
          <a:p>
            <a:fld id="{F3F50E92-6945-46EF-94D5-2D1CAAEDACDC}" type="datetimeFigureOut">
              <a:rPr lang="en-US" smtClean="0"/>
              <a:t>10/2/2020</a:t>
            </a:fld>
            <a:endParaRPr lang="en-US"/>
          </a:p>
        </p:txBody>
      </p:sp>
      <p:sp>
        <p:nvSpPr>
          <p:cNvPr id="5" name="Footer Placeholder 4">
            <a:extLst>
              <a:ext uri="{FF2B5EF4-FFF2-40B4-BE49-F238E27FC236}">
                <a16:creationId xmlns:a16="http://schemas.microsoft.com/office/drawing/2014/main" id="{59065C37-CA73-4A74-A382-C0BCBF67D4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3DE51D-43E6-4472-BD32-9CFB82AEAD19}"/>
              </a:ext>
            </a:extLst>
          </p:cNvPr>
          <p:cNvSpPr>
            <a:spLocks noGrp="1"/>
          </p:cNvSpPr>
          <p:nvPr>
            <p:ph type="sldNum" sz="quarter" idx="12"/>
          </p:nvPr>
        </p:nvSpPr>
        <p:spPr/>
        <p:txBody>
          <a:bodyPr/>
          <a:lstStyle/>
          <a:p>
            <a:fld id="{9B4F6395-97D4-4EF8-8791-852C476FF202}" type="slidenum">
              <a:rPr lang="en-US" smtClean="0"/>
              <a:t>‹#›</a:t>
            </a:fld>
            <a:endParaRPr lang="en-US"/>
          </a:p>
        </p:txBody>
      </p:sp>
    </p:spTree>
    <p:extLst>
      <p:ext uri="{BB962C8B-B14F-4D97-AF65-F5344CB8AC3E}">
        <p14:creationId xmlns:p14="http://schemas.microsoft.com/office/powerpoint/2010/main" val="455495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FD1E29-40E4-48D3-810E-A60767C1A06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8736EC-33D5-4F4A-BA33-B9D5AD1067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11CDBD-31A5-47D6-9B87-D8151734E1D8}"/>
              </a:ext>
            </a:extLst>
          </p:cNvPr>
          <p:cNvSpPr>
            <a:spLocks noGrp="1"/>
          </p:cNvSpPr>
          <p:nvPr>
            <p:ph type="dt" sz="half" idx="10"/>
          </p:nvPr>
        </p:nvSpPr>
        <p:spPr/>
        <p:txBody>
          <a:bodyPr/>
          <a:lstStyle/>
          <a:p>
            <a:fld id="{F3F50E92-6945-46EF-94D5-2D1CAAEDACDC}" type="datetimeFigureOut">
              <a:rPr lang="en-US" smtClean="0"/>
              <a:t>10/2/2020</a:t>
            </a:fld>
            <a:endParaRPr lang="en-US"/>
          </a:p>
        </p:txBody>
      </p:sp>
      <p:sp>
        <p:nvSpPr>
          <p:cNvPr id="5" name="Footer Placeholder 4">
            <a:extLst>
              <a:ext uri="{FF2B5EF4-FFF2-40B4-BE49-F238E27FC236}">
                <a16:creationId xmlns:a16="http://schemas.microsoft.com/office/drawing/2014/main" id="{B2300080-76BB-46AA-94A2-CFDE88A548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D1D51D-73BD-4B3B-88D0-CC7BCFC37DD0}"/>
              </a:ext>
            </a:extLst>
          </p:cNvPr>
          <p:cNvSpPr>
            <a:spLocks noGrp="1"/>
          </p:cNvSpPr>
          <p:nvPr>
            <p:ph type="sldNum" sz="quarter" idx="12"/>
          </p:nvPr>
        </p:nvSpPr>
        <p:spPr/>
        <p:txBody>
          <a:bodyPr/>
          <a:lstStyle/>
          <a:p>
            <a:fld id="{9B4F6395-97D4-4EF8-8791-852C476FF202}" type="slidenum">
              <a:rPr lang="en-US" smtClean="0"/>
              <a:t>‹#›</a:t>
            </a:fld>
            <a:endParaRPr lang="en-US"/>
          </a:p>
        </p:txBody>
      </p:sp>
    </p:spTree>
    <p:extLst>
      <p:ext uri="{BB962C8B-B14F-4D97-AF65-F5344CB8AC3E}">
        <p14:creationId xmlns:p14="http://schemas.microsoft.com/office/powerpoint/2010/main" val="1398900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18AF4-B3A0-4F54-9AC3-FAFEE23A0E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F1D26B-E054-4B5C-9813-E1E0797FDA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9F57BD-0DE1-4973-8723-628262E16DF0}"/>
              </a:ext>
            </a:extLst>
          </p:cNvPr>
          <p:cNvSpPr>
            <a:spLocks noGrp="1"/>
          </p:cNvSpPr>
          <p:nvPr>
            <p:ph type="dt" sz="half" idx="10"/>
          </p:nvPr>
        </p:nvSpPr>
        <p:spPr/>
        <p:txBody>
          <a:bodyPr/>
          <a:lstStyle/>
          <a:p>
            <a:fld id="{F3F50E92-6945-46EF-94D5-2D1CAAEDACDC}" type="datetimeFigureOut">
              <a:rPr lang="en-US" smtClean="0"/>
              <a:t>10/2/2020</a:t>
            </a:fld>
            <a:endParaRPr lang="en-US"/>
          </a:p>
        </p:txBody>
      </p:sp>
      <p:sp>
        <p:nvSpPr>
          <p:cNvPr id="5" name="Footer Placeholder 4">
            <a:extLst>
              <a:ext uri="{FF2B5EF4-FFF2-40B4-BE49-F238E27FC236}">
                <a16:creationId xmlns:a16="http://schemas.microsoft.com/office/drawing/2014/main" id="{578ED0B5-8A40-497E-B385-2B38B22054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A3FADF-7F7B-4AA0-8956-134B6A2AA68D}"/>
              </a:ext>
            </a:extLst>
          </p:cNvPr>
          <p:cNvSpPr>
            <a:spLocks noGrp="1"/>
          </p:cNvSpPr>
          <p:nvPr>
            <p:ph type="sldNum" sz="quarter" idx="12"/>
          </p:nvPr>
        </p:nvSpPr>
        <p:spPr/>
        <p:txBody>
          <a:bodyPr/>
          <a:lstStyle/>
          <a:p>
            <a:fld id="{9B4F6395-97D4-4EF8-8791-852C476FF202}" type="slidenum">
              <a:rPr lang="en-US" smtClean="0"/>
              <a:t>‹#›</a:t>
            </a:fld>
            <a:endParaRPr lang="en-US"/>
          </a:p>
        </p:txBody>
      </p:sp>
    </p:spTree>
    <p:extLst>
      <p:ext uri="{BB962C8B-B14F-4D97-AF65-F5344CB8AC3E}">
        <p14:creationId xmlns:p14="http://schemas.microsoft.com/office/powerpoint/2010/main" val="1442275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03DD0-31AC-46DF-BD68-F1E15206D4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3CCAC8-6D6B-4C4E-A1F6-A9119241B0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C92F8F-4AEB-4CD5-BAB1-8B5A9B8A2ADE}"/>
              </a:ext>
            </a:extLst>
          </p:cNvPr>
          <p:cNvSpPr>
            <a:spLocks noGrp="1"/>
          </p:cNvSpPr>
          <p:nvPr>
            <p:ph type="dt" sz="half" idx="10"/>
          </p:nvPr>
        </p:nvSpPr>
        <p:spPr/>
        <p:txBody>
          <a:bodyPr/>
          <a:lstStyle/>
          <a:p>
            <a:fld id="{F3F50E92-6945-46EF-94D5-2D1CAAEDACDC}" type="datetimeFigureOut">
              <a:rPr lang="en-US" smtClean="0"/>
              <a:t>10/2/2020</a:t>
            </a:fld>
            <a:endParaRPr lang="en-US"/>
          </a:p>
        </p:txBody>
      </p:sp>
      <p:sp>
        <p:nvSpPr>
          <p:cNvPr id="5" name="Footer Placeholder 4">
            <a:extLst>
              <a:ext uri="{FF2B5EF4-FFF2-40B4-BE49-F238E27FC236}">
                <a16:creationId xmlns:a16="http://schemas.microsoft.com/office/drawing/2014/main" id="{FFBC98D3-C98E-4501-8263-B5D19DE981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E9D325-6632-401A-855E-4AAAC8AFCFAC}"/>
              </a:ext>
            </a:extLst>
          </p:cNvPr>
          <p:cNvSpPr>
            <a:spLocks noGrp="1"/>
          </p:cNvSpPr>
          <p:nvPr>
            <p:ph type="sldNum" sz="quarter" idx="12"/>
          </p:nvPr>
        </p:nvSpPr>
        <p:spPr/>
        <p:txBody>
          <a:bodyPr/>
          <a:lstStyle/>
          <a:p>
            <a:fld id="{9B4F6395-97D4-4EF8-8791-852C476FF202}" type="slidenum">
              <a:rPr lang="en-US" smtClean="0"/>
              <a:t>‹#›</a:t>
            </a:fld>
            <a:endParaRPr lang="en-US"/>
          </a:p>
        </p:txBody>
      </p:sp>
    </p:spTree>
    <p:extLst>
      <p:ext uri="{BB962C8B-B14F-4D97-AF65-F5344CB8AC3E}">
        <p14:creationId xmlns:p14="http://schemas.microsoft.com/office/powerpoint/2010/main" val="794245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853D9-F262-4BD3-8209-0B07735DC3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F772DE-AE0E-48E5-8AB8-56600FA04D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85E39D-14D2-46B4-94D6-C6089C8CAC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733AA9-30AC-4571-9B99-4AC85A7705A7}"/>
              </a:ext>
            </a:extLst>
          </p:cNvPr>
          <p:cNvSpPr>
            <a:spLocks noGrp="1"/>
          </p:cNvSpPr>
          <p:nvPr>
            <p:ph type="dt" sz="half" idx="10"/>
          </p:nvPr>
        </p:nvSpPr>
        <p:spPr/>
        <p:txBody>
          <a:bodyPr/>
          <a:lstStyle/>
          <a:p>
            <a:fld id="{F3F50E92-6945-46EF-94D5-2D1CAAEDACDC}" type="datetimeFigureOut">
              <a:rPr lang="en-US" smtClean="0"/>
              <a:t>10/2/2020</a:t>
            </a:fld>
            <a:endParaRPr lang="en-US"/>
          </a:p>
        </p:txBody>
      </p:sp>
      <p:sp>
        <p:nvSpPr>
          <p:cNvPr id="6" name="Footer Placeholder 5">
            <a:extLst>
              <a:ext uri="{FF2B5EF4-FFF2-40B4-BE49-F238E27FC236}">
                <a16:creationId xmlns:a16="http://schemas.microsoft.com/office/drawing/2014/main" id="{CDDFD581-DA03-4D64-BA6E-3ABAD91CFF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5A18F5-8BAE-4CDF-8B42-6163DE99EE1A}"/>
              </a:ext>
            </a:extLst>
          </p:cNvPr>
          <p:cNvSpPr>
            <a:spLocks noGrp="1"/>
          </p:cNvSpPr>
          <p:nvPr>
            <p:ph type="sldNum" sz="quarter" idx="12"/>
          </p:nvPr>
        </p:nvSpPr>
        <p:spPr/>
        <p:txBody>
          <a:bodyPr/>
          <a:lstStyle/>
          <a:p>
            <a:fld id="{9B4F6395-97D4-4EF8-8791-852C476FF202}" type="slidenum">
              <a:rPr lang="en-US" smtClean="0"/>
              <a:t>‹#›</a:t>
            </a:fld>
            <a:endParaRPr lang="en-US"/>
          </a:p>
        </p:txBody>
      </p:sp>
    </p:spTree>
    <p:extLst>
      <p:ext uri="{BB962C8B-B14F-4D97-AF65-F5344CB8AC3E}">
        <p14:creationId xmlns:p14="http://schemas.microsoft.com/office/powerpoint/2010/main" val="1614153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84F62-CB9E-4482-93A8-1C42E8CE0E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BA0B0E-9630-4429-8B91-DEDBA1CC02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48DD4F-3B46-4B82-95FE-AD5B08BA15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EFB972-ABBA-4267-BF08-BC14226B82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C14E0E-2B00-4345-8CF1-B93830F203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98EC38-F78F-48E9-B717-CEAEA7159C13}"/>
              </a:ext>
            </a:extLst>
          </p:cNvPr>
          <p:cNvSpPr>
            <a:spLocks noGrp="1"/>
          </p:cNvSpPr>
          <p:nvPr>
            <p:ph type="dt" sz="half" idx="10"/>
          </p:nvPr>
        </p:nvSpPr>
        <p:spPr/>
        <p:txBody>
          <a:bodyPr/>
          <a:lstStyle/>
          <a:p>
            <a:fld id="{F3F50E92-6945-46EF-94D5-2D1CAAEDACDC}" type="datetimeFigureOut">
              <a:rPr lang="en-US" smtClean="0"/>
              <a:t>10/2/2020</a:t>
            </a:fld>
            <a:endParaRPr lang="en-US"/>
          </a:p>
        </p:txBody>
      </p:sp>
      <p:sp>
        <p:nvSpPr>
          <p:cNvPr id="8" name="Footer Placeholder 7">
            <a:extLst>
              <a:ext uri="{FF2B5EF4-FFF2-40B4-BE49-F238E27FC236}">
                <a16:creationId xmlns:a16="http://schemas.microsoft.com/office/drawing/2014/main" id="{2DB27EA4-EC79-4FDB-8A14-AAC4DBA647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95CF1F-5DD8-4906-A5B3-906ABDBD9CFE}"/>
              </a:ext>
            </a:extLst>
          </p:cNvPr>
          <p:cNvSpPr>
            <a:spLocks noGrp="1"/>
          </p:cNvSpPr>
          <p:nvPr>
            <p:ph type="sldNum" sz="quarter" idx="12"/>
          </p:nvPr>
        </p:nvSpPr>
        <p:spPr/>
        <p:txBody>
          <a:bodyPr/>
          <a:lstStyle/>
          <a:p>
            <a:fld id="{9B4F6395-97D4-4EF8-8791-852C476FF202}" type="slidenum">
              <a:rPr lang="en-US" smtClean="0"/>
              <a:t>‹#›</a:t>
            </a:fld>
            <a:endParaRPr lang="en-US"/>
          </a:p>
        </p:txBody>
      </p:sp>
    </p:spTree>
    <p:extLst>
      <p:ext uri="{BB962C8B-B14F-4D97-AF65-F5344CB8AC3E}">
        <p14:creationId xmlns:p14="http://schemas.microsoft.com/office/powerpoint/2010/main" val="4071753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ADC7C-F7A1-4C8E-A036-4DD1BC8A0F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831796-9435-41A3-9FD2-9F39D2051F44}"/>
              </a:ext>
            </a:extLst>
          </p:cNvPr>
          <p:cNvSpPr>
            <a:spLocks noGrp="1"/>
          </p:cNvSpPr>
          <p:nvPr>
            <p:ph type="dt" sz="half" idx="10"/>
          </p:nvPr>
        </p:nvSpPr>
        <p:spPr/>
        <p:txBody>
          <a:bodyPr/>
          <a:lstStyle/>
          <a:p>
            <a:fld id="{F3F50E92-6945-46EF-94D5-2D1CAAEDACDC}" type="datetimeFigureOut">
              <a:rPr lang="en-US" smtClean="0"/>
              <a:t>10/2/2020</a:t>
            </a:fld>
            <a:endParaRPr lang="en-US"/>
          </a:p>
        </p:txBody>
      </p:sp>
      <p:sp>
        <p:nvSpPr>
          <p:cNvPr id="4" name="Footer Placeholder 3">
            <a:extLst>
              <a:ext uri="{FF2B5EF4-FFF2-40B4-BE49-F238E27FC236}">
                <a16:creationId xmlns:a16="http://schemas.microsoft.com/office/drawing/2014/main" id="{0227133A-09B4-4311-A510-108D0A8F52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69769C-9EFC-484B-9D9F-9B2D6A17F008}"/>
              </a:ext>
            </a:extLst>
          </p:cNvPr>
          <p:cNvSpPr>
            <a:spLocks noGrp="1"/>
          </p:cNvSpPr>
          <p:nvPr>
            <p:ph type="sldNum" sz="quarter" idx="12"/>
          </p:nvPr>
        </p:nvSpPr>
        <p:spPr/>
        <p:txBody>
          <a:bodyPr/>
          <a:lstStyle/>
          <a:p>
            <a:fld id="{9B4F6395-97D4-4EF8-8791-852C476FF202}" type="slidenum">
              <a:rPr lang="en-US" smtClean="0"/>
              <a:t>‹#›</a:t>
            </a:fld>
            <a:endParaRPr lang="en-US"/>
          </a:p>
        </p:txBody>
      </p:sp>
    </p:spTree>
    <p:extLst>
      <p:ext uri="{BB962C8B-B14F-4D97-AF65-F5344CB8AC3E}">
        <p14:creationId xmlns:p14="http://schemas.microsoft.com/office/powerpoint/2010/main" val="3450404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301C88-1D5B-4452-85AD-5A57B63EEBC6}"/>
              </a:ext>
            </a:extLst>
          </p:cNvPr>
          <p:cNvSpPr>
            <a:spLocks noGrp="1"/>
          </p:cNvSpPr>
          <p:nvPr>
            <p:ph type="dt" sz="half" idx="10"/>
          </p:nvPr>
        </p:nvSpPr>
        <p:spPr/>
        <p:txBody>
          <a:bodyPr/>
          <a:lstStyle/>
          <a:p>
            <a:fld id="{F3F50E92-6945-46EF-94D5-2D1CAAEDACDC}" type="datetimeFigureOut">
              <a:rPr lang="en-US" smtClean="0"/>
              <a:t>10/2/2020</a:t>
            </a:fld>
            <a:endParaRPr lang="en-US"/>
          </a:p>
        </p:txBody>
      </p:sp>
      <p:sp>
        <p:nvSpPr>
          <p:cNvPr id="3" name="Footer Placeholder 2">
            <a:extLst>
              <a:ext uri="{FF2B5EF4-FFF2-40B4-BE49-F238E27FC236}">
                <a16:creationId xmlns:a16="http://schemas.microsoft.com/office/drawing/2014/main" id="{A50EB8E7-5F5B-4712-9875-48C676045F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39B51E6-3AFD-401E-8BCB-18D62C3BE46D}"/>
              </a:ext>
            </a:extLst>
          </p:cNvPr>
          <p:cNvSpPr>
            <a:spLocks noGrp="1"/>
          </p:cNvSpPr>
          <p:nvPr>
            <p:ph type="sldNum" sz="quarter" idx="12"/>
          </p:nvPr>
        </p:nvSpPr>
        <p:spPr/>
        <p:txBody>
          <a:bodyPr/>
          <a:lstStyle/>
          <a:p>
            <a:fld id="{9B4F6395-97D4-4EF8-8791-852C476FF202}" type="slidenum">
              <a:rPr lang="en-US" smtClean="0"/>
              <a:t>‹#›</a:t>
            </a:fld>
            <a:endParaRPr lang="en-US"/>
          </a:p>
        </p:txBody>
      </p:sp>
    </p:spTree>
    <p:extLst>
      <p:ext uri="{BB962C8B-B14F-4D97-AF65-F5344CB8AC3E}">
        <p14:creationId xmlns:p14="http://schemas.microsoft.com/office/powerpoint/2010/main" val="2482830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39DE0-33BF-43AC-B9DF-D4ACCAC79E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53191D-40D5-462E-90F5-868A8DC6A1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CFCF33-0DCC-4019-8BC8-463FBC4502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7934A0-82F5-46C4-939D-6C2E47D88B40}"/>
              </a:ext>
            </a:extLst>
          </p:cNvPr>
          <p:cNvSpPr>
            <a:spLocks noGrp="1"/>
          </p:cNvSpPr>
          <p:nvPr>
            <p:ph type="dt" sz="half" idx="10"/>
          </p:nvPr>
        </p:nvSpPr>
        <p:spPr/>
        <p:txBody>
          <a:bodyPr/>
          <a:lstStyle/>
          <a:p>
            <a:fld id="{F3F50E92-6945-46EF-94D5-2D1CAAEDACDC}" type="datetimeFigureOut">
              <a:rPr lang="en-US" smtClean="0"/>
              <a:t>10/2/2020</a:t>
            </a:fld>
            <a:endParaRPr lang="en-US"/>
          </a:p>
        </p:txBody>
      </p:sp>
      <p:sp>
        <p:nvSpPr>
          <p:cNvPr id="6" name="Footer Placeholder 5">
            <a:extLst>
              <a:ext uri="{FF2B5EF4-FFF2-40B4-BE49-F238E27FC236}">
                <a16:creationId xmlns:a16="http://schemas.microsoft.com/office/drawing/2014/main" id="{E5BA174A-9933-4616-8CD1-7F4283C2CF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C72D21-1E09-4A3E-9FA3-47CEEA1F9785}"/>
              </a:ext>
            </a:extLst>
          </p:cNvPr>
          <p:cNvSpPr>
            <a:spLocks noGrp="1"/>
          </p:cNvSpPr>
          <p:nvPr>
            <p:ph type="sldNum" sz="quarter" idx="12"/>
          </p:nvPr>
        </p:nvSpPr>
        <p:spPr/>
        <p:txBody>
          <a:bodyPr/>
          <a:lstStyle/>
          <a:p>
            <a:fld id="{9B4F6395-97D4-4EF8-8791-852C476FF202}" type="slidenum">
              <a:rPr lang="en-US" smtClean="0"/>
              <a:t>‹#›</a:t>
            </a:fld>
            <a:endParaRPr lang="en-US"/>
          </a:p>
        </p:txBody>
      </p:sp>
    </p:spTree>
    <p:extLst>
      <p:ext uri="{BB962C8B-B14F-4D97-AF65-F5344CB8AC3E}">
        <p14:creationId xmlns:p14="http://schemas.microsoft.com/office/powerpoint/2010/main" val="1535956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22833-511C-4A8D-99ED-0BA2EA01B0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644DDE2-9D67-4266-98B5-BA0C177B17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3FCFD5-0D65-4714-9FF7-05CF1DBA8D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739B45-D58A-4F64-BD28-8C233241DF1D}"/>
              </a:ext>
            </a:extLst>
          </p:cNvPr>
          <p:cNvSpPr>
            <a:spLocks noGrp="1"/>
          </p:cNvSpPr>
          <p:nvPr>
            <p:ph type="dt" sz="half" idx="10"/>
          </p:nvPr>
        </p:nvSpPr>
        <p:spPr/>
        <p:txBody>
          <a:bodyPr/>
          <a:lstStyle/>
          <a:p>
            <a:fld id="{F3F50E92-6945-46EF-94D5-2D1CAAEDACDC}" type="datetimeFigureOut">
              <a:rPr lang="en-US" smtClean="0"/>
              <a:t>10/2/2020</a:t>
            </a:fld>
            <a:endParaRPr lang="en-US"/>
          </a:p>
        </p:txBody>
      </p:sp>
      <p:sp>
        <p:nvSpPr>
          <p:cNvPr id="6" name="Footer Placeholder 5">
            <a:extLst>
              <a:ext uri="{FF2B5EF4-FFF2-40B4-BE49-F238E27FC236}">
                <a16:creationId xmlns:a16="http://schemas.microsoft.com/office/drawing/2014/main" id="{A9346E62-0DD3-41BD-8CD2-208CB1B231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9F61FB-E7BE-4E76-AD13-9BF85505E59D}"/>
              </a:ext>
            </a:extLst>
          </p:cNvPr>
          <p:cNvSpPr>
            <a:spLocks noGrp="1"/>
          </p:cNvSpPr>
          <p:nvPr>
            <p:ph type="sldNum" sz="quarter" idx="12"/>
          </p:nvPr>
        </p:nvSpPr>
        <p:spPr/>
        <p:txBody>
          <a:bodyPr/>
          <a:lstStyle/>
          <a:p>
            <a:fld id="{9B4F6395-97D4-4EF8-8791-852C476FF202}" type="slidenum">
              <a:rPr lang="en-US" smtClean="0"/>
              <a:t>‹#›</a:t>
            </a:fld>
            <a:endParaRPr lang="en-US"/>
          </a:p>
        </p:txBody>
      </p:sp>
    </p:spTree>
    <p:extLst>
      <p:ext uri="{BB962C8B-B14F-4D97-AF65-F5344CB8AC3E}">
        <p14:creationId xmlns:p14="http://schemas.microsoft.com/office/powerpoint/2010/main" val="180963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89B9B3-B39D-461B-A365-ACFA86ECCC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3A9F18A-3C5D-4445-861D-ADB3339CFF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503542-AA30-4DA3-876E-5F99A0C6F8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F50E92-6945-46EF-94D5-2D1CAAEDACDC}" type="datetimeFigureOut">
              <a:rPr lang="en-US" smtClean="0"/>
              <a:t>10/2/2020</a:t>
            </a:fld>
            <a:endParaRPr lang="en-US"/>
          </a:p>
        </p:txBody>
      </p:sp>
      <p:sp>
        <p:nvSpPr>
          <p:cNvPr id="5" name="Footer Placeholder 4">
            <a:extLst>
              <a:ext uri="{FF2B5EF4-FFF2-40B4-BE49-F238E27FC236}">
                <a16:creationId xmlns:a16="http://schemas.microsoft.com/office/drawing/2014/main" id="{2736DAA9-A3D8-4905-8DC7-CE46916341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78FA7C-123F-4057-A463-2EE17726FE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4F6395-97D4-4EF8-8791-852C476FF202}" type="slidenum">
              <a:rPr lang="en-US" smtClean="0"/>
              <a:t>‹#›</a:t>
            </a:fld>
            <a:endParaRPr lang="en-US"/>
          </a:p>
        </p:txBody>
      </p:sp>
    </p:spTree>
    <p:extLst>
      <p:ext uri="{BB962C8B-B14F-4D97-AF65-F5344CB8AC3E}">
        <p14:creationId xmlns:p14="http://schemas.microsoft.com/office/powerpoint/2010/main" val="3653790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2910C-B1FB-43CF-80EC-86D611364180}"/>
              </a:ext>
            </a:extLst>
          </p:cNvPr>
          <p:cNvSpPr>
            <a:spLocks noGrp="1"/>
          </p:cNvSpPr>
          <p:nvPr>
            <p:ph type="ctrTitle"/>
          </p:nvPr>
        </p:nvSpPr>
        <p:spPr>
          <a:xfrm>
            <a:off x="91439" y="2171590"/>
            <a:ext cx="5029535" cy="2362420"/>
          </a:xfrm>
        </p:spPr>
        <p:txBody>
          <a:bodyPr>
            <a:normAutofit/>
          </a:bodyPr>
          <a:lstStyle/>
          <a:p>
            <a:r>
              <a:rPr lang="en-US" b="1" dirty="0"/>
              <a:t>Prototype pattern</a:t>
            </a:r>
          </a:p>
        </p:txBody>
      </p:sp>
      <p:sp>
        <p:nvSpPr>
          <p:cNvPr id="3" name="Subtitle 2">
            <a:extLst>
              <a:ext uri="{FF2B5EF4-FFF2-40B4-BE49-F238E27FC236}">
                <a16:creationId xmlns:a16="http://schemas.microsoft.com/office/drawing/2014/main" id="{3AE49B51-C4D5-4F43-8DAE-AF07CE98E38F}"/>
              </a:ext>
            </a:extLst>
          </p:cNvPr>
          <p:cNvSpPr>
            <a:spLocks noGrp="1"/>
          </p:cNvSpPr>
          <p:nvPr>
            <p:ph type="subTitle" idx="1"/>
          </p:nvPr>
        </p:nvSpPr>
        <p:spPr/>
        <p:txBody>
          <a:bodyPr/>
          <a:lstStyle/>
          <a:p>
            <a:endParaRPr lang="en-US" dirty="0"/>
          </a:p>
        </p:txBody>
      </p:sp>
      <p:pic>
        <p:nvPicPr>
          <p:cNvPr id="1026" name="Picture 2" descr="Prototype Design&amp;nbsp;Pattern">
            <a:extLst>
              <a:ext uri="{FF2B5EF4-FFF2-40B4-BE49-F238E27FC236}">
                <a16:creationId xmlns:a16="http://schemas.microsoft.com/office/drawing/2014/main" id="{662B88C8-6CA0-4874-8D1A-84574CB2D3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6123" y="1697038"/>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585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0914D-DD2A-41F9-804A-C191284729C2}"/>
              </a:ext>
            </a:extLst>
          </p:cNvPr>
          <p:cNvSpPr>
            <a:spLocks noGrp="1"/>
          </p:cNvSpPr>
          <p:nvPr>
            <p:ph type="title"/>
          </p:nvPr>
        </p:nvSpPr>
        <p:spPr/>
        <p:txBody>
          <a:bodyPr/>
          <a:lstStyle/>
          <a:p>
            <a:r>
              <a:rPr lang="en-US" b="1" dirty="0" err="1"/>
              <a:t>Đặt</a:t>
            </a:r>
            <a:r>
              <a:rPr lang="en-US" b="1" dirty="0"/>
              <a:t> </a:t>
            </a:r>
            <a:r>
              <a:rPr lang="en-US" b="1" dirty="0" err="1"/>
              <a:t>vấn</a:t>
            </a:r>
            <a:r>
              <a:rPr lang="en-US" b="1" dirty="0"/>
              <a:t> </a:t>
            </a:r>
            <a:r>
              <a:rPr lang="en-US" b="1" dirty="0" err="1"/>
              <a:t>đề</a:t>
            </a:r>
            <a:endParaRPr lang="en-US" b="1" dirty="0"/>
          </a:p>
        </p:txBody>
      </p:sp>
      <p:sp>
        <p:nvSpPr>
          <p:cNvPr id="3" name="Content Placeholder 2">
            <a:extLst>
              <a:ext uri="{FF2B5EF4-FFF2-40B4-BE49-F238E27FC236}">
                <a16:creationId xmlns:a16="http://schemas.microsoft.com/office/drawing/2014/main" id="{E91620A1-657E-4ACF-98AF-0E32FAB9F65C}"/>
              </a:ext>
            </a:extLst>
          </p:cNvPr>
          <p:cNvSpPr>
            <a:spLocks noGrp="1"/>
          </p:cNvSpPr>
          <p:nvPr>
            <p:ph idx="1"/>
          </p:nvPr>
        </p:nvSpPr>
        <p:spPr/>
        <p:txBody>
          <a:bodyPr/>
          <a:lstStyle/>
          <a:p>
            <a:r>
              <a:rPr lang="en-US" dirty="0" err="1"/>
              <a:t>Bạn</a:t>
            </a:r>
            <a:r>
              <a:rPr lang="en-US" dirty="0"/>
              <a:t> </a:t>
            </a:r>
            <a:r>
              <a:rPr lang="en-US" dirty="0" err="1"/>
              <a:t>có</a:t>
            </a:r>
            <a:r>
              <a:rPr lang="en-US" dirty="0"/>
              <a:t> </a:t>
            </a:r>
            <a:r>
              <a:rPr lang="en-US" dirty="0" err="1"/>
              <a:t>một</a:t>
            </a:r>
            <a:r>
              <a:rPr lang="en-US" dirty="0"/>
              <a:t> object </a:t>
            </a:r>
            <a:r>
              <a:rPr lang="en-US" dirty="0" err="1"/>
              <a:t>và</a:t>
            </a:r>
            <a:r>
              <a:rPr lang="en-US" dirty="0"/>
              <a:t> </a:t>
            </a:r>
            <a:r>
              <a:rPr lang="en-US" dirty="0" err="1"/>
              <a:t>bạn</a:t>
            </a:r>
            <a:r>
              <a:rPr lang="en-US" dirty="0"/>
              <a:t> </a:t>
            </a:r>
            <a:r>
              <a:rPr lang="en-US" dirty="0" err="1"/>
              <a:t>muốn</a:t>
            </a:r>
            <a:r>
              <a:rPr lang="en-US" dirty="0"/>
              <a:t> copy object </a:t>
            </a:r>
            <a:r>
              <a:rPr lang="en-US" dirty="0" err="1"/>
              <a:t>này</a:t>
            </a:r>
            <a:endParaRPr lang="en-US" dirty="0"/>
          </a:p>
          <a:p>
            <a:r>
              <a:rPr lang="en-US" dirty="0" err="1"/>
              <a:t>Làm</a:t>
            </a:r>
            <a:r>
              <a:rPr lang="en-US" dirty="0"/>
              <a:t> </a:t>
            </a:r>
            <a:r>
              <a:rPr lang="en-US" dirty="0" err="1"/>
              <a:t>sao</a:t>
            </a:r>
            <a:r>
              <a:rPr lang="en-US" dirty="0"/>
              <a:t> </a:t>
            </a:r>
            <a:r>
              <a:rPr lang="en-US" dirty="0" err="1"/>
              <a:t>để</a:t>
            </a:r>
            <a:r>
              <a:rPr lang="en-US" dirty="0"/>
              <a:t> copy?</a:t>
            </a:r>
          </a:p>
        </p:txBody>
      </p:sp>
      <p:pic>
        <p:nvPicPr>
          <p:cNvPr id="4098" name="Picture 2" descr="What can go wrong when copying things “from the outside&quot;?” width=">
            <a:extLst>
              <a:ext uri="{FF2B5EF4-FFF2-40B4-BE49-F238E27FC236}">
                <a16:creationId xmlns:a16="http://schemas.microsoft.com/office/drawing/2014/main" id="{98045B69-97ED-40DA-A6D7-C7742816E3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6597" y="2812620"/>
            <a:ext cx="8090760" cy="4045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5217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B5475-207F-4647-BF78-FF08D66DBFE6}"/>
              </a:ext>
            </a:extLst>
          </p:cNvPr>
          <p:cNvSpPr>
            <a:spLocks noGrp="1"/>
          </p:cNvSpPr>
          <p:nvPr>
            <p:ph type="title"/>
          </p:nvPr>
        </p:nvSpPr>
        <p:spPr/>
        <p:txBody>
          <a:bodyPr/>
          <a:lstStyle/>
          <a:p>
            <a:r>
              <a:rPr lang="en-US" b="1" dirty="0" err="1"/>
              <a:t>Giải</a:t>
            </a:r>
            <a:r>
              <a:rPr lang="en-US" b="1" dirty="0"/>
              <a:t> </a:t>
            </a:r>
            <a:r>
              <a:rPr lang="en-US" b="1" dirty="0" err="1"/>
              <a:t>pháp</a:t>
            </a:r>
            <a:endParaRPr lang="en-US" b="1" dirty="0"/>
          </a:p>
        </p:txBody>
      </p:sp>
      <p:sp>
        <p:nvSpPr>
          <p:cNvPr id="3" name="Content Placeholder 2">
            <a:extLst>
              <a:ext uri="{FF2B5EF4-FFF2-40B4-BE49-F238E27FC236}">
                <a16:creationId xmlns:a16="http://schemas.microsoft.com/office/drawing/2014/main" id="{50A68C5B-0816-4713-BAE7-53DE76C7E3EA}"/>
              </a:ext>
            </a:extLst>
          </p:cNvPr>
          <p:cNvSpPr>
            <a:spLocks noGrp="1"/>
          </p:cNvSpPr>
          <p:nvPr>
            <p:ph idx="1"/>
          </p:nvPr>
        </p:nvSpPr>
        <p:spPr>
          <a:xfrm>
            <a:off x="838200" y="1825625"/>
            <a:ext cx="6045926" cy="4810306"/>
          </a:xfrm>
        </p:spPr>
        <p:txBody>
          <a:bodyPr>
            <a:normAutofit lnSpcReduction="10000"/>
          </a:bodyPr>
          <a:lstStyle/>
          <a:p>
            <a:r>
              <a:rPr lang="en-US" dirty="0"/>
              <a:t>Prototype </a:t>
            </a:r>
            <a:r>
              <a:rPr lang="en-US" dirty="0" err="1"/>
              <a:t>khai</a:t>
            </a:r>
            <a:r>
              <a:rPr lang="en-US" dirty="0"/>
              <a:t> </a:t>
            </a:r>
            <a:r>
              <a:rPr lang="en-US" dirty="0" err="1"/>
              <a:t>báo</a:t>
            </a:r>
            <a:r>
              <a:rPr lang="en-US" dirty="0"/>
              <a:t> </a:t>
            </a:r>
            <a:r>
              <a:rPr lang="en-US" dirty="0" err="1"/>
              <a:t>một</a:t>
            </a:r>
            <a:r>
              <a:rPr lang="en-US" dirty="0"/>
              <a:t> interface </a:t>
            </a:r>
            <a:r>
              <a:rPr lang="en-US" dirty="0" err="1"/>
              <a:t>chung</a:t>
            </a:r>
            <a:r>
              <a:rPr lang="en-US" dirty="0"/>
              <a:t> </a:t>
            </a:r>
            <a:r>
              <a:rPr lang="en-US" dirty="0" err="1"/>
              <a:t>cho</a:t>
            </a:r>
            <a:r>
              <a:rPr lang="en-US" dirty="0"/>
              <a:t> </a:t>
            </a:r>
            <a:r>
              <a:rPr lang="en-US" dirty="0" err="1"/>
              <a:t>tất</a:t>
            </a:r>
            <a:r>
              <a:rPr lang="en-US" dirty="0"/>
              <a:t> </a:t>
            </a:r>
            <a:r>
              <a:rPr lang="en-US" dirty="0" err="1"/>
              <a:t>cả</a:t>
            </a:r>
            <a:r>
              <a:rPr lang="en-US" dirty="0"/>
              <a:t> </a:t>
            </a:r>
            <a:r>
              <a:rPr lang="en-US" dirty="0" err="1"/>
              <a:t>đối</a:t>
            </a:r>
            <a:r>
              <a:rPr lang="en-US" dirty="0"/>
              <a:t> t</a:t>
            </a:r>
            <a:r>
              <a:rPr lang="vi-VN" dirty="0"/>
              <a:t>ư</a:t>
            </a:r>
            <a:r>
              <a:rPr lang="en-US" dirty="0" err="1"/>
              <a:t>ợng</a:t>
            </a:r>
            <a:r>
              <a:rPr lang="en-US" dirty="0"/>
              <a:t> </a:t>
            </a:r>
            <a:r>
              <a:rPr lang="en-US" dirty="0" err="1"/>
              <a:t>muốn</a:t>
            </a:r>
            <a:r>
              <a:rPr lang="en-US" dirty="0"/>
              <a:t> clone. </a:t>
            </a:r>
            <a:r>
              <a:rPr lang="en-US" dirty="0" err="1"/>
              <a:t>Chỉ</a:t>
            </a:r>
            <a:r>
              <a:rPr lang="en-US" dirty="0"/>
              <a:t> </a:t>
            </a:r>
            <a:r>
              <a:rPr lang="en-US" dirty="0" err="1"/>
              <a:t>chứa</a:t>
            </a:r>
            <a:r>
              <a:rPr lang="en-US" dirty="0"/>
              <a:t> </a:t>
            </a:r>
            <a:r>
              <a:rPr lang="en-US" dirty="0" err="1"/>
              <a:t>một</a:t>
            </a:r>
            <a:r>
              <a:rPr lang="en-US" dirty="0"/>
              <a:t> </a:t>
            </a:r>
            <a:r>
              <a:rPr lang="en-US" dirty="0" err="1"/>
              <a:t>ph</a:t>
            </a:r>
            <a:r>
              <a:rPr lang="vi-VN" dirty="0"/>
              <a:t>ư</a:t>
            </a:r>
            <a:r>
              <a:rPr lang="en-US" dirty="0" err="1"/>
              <a:t>ơng</a:t>
            </a:r>
            <a:r>
              <a:rPr lang="en-US" dirty="0"/>
              <a:t> </a:t>
            </a:r>
            <a:r>
              <a:rPr lang="en-US" dirty="0" err="1"/>
              <a:t>thức</a:t>
            </a:r>
            <a:r>
              <a:rPr lang="en-US" dirty="0"/>
              <a:t> clone </a:t>
            </a:r>
            <a:r>
              <a:rPr lang="en-US" dirty="0" err="1"/>
              <a:t>duy</a:t>
            </a:r>
            <a:r>
              <a:rPr lang="en-US" dirty="0"/>
              <a:t> </a:t>
            </a:r>
            <a:r>
              <a:rPr lang="en-US" dirty="0" err="1"/>
              <a:t>nhất</a:t>
            </a:r>
            <a:endParaRPr lang="en-US" dirty="0"/>
          </a:p>
          <a:p>
            <a:r>
              <a:rPr lang="vi-VN" dirty="0"/>
              <a:t>Đây là cách nó hoạt động: bạn tạo một tập hợp các đối tượng, được cấu hình theo nhiều cách khác nhau. Khi bạn cần một đối tượng giống như đối tượng bạn đã cấu hình, bạn chỉ cần sao chép một </a:t>
            </a:r>
            <a:r>
              <a:rPr lang="en-US" dirty="0"/>
              <a:t>Prototype </a:t>
            </a:r>
            <a:r>
              <a:rPr lang="vi-VN" dirty="0"/>
              <a:t>thay vì xây dựng một đối tượng mới từ đầu.</a:t>
            </a:r>
            <a:endParaRPr lang="en-US" dirty="0"/>
          </a:p>
        </p:txBody>
      </p:sp>
      <p:pic>
        <p:nvPicPr>
          <p:cNvPr id="5122" name="Picture 2" descr="Pre-built prototypes">
            <a:extLst>
              <a:ext uri="{FF2B5EF4-FFF2-40B4-BE49-F238E27FC236}">
                <a16:creationId xmlns:a16="http://schemas.microsoft.com/office/drawing/2014/main" id="{D25EA9CB-144D-4683-935B-45EC9B7550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4126" y="1690688"/>
            <a:ext cx="5204051" cy="4551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2391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FF8D2E5-2C4E-47B1-930B-6C82B7C313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CEEA12-1364-4C0F-8B71-8EDD11C9EAE4}"/>
              </a:ext>
            </a:extLst>
          </p:cNvPr>
          <p:cNvSpPr>
            <a:spLocks noGrp="1"/>
          </p:cNvSpPr>
          <p:nvPr>
            <p:ph type="title"/>
          </p:nvPr>
        </p:nvSpPr>
        <p:spPr>
          <a:xfrm>
            <a:off x="841248" y="251312"/>
            <a:ext cx="10506456" cy="1010264"/>
          </a:xfrm>
        </p:spPr>
        <p:txBody>
          <a:bodyPr anchor="ctr">
            <a:normAutofit/>
          </a:bodyPr>
          <a:lstStyle/>
          <a:p>
            <a:r>
              <a:rPr lang="en-US" b="1" dirty="0" err="1"/>
              <a:t>Khái</a:t>
            </a:r>
            <a:r>
              <a:rPr lang="en-US" b="1" dirty="0"/>
              <a:t> </a:t>
            </a:r>
            <a:r>
              <a:rPr lang="en-US" b="1" dirty="0" err="1"/>
              <a:t>niệm</a:t>
            </a:r>
            <a:endParaRPr lang="en-US" b="1" dirty="0"/>
          </a:p>
        </p:txBody>
      </p:sp>
      <p:sp>
        <p:nvSpPr>
          <p:cNvPr id="11" name="Rectangle 10">
            <a:extLst>
              <a:ext uri="{FF2B5EF4-FFF2-40B4-BE49-F238E27FC236}">
                <a16:creationId xmlns:a16="http://schemas.microsoft.com/office/drawing/2014/main" id="{801E4ADA-0EA9-4930-846E-3C11E8BED6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FB92FFCE-0C90-454E-AA25-D4EE9A6C39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6E04BBA3-F61A-41C8-8B49-9E245B837FFC}"/>
              </a:ext>
            </a:extLst>
          </p:cNvPr>
          <p:cNvGraphicFramePr>
            <a:graphicFrameLocks noGrp="1"/>
          </p:cNvGraphicFramePr>
          <p:nvPr>
            <p:ph idx="1"/>
            <p:extLst>
              <p:ext uri="{D42A27DB-BD31-4B8C-83A1-F6EECF244321}">
                <p14:modId xmlns:p14="http://schemas.microsoft.com/office/powerpoint/2010/main" val="2897944697"/>
              </p:ext>
            </p:extLst>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0913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AE038-81F4-48A9-A36E-1E23D970E65F}"/>
              </a:ext>
            </a:extLst>
          </p:cNvPr>
          <p:cNvSpPr>
            <a:spLocks noGrp="1"/>
          </p:cNvSpPr>
          <p:nvPr>
            <p:ph type="title"/>
          </p:nvPr>
        </p:nvSpPr>
        <p:spPr/>
        <p:txBody>
          <a:bodyPr/>
          <a:lstStyle/>
          <a:p>
            <a:r>
              <a:rPr lang="en-US" b="1" dirty="0" err="1"/>
              <a:t>Cấu</a:t>
            </a:r>
            <a:r>
              <a:rPr lang="en-US" b="1" dirty="0"/>
              <a:t> </a:t>
            </a:r>
            <a:r>
              <a:rPr lang="en-US" b="1" dirty="0" err="1"/>
              <a:t>trúc</a:t>
            </a:r>
            <a:endParaRPr lang="en-US" b="1" dirty="0"/>
          </a:p>
        </p:txBody>
      </p:sp>
      <p:pic>
        <p:nvPicPr>
          <p:cNvPr id="4" name="Picture 3"/>
          <p:cNvPicPr>
            <a:picLocks noChangeAspect="1"/>
          </p:cNvPicPr>
          <p:nvPr/>
        </p:nvPicPr>
        <p:blipFill>
          <a:blip r:embed="rId2"/>
          <a:stretch>
            <a:fillRect/>
          </a:stretch>
        </p:blipFill>
        <p:spPr>
          <a:xfrm>
            <a:off x="1776284" y="1443552"/>
            <a:ext cx="8441724" cy="4931304"/>
          </a:xfrm>
          <a:prstGeom prst="rect">
            <a:avLst/>
          </a:prstGeom>
        </p:spPr>
      </p:pic>
    </p:spTree>
    <p:extLst>
      <p:ext uri="{BB962C8B-B14F-4D97-AF65-F5344CB8AC3E}">
        <p14:creationId xmlns:p14="http://schemas.microsoft.com/office/powerpoint/2010/main" val="92608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DA563-6D73-40FE-B3F7-07FE76A4570B}"/>
              </a:ext>
            </a:extLst>
          </p:cNvPr>
          <p:cNvSpPr>
            <a:spLocks noGrp="1"/>
          </p:cNvSpPr>
          <p:nvPr>
            <p:ph type="title"/>
          </p:nvPr>
        </p:nvSpPr>
        <p:spPr/>
        <p:txBody>
          <a:bodyPr/>
          <a:lstStyle/>
          <a:p>
            <a:r>
              <a:rPr lang="en-US" b="1" dirty="0" err="1"/>
              <a:t>Trong</a:t>
            </a:r>
            <a:r>
              <a:rPr lang="en-US" b="1" dirty="0"/>
              <a:t> </a:t>
            </a:r>
            <a:r>
              <a:rPr lang="en-US" b="1" dirty="0" err="1"/>
              <a:t>đó</a:t>
            </a:r>
            <a:r>
              <a:rPr lang="en-US" b="1" dirty="0"/>
              <a:t>:</a:t>
            </a:r>
          </a:p>
        </p:txBody>
      </p:sp>
      <p:sp>
        <p:nvSpPr>
          <p:cNvPr id="3" name="Content Placeholder 2">
            <a:extLst>
              <a:ext uri="{FF2B5EF4-FFF2-40B4-BE49-F238E27FC236}">
                <a16:creationId xmlns:a16="http://schemas.microsoft.com/office/drawing/2014/main" id="{3779035F-4244-420F-A54C-FCC517A21062}"/>
              </a:ext>
            </a:extLst>
          </p:cNvPr>
          <p:cNvSpPr>
            <a:spLocks noGrp="1"/>
          </p:cNvSpPr>
          <p:nvPr>
            <p:ph idx="1"/>
          </p:nvPr>
        </p:nvSpPr>
        <p:spPr/>
        <p:txBody>
          <a:bodyPr/>
          <a:lstStyle/>
          <a:p>
            <a:pPr lvl="0"/>
            <a:r>
              <a:rPr lang="en-US" dirty="0"/>
              <a:t>Prototype </a:t>
            </a:r>
            <a:r>
              <a:rPr lang="en-US" dirty="0" smtClean="0"/>
              <a:t>khai </a:t>
            </a:r>
            <a:r>
              <a:rPr lang="en-US" dirty="0"/>
              <a:t>báo một phương thức là clone</a:t>
            </a:r>
          </a:p>
          <a:p>
            <a:pPr lvl="0"/>
            <a:r>
              <a:rPr lang="en-US" dirty="0" err="1"/>
              <a:t>ConcretePrototype</a:t>
            </a:r>
            <a:r>
              <a:rPr lang="en-US" dirty="0"/>
              <a:t> implements </a:t>
            </a:r>
            <a:r>
              <a:rPr lang="en-US" dirty="0" err="1"/>
              <a:t>phương</a:t>
            </a:r>
            <a:r>
              <a:rPr lang="en-US" dirty="0"/>
              <a:t> </a:t>
            </a:r>
            <a:r>
              <a:rPr lang="en-US" dirty="0" err="1"/>
              <a:t>thức</a:t>
            </a:r>
            <a:r>
              <a:rPr lang="en-US" dirty="0"/>
              <a:t> clone</a:t>
            </a:r>
          </a:p>
          <a:p>
            <a:pPr lvl="0"/>
            <a:r>
              <a:rPr lang="en-US" dirty="0"/>
              <a:t>Client </a:t>
            </a:r>
            <a:r>
              <a:rPr lang="en-US" dirty="0" err="1"/>
              <a:t>có</a:t>
            </a:r>
            <a:r>
              <a:rPr lang="en-US" dirty="0"/>
              <a:t> </a:t>
            </a:r>
            <a:r>
              <a:rPr lang="en-US" dirty="0" err="1"/>
              <a:t>thể</a:t>
            </a:r>
            <a:r>
              <a:rPr lang="en-US" dirty="0"/>
              <a:t> </a:t>
            </a:r>
            <a:r>
              <a:rPr lang="en-US" dirty="0" err="1"/>
              <a:t>tạo</a:t>
            </a:r>
            <a:r>
              <a:rPr lang="en-US" dirty="0"/>
              <a:t> ra </a:t>
            </a:r>
            <a:r>
              <a:rPr lang="en-US" dirty="0" err="1"/>
              <a:t>bất</a:t>
            </a:r>
            <a:r>
              <a:rPr lang="en-US" dirty="0"/>
              <a:t> </a:t>
            </a:r>
            <a:r>
              <a:rPr lang="en-US" dirty="0" err="1"/>
              <a:t>kỳ</a:t>
            </a:r>
            <a:r>
              <a:rPr lang="en-US" dirty="0"/>
              <a:t> </a:t>
            </a:r>
            <a:r>
              <a:rPr lang="en-US" dirty="0" err="1"/>
              <a:t>bản</a:t>
            </a:r>
            <a:r>
              <a:rPr lang="en-US" dirty="0"/>
              <a:t> </a:t>
            </a:r>
            <a:r>
              <a:rPr lang="en-US" dirty="0" err="1"/>
              <a:t>sao</a:t>
            </a:r>
            <a:r>
              <a:rPr lang="en-US" dirty="0"/>
              <a:t> </a:t>
            </a:r>
            <a:r>
              <a:rPr lang="en-US" dirty="0" err="1"/>
              <a:t>nào</a:t>
            </a:r>
            <a:r>
              <a:rPr lang="en-US" dirty="0"/>
              <a:t> </a:t>
            </a:r>
            <a:r>
              <a:rPr lang="en-US" dirty="0" err="1"/>
              <a:t>tuân</a:t>
            </a:r>
            <a:r>
              <a:rPr lang="en-US" dirty="0"/>
              <a:t> </a:t>
            </a:r>
            <a:r>
              <a:rPr lang="en-US" dirty="0" err="1"/>
              <a:t>theo</a:t>
            </a:r>
            <a:r>
              <a:rPr lang="en-US" dirty="0"/>
              <a:t> interface </a:t>
            </a:r>
            <a:r>
              <a:rPr lang="en-US" dirty="0" err="1"/>
              <a:t>của</a:t>
            </a:r>
            <a:r>
              <a:rPr lang="en-US" dirty="0"/>
              <a:t> prototype</a:t>
            </a:r>
          </a:p>
          <a:p>
            <a:endParaRPr lang="en-US" dirty="0"/>
          </a:p>
        </p:txBody>
      </p:sp>
    </p:spTree>
    <p:extLst>
      <p:ext uri="{BB962C8B-B14F-4D97-AF65-F5344CB8AC3E}">
        <p14:creationId xmlns:p14="http://schemas.microsoft.com/office/powerpoint/2010/main" val="1917897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0C863-2A42-4B13-93FA-95EFA179FB46}"/>
              </a:ext>
            </a:extLst>
          </p:cNvPr>
          <p:cNvSpPr>
            <a:spLocks noGrp="1"/>
          </p:cNvSpPr>
          <p:nvPr>
            <p:ph type="title"/>
          </p:nvPr>
        </p:nvSpPr>
        <p:spPr/>
        <p:txBody>
          <a:bodyPr/>
          <a:lstStyle/>
          <a:p>
            <a:r>
              <a:rPr lang="en-US" b="1" dirty="0" err="1"/>
              <a:t>Nên</a:t>
            </a:r>
            <a:r>
              <a:rPr lang="en-US" b="1" dirty="0"/>
              <a:t> </a:t>
            </a:r>
            <a:r>
              <a:rPr lang="en-US" b="1" dirty="0" err="1"/>
              <a:t>sử</a:t>
            </a:r>
            <a:r>
              <a:rPr lang="en-US" b="1" dirty="0"/>
              <a:t> </a:t>
            </a:r>
            <a:r>
              <a:rPr lang="en-US" b="1" dirty="0" err="1"/>
              <a:t>dụng</a:t>
            </a:r>
            <a:r>
              <a:rPr lang="en-US" b="1" dirty="0"/>
              <a:t> Prototype </a:t>
            </a:r>
            <a:r>
              <a:rPr lang="en-US" b="1" dirty="0" err="1"/>
              <a:t>khi</a:t>
            </a:r>
            <a:r>
              <a:rPr lang="en-US" b="1" dirty="0"/>
              <a:t> </a:t>
            </a:r>
            <a:r>
              <a:rPr lang="en-US" b="1" dirty="0" err="1"/>
              <a:t>nào</a:t>
            </a:r>
            <a:r>
              <a:rPr lang="en-US" b="1" dirty="0"/>
              <a:t>?</a:t>
            </a:r>
          </a:p>
        </p:txBody>
      </p:sp>
      <p:sp>
        <p:nvSpPr>
          <p:cNvPr id="3" name="Content Placeholder 2">
            <a:extLst>
              <a:ext uri="{FF2B5EF4-FFF2-40B4-BE49-F238E27FC236}">
                <a16:creationId xmlns:a16="http://schemas.microsoft.com/office/drawing/2014/main" id="{6064D4E5-28F9-4547-BB3B-C34EBE77D220}"/>
              </a:ext>
            </a:extLst>
          </p:cNvPr>
          <p:cNvSpPr>
            <a:spLocks noGrp="1"/>
          </p:cNvSpPr>
          <p:nvPr>
            <p:ph idx="1"/>
          </p:nvPr>
        </p:nvSpPr>
        <p:spPr/>
        <p:txBody>
          <a:bodyPr/>
          <a:lstStyle/>
          <a:p>
            <a:pPr lvl="0"/>
            <a:r>
              <a:rPr lang="en-US" dirty="0" err="1"/>
              <a:t>Khi</a:t>
            </a:r>
            <a:r>
              <a:rPr lang="en-US" dirty="0"/>
              <a:t> code </a:t>
            </a:r>
            <a:r>
              <a:rPr lang="en-US" dirty="0" err="1"/>
              <a:t>của</a:t>
            </a:r>
            <a:r>
              <a:rPr lang="en-US" dirty="0"/>
              <a:t> </a:t>
            </a:r>
            <a:r>
              <a:rPr lang="en-US" dirty="0" err="1"/>
              <a:t>bạn</a:t>
            </a:r>
            <a:r>
              <a:rPr lang="en-US" dirty="0"/>
              <a:t> </a:t>
            </a:r>
            <a:r>
              <a:rPr lang="en-US" dirty="0" err="1"/>
              <a:t>không</a:t>
            </a:r>
            <a:r>
              <a:rPr lang="en-US" dirty="0"/>
              <a:t> </a:t>
            </a:r>
            <a:r>
              <a:rPr lang="en-US" dirty="0" err="1"/>
              <a:t>phụ</a:t>
            </a:r>
            <a:r>
              <a:rPr lang="en-US" dirty="0"/>
              <a:t> </a:t>
            </a:r>
            <a:r>
              <a:rPr lang="en-US" dirty="0" err="1"/>
              <a:t>thuộc</a:t>
            </a:r>
            <a:r>
              <a:rPr lang="en-US" dirty="0"/>
              <a:t> </a:t>
            </a:r>
            <a:r>
              <a:rPr lang="en-US" dirty="0" err="1"/>
              <a:t>vào</a:t>
            </a:r>
            <a:r>
              <a:rPr lang="en-US" dirty="0"/>
              <a:t> </a:t>
            </a:r>
            <a:r>
              <a:rPr lang="en-US" dirty="0" err="1"/>
              <a:t>các</a:t>
            </a:r>
            <a:r>
              <a:rPr lang="en-US" dirty="0"/>
              <a:t> </a:t>
            </a:r>
            <a:r>
              <a:rPr lang="en-US" dirty="0" err="1"/>
              <a:t>lớp</a:t>
            </a:r>
            <a:r>
              <a:rPr lang="en-US" dirty="0"/>
              <a:t> </a:t>
            </a:r>
            <a:r>
              <a:rPr lang="en-US" dirty="0" err="1"/>
              <a:t>cụ</a:t>
            </a:r>
            <a:r>
              <a:rPr lang="en-US" dirty="0"/>
              <a:t> </a:t>
            </a:r>
            <a:r>
              <a:rPr lang="en-US" dirty="0" err="1"/>
              <a:t>thể</a:t>
            </a:r>
            <a:r>
              <a:rPr lang="en-US" dirty="0"/>
              <a:t> </a:t>
            </a:r>
            <a:r>
              <a:rPr lang="en-US" dirty="0" err="1"/>
              <a:t>mà</a:t>
            </a:r>
            <a:r>
              <a:rPr lang="en-US" dirty="0"/>
              <a:t> </a:t>
            </a:r>
            <a:r>
              <a:rPr lang="en-US" dirty="0" err="1"/>
              <a:t>bạn</a:t>
            </a:r>
            <a:r>
              <a:rPr lang="en-US" dirty="0"/>
              <a:t> </a:t>
            </a:r>
            <a:r>
              <a:rPr lang="en-US" dirty="0" err="1"/>
              <a:t>sao</a:t>
            </a:r>
            <a:r>
              <a:rPr lang="en-US" dirty="0"/>
              <a:t> </a:t>
            </a:r>
            <a:r>
              <a:rPr lang="en-US" dirty="0" err="1"/>
              <a:t>chép</a:t>
            </a:r>
            <a:endParaRPr lang="en-US" dirty="0"/>
          </a:p>
          <a:p>
            <a:pPr lvl="0"/>
            <a:r>
              <a:rPr lang="en-US" dirty="0" err="1"/>
              <a:t>Khi</a:t>
            </a:r>
            <a:r>
              <a:rPr lang="en-US" dirty="0"/>
              <a:t> </a:t>
            </a:r>
            <a:r>
              <a:rPr lang="en-US" dirty="0" err="1"/>
              <a:t>bạn</a:t>
            </a:r>
            <a:r>
              <a:rPr lang="en-US" dirty="0"/>
              <a:t> </a:t>
            </a:r>
            <a:r>
              <a:rPr lang="en-US" dirty="0" err="1"/>
              <a:t>muốn</a:t>
            </a:r>
            <a:r>
              <a:rPr lang="en-US" dirty="0"/>
              <a:t> </a:t>
            </a:r>
            <a:r>
              <a:rPr lang="en-US" dirty="0" err="1"/>
              <a:t>giảm</a:t>
            </a:r>
            <a:r>
              <a:rPr lang="en-US" dirty="0"/>
              <a:t> </a:t>
            </a:r>
            <a:r>
              <a:rPr lang="en-US" dirty="0" err="1"/>
              <a:t>số</a:t>
            </a:r>
            <a:r>
              <a:rPr lang="en-US" dirty="0"/>
              <a:t> </a:t>
            </a:r>
            <a:r>
              <a:rPr lang="en-US" dirty="0" err="1"/>
              <a:t>lượng</a:t>
            </a:r>
            <a:r>
              <a:rPr lang="en-US" dirty="0"/>
              <a:t> </a:t>
            </a:r>
            <a:r>
              <a:rPr lang="en-US" dirty="0" err="1"/>
              <a:t>lớp</a:t>
            </a:r>
            <a:r>
              <a:rPr lang="en-US" dirty="0"/>
              <a:t> con </a:t>
            </a:r>
            <a:r>
              <a:rPr lang="en-US" dirty="0" err="1"/>
              <a:t>chỉ</a:t>
            </a:r>
            <a:r>
              <a:rPr lang="en-US" dirty="0"/>
              <a:t> </a:t>
            </a:r>
            <a:r>
              <a:rPr lang="en-US" dirty="0" err="1"/>
              <a:t>khác</a:t>
            </a:r>
            <a:r>
              <a:rPr lang="en-US" dirty="0"/>
              <a:t> </a:t>
            </a:r>
            <a:r>
              <a:rPr lang="en-US" dirty="0" err="1"/>
              <a:t>nhau</a:t>
            </a:r>
            <a:r>
              <a:rPr lang="en-US" dirty="0"/>
              <a:t> </a:t>
            </a:r>
            <a:r>
              <a:rPr lang="en-US" dirty="0" err="1"/>
              <a:t>về</a:t>
            </a:r>
            <a:r>
              <a:rPr lang="en-US" dirty="0"/>
              <a:t> </a:t>
            </a:r>
            <a:r>
              <a:rPr lang="en-US" dirty="0" err="1"/>
              <a:t>cách</a:t>
            </a:r>
            <a:r>
              <a:rPr lang="en-US" dirty="0"/>
              <a:t> </a:t>
            </a:r>
            <a:r>
              <a:rPr lang="en-US" dirty="0" err="1"/>
              <a:t>chúng</a:t>
            </a:r>
            <a:r>
              <a:rPr lang="en-US" dirty="0"/>
              <a:t> </a:t>
            </a:r>
            <a:r>
              <a:rPr lang="en-US" dirty="0" err="1"/>
              <a:t>khởi</a:t>
            </a:r>
            <a:r>
              <a:rPr lang="en-US" dirty="0"/>
              <a:t> </a:t>
            </a:r>
            <a:r>
              <a:rPr lang="en-US" dirty="0" err="1"/>
              <a:t>tạo</a:t>
            </a:r>
            <a:r>
              <a:rPr lang="en-US" dirty="0"/>
              <a:t> </a:t>
            </a:r>
            <a:r>
              <a:rPr lang="en-US" dirty="0" err="1"/>
              <a:t>các</a:t>
            </a:r>
            <a:r>
              <a:rPr lang="en-US" dirty="0"/>
              <a:t> </a:t>
            </a:r>
            <a:r>
              <a:rPr lang="en-US" dirty="0" err="1"/>
              <a:t>đối</a:t>
            </a:r>
            <a:r>
              <a:rPr lang="en-US" dirty="0"/>
              <a:t> </a:t>
            </a:r>
            <a:r>
              <a:rPr lang="en-US" dirty="0" err="1"/>
              <a:t>tượng</a:t>
            </a:r>
            <a:r>
              <a:rPr lang="en-US" dirty="0"/>
              <a:t> </a:t>
            </a:r>
            <a:r>
              <a:rPr lang="en-US" dirty="0" err="1"/>
              <a:t>tương</a:t>
            </a:r>
            <a:r>
              <a:rPr lang="en-US" dirty="0"/>
              <a:t> </a:t>
            </a:r>
            <a:r>
              <a:rPr lang="en-US" dirty="0" err="1"/>
              <a:t>ứng</a:t>
            </a:r>
            <a:endParaRPr lang="en-US" dirty="0"/>
          </a:p>
        </p:txBody>
      </p:sp>
    </p:spTree>
    <p:extLst>
      <p:ext uri="{BB962C8B-B14F-4D97-AF65-F5344CB8AC3E}">
        <p14:creationId xmlns:p14="http://schemas.microsoft.com/office/powerpoint/2010/main" val="2618394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39275-3026-4DFB-8ECD-4FFD06D3C607}"/>
              </a:ext>
            </a:extLst>
          </p:cNvPr>
          <p:cNvSpPr>
            <a:spLocks noGrp="1"/>
          </p:cNvSpPr>
          <p:nvPr>
            <p:ph type="title"/>
          </p:nvPr>
        </p:nvSpPr>
        <p:spPr/>
        <p:txBody>
          <a:bodyPr/>
          <a:lstStyle/>
          <a:p>
            <a:r>
              <a:rPr lang="en-US" b="1" dirty="0" err="1"/>
              <a:t>Mối</a:t>
            </a:r>
            <a:r>
              <a:rPr lang="en-US" b="1" dirty="0"/>
              <a:t> </a:t>
            </a:r>
            <a:r>
              <a:rPr lang="en-US" b="1" dirty="0" err="1"/>
              <a:t>quan</a:t>
            </a:r>
            <a:r>
              <a:rPr lang="en-US" b="1" dirty="0"/>
              <a:t> </a:t>
            </a:r>
            <a:r>
              <a:rPr lang="en-US" b="1" dirty="0" err="1"/>
              <a:t>hệ</a:t>
            </a:r>
            <a:r>
              <a:rPr lang="en-US" b="1" dirty="0"/>
              <a:t> </a:t>
            </a:r>
            <a:r>
              <a:rPr lang="en-US" b="1" dirty="0" err="1"/>
              <a:t>với</a:t>
            </a:r>
            <a:r>
              <a:rPr lang="en-US" b="1" dirty="0"/>
              <a:t> </a:t>
            </a:r>
            <a:r>
              <a:rPr lang="en-US" b="1" dirty="0" err="1"/>
              <a:t>các</a:t>
            </a:r>
            <a:r>
              <a:rPr lang="en-US" b="1" dirty="0"/>
              <a:t> </a:t>
            </a:r>
            <a:r>
              <a:rPr lang="en-US" b="1" dirty="0" err="1"/>
              <a:t>mẫu</a:t>
            </a:r>
            <a:r>
              <a:rPr lang="en-US" b="1" dirty="0"/>
              <a:t> </a:t>
            </a:r>
            <a:r>
              <a:rPr lang="en-US" b="1" dirty="0" err="1"/>
              <a:t>khác</a:t>
            </a:r>
            <a:endParaRPr lang="en-US" b="1" dirty="0"/>
          </a:p>
        </p:txBody>
      </p:sp>
      <p:sp>
        <p:nvSpPr>
          <p:cNvPr id="3" name="Content Placeholder 2">
            <a:extLst>
              <a:ext uri="{FF2B5EF4-FFF2-40B4-BE49-F238E27FC236}">
                <a16:creationId xmlns:a16="http://schemas.microsoft.com/office/drawing/2014/main" id="{AF88D5E0-7E7E-4DA2-9FFD-DF39BBA2F232}"/>
              </a:ext>
            </a:extLst>
          </p:cNvPr>
          <p:cNvSpPr>
            <a:spLocks noGrp="1"/>
          </p:cNvSpPr>
          <p:nvPr>
            <p:ph idx="1"/>
          </p:nvPr>
        </p:nvSpPr>
        <p:spPr/>
        <p:txBody>
          <a:bodyPr>
            <a:normAutofit fontScale="92500" lnSpcReduction="10000"/>
          </a:bodyPr>
          <a:lstStyle/>
          <a:p>
            <a:r>
              <a:rPr lang="en-US" dirty="0" err="1"/>
              <a:t>Nhiều</a:t>
            </a:r>
            <a:r>
              <a:rPr lang="en-US" dirty="0"/>
              <a:t> </a:t>
            </a:r>
            <a:r>
              <a:rPr lang="en-US" dirty="0" err="1"/>
              <a:t>thiết</a:t>
            </a:r>
            <a:r>
              <a:rPr lang="en-US" dirty="0"/>
              <a:t> </a:t>
            </a:r>
            <a:r>
              <a:rPr lang="en-US" dirty="0" err="1"/>
              <a:t>kế</a:t>
            </a:r>
            <a:r>
              <a:rPr lang="en-US" dirty="0"/>
              <a:t> </a:t>
            </a:r>
            <a:r>
              <a:rPr lang="en-US" dirty="0" err="1"/>
              <a:t>bắt</a:t>
            </a:r>
            <a:r>
              <a:rPr lang="en-US" dirty="0"/>
              <a:t> </a:t>
            </a:r>
            <a:r>
              <a:rPr lang="en-US" dirty="0" err="1"/>
              <a:t>đầu</a:t>
            </a:r>
            <a:r>
              <a:rPr lang="en-US" dirty="0"/>
              <a:t> </a:t>
            </a:r>
            <a:r>
              <a:rPr lang="en-US" dirty="0" err="1"/>
              <a:t>bằng</a:t>
            </a:r>
            <a:r>
              <a:rPr lang="en-US" dirty="0"/>
              <a:t> Factory method (</a:t>
            </a:r>
            <a:r>
              <a:rPr lang="en-US" dirty="0" err="1"/>
              <a:t>ít</a:t>
            </a:r>
            <a:r>
              <a:rPr lang="en-US" dirty="0"/>
              <a:t> </a:t>
            </a:r>
            <a:r>
              <a:rPr lang="en-US" dirty="0" err="1"/>
              <a:t>phức</a:t>
            </a:r>
            <a:r>
              <a:rPr lang="en-US" dirty="0"/>
              <a:t> </a:t>
            </a:r>
            <a:r>
              <a:rPr lang="en-US" dirty="0" err="1"/>
              <a:t>tạp</a:t>
            </a:r>
            <a:r>
              <a:rPr lang="en-US" dirty="0"/>
              <a:t> </a:t>
            </a:r>
            <a:r>
              <a:rPr lang="en-US" dirty="0" err="1"/>
              <a:t>và</a:t>
            </a:r>
            <a:r>
              <a:rPr lang="en-US" dirty="0"/>
              <a:t>  </a:t>
            </a:r>
            <a:r>
              <a:rPr lang="en-US" dirty="0" err="1"/>
              <a:t>có</a:t>
            </a:r>
            <a:r>
              <a:rPr lang="en-US" dirty="0"/>
              <a:t> </a:t>
            </a:r>
            <a:r>
              <a:rPr lang="en-US" dirty="0" err="1"/>
              <a:t>thể</a:t>
            </a:r>
            <a:r>
              <a:rPr lang="en-US" dirty="0"/>
              <a:t> </a:t>
            </a:r>
            <a:r>
              <a:rPr lang="en-US" dirty="0" err="1"/>
              <a:t>tùy</a:t>
            </a:r>
            <a:r>
              <a:rPr lang="en-US" dirty="0"/>
              <a:t> </a:t>
            </a:r>
            <a:r>
              <a:rPr lang="en-US" dirty="0" err="1"/>
              <a:t>chỉnh</a:t>
            </a:r>
            <a:r>
              <a:rPr lang="en-US" dirty="0"/>
              <a:t> </a:t>
            </a:r>
            <a:r>
              <a:rPr lang="en-US" dirty="0" err="1"/>
              <a:t>nhiều</a:t>
            </a:r>
            <a:r>
              <a:rPr lang="en-US" dirty="0"/>
              <a:t> h</a:t>
            </a:r>
            <a:r>
              <a:rPr lang="vi-VN" dirty="0"/>
              <a:t>ơ</a:t>
            </a:r>
            <a:r>
              <a:rPr lang="en-US" dirty="0"/>
              <a:t>n qua </a:t>
            </a:r>
            <a:r>
              <a:rPr lang="en-US" dirty="0" err="1"/>
              <a:t>các</a:t>
            </a:r>
            <a:r>
              <a:rPr lang="en-US" dirty="0"/>
              <a:t> </a:t>
            </a:r>
            <a:r>
              <a:rPr lang="en-US" dirty="0" err="1"/>
              <a:t>lớp</a:t>
            </a:r>
            <a:r>
              <a:rPr lang="en-US" dirty="0"/>
              <a:t> con) </a:t>
            </a:r>
            <a:r>
              <a:rPr lang="en-US" dirty="0" err="1"/>
              <a:t>và</a:t>
            </a:r>
            <a:r>
              <a:rPr lang="en-US" dirty="0"/>
              <a:t> </a:t>
            </a:r>
            <a:r>
              <a:rPr lang="en-US" dirty="0" err="1"/>
              <a:t>sau</a:t>
            </a:r>
            <a:r>
              <a:rPr lang="en-US" dirty="0"/>
              <a:t> </a:t>
            </a:r>
            <a:r>
              <a:rPr lang="en-US" dirty="0" err="1"/>
              <a:t>đó</a:t>
            </a:r>
            <a:r>
              <a:rPr lang="en-US" dirty="0"/>
              <a:t> </a:t>
            </a:r>
            <a:r>
              <a:rPr lang="en-US" dirty="0" err="1"/>
              <a:t>phát</a:t>
            </a:r>
            <a:r>
              <a:rPr lang="en-US" dirty="0"/>
              <a:t> </a:t>
            </a:r>
            <a:r>
              <a:rPr lang="en-US" dirty="0" err="1"/>
              <a:t>triển</a:t>
            </a:r>
            <a:r>
              <a:rPr lang="en-US" dirty="0"/>
              <a:t> </a:t>
            </a:r>
            <a:r>
              <a:rPr lang="en-US" dirty="0" err="1"/>
              <a:t>theo</a:t>
            </a:r>
            <a:r>
              <a:rPr lang="en-US" dirty="0"/>
              <a:t> h</a:t>
            </a:r>
            <a:r>
              <a:rPr lang="vi-VN" dirty="0"/>
              <a:t>ư</a:t>
            </a:r>
            <a:r>
              <a:rPr lang="en-US" dirty="0" err="1"/>
              <a:t>ớng</a:t>
            </a:r>
            <a:r>
              <a:rPr lang="en-US" dirty="0"/>
              <a:t> Abstract Factory, Prototype </a:t>
            </a:r>
            <a:r>
              <a:rPr lang="en-US" dirty="0" err="1"/>
              <a:t>hoặc</a:t>
            </a:r>
            <a:r>
              <a:rPr lang="en-US" dirty="0"/>
              <a:t> Builder (</a:t>
            </a:r>
            <a:r>
              <a:rPr lang="en-US" dirty="0" err="1"/>
              <a:t>linh</a:t>
            </a:r>
            <a:r>
              <a:rPr lang="en-US" dirty="0"/>
              <a:t> </a:t>
            </a:r>
            <a:r>
              <a:rPr lang="en-US" dirty="0" err="1"/>
              <a:t>hoạt</a:t>
            </a:r>
            <a:r>
              <a:rPr lang="en-US" dirty="0"/>
              <a:t> </a:t>
            </a:r>
            <a:r>
              <a:rPr lang="en-US" dirty="0" err="1"/>
              <a:t>nh</a:t>
            </a:r>
            <a:r>
              <a:rPr lang="vi-VN" dirty="0"/>
              <a:t>ư</a:t>
            </a:r>
            <a:r>
              <a:rPr lang="en-US" dirty="0"/>
              <a:t>ng </a:t>
            </a:r>
            <a:r>
              <a:rPr lang="en-US" dirty="0" err="1"/>
              <a:t>phức</a:t>
            </a:r>
            <a:r>
              <a:rPr lang="en-US" dirty="0"/>
              <a:t> </a:t>
            </a:r>
            <a:r>
              <a:rPr lang="en-US" dirty="0" err="1"/>
              <a:t>tạp</a:t>
            </a:r>
            <a:r>
              <a:rPr lang="en-US" dirty="0"/>
              <a:t> h</a:t>
            </a:r>
            <a:r>
              <a:rPr lang="vi-VN" dirty="0"/>
              <a:t>ơ</a:t>
            </a:r>
            <a:r>
              <a:rPr lang="en-US" dirty="0"/>
              <a:t>n)</a:t>
            </a:r>
          </a:p>
          <a:p>
            <a:r>
              <a:rPr lang="en-US" dirty="0" err="1"/>
              <a:t>Các</a:t>
            </a:r>
            <a:r>
              <a:rPr lang="en-US" dirty="0"/>
              <a:t> </a:t>
            </a:r>
            <a:r>
              <a:rPr lang="en-US" dirty="0" err="1"/>
              <a:t>lớp</a:t>
            </a:r>
            <a:r>
              <a:rPr lang="en-US" dirty="0"/>
              <a:t> Abstract Factory </a:t>
            </a:r>
            <a:r>
              <a:rPr lang="en-US" dirty="0" err="1"/>
              <a:t>th</a:t>
            </a:r>
            <a:r>
              <a:rPr lang="vi-VN" dirty="0"/>
              <a:t>ư</a:t>
            </a:r>
            <a:r>
              <a:rPr lang="en-US" dirty="0" err="1"/>
              <a:t>ờng</a:t>
            </a:r>
            <a:r>
              <a:rPr lang="en-US" dirty="0"/>
              <a:t> </a:t>
            </a:r>
            <a:r>
              <a:rPr lang="en-US" dirty="0" err="1"/>
              <a:t>dựa</a:t>
            </a:r>
            <a:r>
              <a:rPr lang="en-US" dirty="0"/>
              <a:t> </a:t>
            </a:r>
            <a:r>
              <a:rPr lang="en-US" dirty="0" err="1"/>
              <a:t>trên</a:t>
            </a:r>
            <a:r>
              <a:rPr lang="en-US" dirty="0"/>
              <a:t> </a:t>
            </a:r>
            <a:r>
              <a:rPr lang="en-US" dirty="0" err="1"/>
              <a:t>một</a:t>
            </a:r>
            <a:r>
              <a:rPr lang="en-US" dirty="0"/>
              <a:t> </a:t>
            </a:r>
            <a:r>
              <a:rPr lang="en-US" dirty="0" err="1"/>
              <a:t>tập</a:t>
            </a:r>
            <a:r>
              <a:rPr lang="en-US" dirty="0"/>
              <a:t> </a:t>
            </a:r>
            <a:r>
              <a:rPr lang="en-US" dirty="0" err="1"/>
              <a:t>hợp</a:t>
            </a:r>
            <a:r>
              <a:rPr lang="en-US" dirty="0"/>
              <a:t> </a:t>
            </a:r>
            <a:r>
              <a:rPr lang="en-US" dirty="0" err="1"/>
              <a:t>các</a:t>
            </a:r>
            <a:r>
              <a:rPr lang="en-US" dirty="0"/>
              <a:t> </a:t>
            </a:r>
            <a:r>
              <a:rPr lang="en-US" dirty="0" err="1"/>
              <a:t>mẫu</a:t>
            </a:r>
            <a:r>
              <a:rPr lang="en-US" dirty="0"/>
              <a:t> Factory method, </a:t>
            </a:r>
            <a:r>
              <a:rPr lang="en-US" dirty="0" err="1"/>
              <a:t>nh</a:t>
            </a:r>
            <a:r>
              <a:rPr lang="vi-VN" dirty="0"/>
              <a:t>ư</a:t>
            </a:r>
            <a:r>
              <a:rPr lang="en-US" dirty="0"/>
              <a:t>ng </a:t>
            </a:r>
            <a:r>
              <a:rPr lang="en-US" dirty="0" err="1"/>
              <a:t>bạn</a:t>
            </a:r>
            <a:r>
              <a:rPr lang="en-US" dirty="0"/>
              <a:t> </a:t>
            </a:r>
            <a:r>
              <a:rPr lang="en-US" dirty="0" err="1"/>
              <a:t>cũng</a:t>
            </a:r>
            <a:r>
              <a:rPr lang="en-US" dirty="0"/>
              <a:t> </a:t>
            </a:r>
            <a:r>
              <a:rPr lang="en-US" dirty="0" err="1"/>
              <a:t>có</a:t>
            </a:r>
            <a:r>
              <a:rPr lang="en-US" dirty="0"/>
              <a:t> </a:t>
            </a:r>
            <a:r>
              <a:rPr lang="en-US" dirty="0" err="1"/>
              <a:t>thể</a:t>
            </a:r>
            <a:r>
              <a:rPr lang="en-US" dirty="0"/>
              <a:t> </a:t>
            </a:r>
            <a:r>
              <a:rPr lang="en-US" dirty="0" err="1"/>
              <a:t>sử</a:t>
            </a:r>
            <a:r>
              <a:rPr lang="en-US" dirty="0"/>
              <a:t> </a:t>
            </a:r>
            <a:r>
              <a:rPr lang="en-US" dirty="0" err="1"/>
              <a:t>dụng</a:t>
            </a:r>
            <a:r>
              <a:rPr lang="en-US" dirty="0"/>
              <a:t> Prototype </a:t>
            </a:r>
            <a:r>
              <a:rPr lang="en-US" dirty="0" err="1"/>
              <a:t>để</a:t>
            </a:r>
            <a:r>
              <a:rPr lang="en-US" dirty="0"/>
              <a:t> build </a:t>
            </a:r>
            <a:r>
              <a:rPr lang="en-US" dirty="0" err="1"/>
              <a:t>các</a:t>
            </a:r>
            <a:r>
              <a:rPr lang="en-US" dirty="0"/>
              <a:t> </a:t>
            </a:r>
            <a:r>
              <a:rPr lang="en-US" dirty="0" err="1"/>
              <a:t>ph</a:t>
            </a:r>
            <a:r>
              <a:rPr lang="vi-VN" dirty="0"/>
              <a:t>ư</a:t>
            </a:r>
            <a:r>
              <a:rPr lang="en-US" dirty="0" err="1"/>
              <a:t>ơng</a:t>
            </a:r>
            <a:r>
              <a:rPr lang="en-US" dirty="0"/>
              <a:t> </a:t>
            </a:r>
            <a:r>
              <a:rPr lang="en-US" dirty="0" err="1"/>
              <a:t>thức</a:t>
            </a:r>
            <a:r>
              <a:rPr lang="en-US" dirty="0"/>
              <a:t> </a:t>
            </a:r>
            <a:r>
              <a:rPr lang="en-US" dirty="0" err="1"/>
              <a:t>trên</a:t>
            </a:r>
            <a:r>
              <a:rPr lang="en-US" dirty="0"/>
              <a:t> </a:t>
            </a:r>
            <a:r>
              <a:rPr lang="en-US" dirty="0" err="1"/>
              <a:t>lớp</a:t>
            </a:r>
            <a:r>
              <a:rPr lang="en-US" dirty="0"/>
              <a:t> </a:t>
            </a:r>
            <a:r>
              <a:rPr lang="en-US" dirty="0" err="1"/>
              <a:t>này</a:t>
            </a:r>
            <a:endParaRPr lang="en-US" dirty="0"/>
          </a:p>
          <a:p>
            <a:r>
              <a:rPr lang="en-US" dirty="0"/>
              <a:t>Prototype </a:t>
            </a:r>
            <a:r>
              <a:rPr lang="en-US" dirty="0" err="1"/>
              <a:t>không</a:t>
            </a:r>
            <a:r>
              <a:rPr lang="en-US" dirty="0"/>
              <a:t> </a:t>
            </a:r>
            <a:r>
              <a:rPr lang="en-US" dirty="0" err="1"/>
              <a:t>dựa</a:t>
            </a:r>
            <a:r>
              <a:rPr lang="en-US" dirty="0"/>
              <a:t> </a:t>
            </a:r>
            <a:r>
              <a:rPr lang="en-US" dirty="0" err="1"/>
              <a:t>trên</a:t>
            </a:r>
            <a:r>
              <a:rPr lang="en-US" dirty="0"/>
              <a:t> </a:t>
            </a:r>
            <a:r>
              <a:rPr lang="en-US" dirty="0" err="1"/>
              <a:t>tính</a:t>
            </a:r>
            <a:r>
              <a:rPr lang="en-US" dirty="0"/>
              <a:t> </a:t>
            </a:r>
            <a:r>
              <a:rPr lang="en-US" dirty="0" err="1"/>
              <a:t>kế</a:t>
            </a:r>
            <a:r>
              <a:rPr lang="en-US" dirty="0"/>
              <a:t> </a:t>
            </a:r>
            <a:r>
              <a:rPr lang="en-US" dirty="0" err="1"/>
              <a:t>thừa</a:t>
            </a:r>
            <a:r>
              <a:rPr lang="en-US" dirty="0"/>
              <a:t>, </a:t>
            </a:r>
            <a:r>
              <a:rPr lang="en-US" dirty="0" err="1"/>
              <a:t>vì</a:t>
            </a:r>
            <a:r>
              <a:rPr lang="en-US" dirty="0"/>
              <a:t> </a:t>
            </a:r>
            <a:r>
              <a:rPr lang="en-US" dirty="0" err="1"/>
              <a:t>vậy</a:t>
            </a:r>
            <a:r>
              <a:rPr lang="en-US" dirty="0"/>
              <a:t> </a:t>
            </a:r>
            <a:r>
              <a:rPr lang="en-US" dirty="0" err="1"/>
              <a:t>nó</a:t>
            </a:r>
            <a:r>
              <a:rPr lang="en-US" dirty="0"/>
              <a:t> </a:t>
            </a:r>
            <a:r>
              <a:rPr lang="en-US" dirty="0" err="1"/>
              <a:t>không</a:t>
            </a:r>
            <a:r>
              <a:rPr lang="en-US" dirty="0"/>
              <a:t> </a:t>
            </a:r>
            <a:r>
              <a:rPr lang="en-US" dirty="0" err="1"/>
              <a:t>có</a:t>
            </a:r>
            <a:r>
              <a:rPr lang="en-US" dirty="0"/>
              <a:t> </a:t>
            </a:r>
            <a:r>
              <a:rPr lang="en-US" dirty="0" err="1"/>
              <a:t>nh</a:t>
            </a:r>
            <a:r>
              <a:rPr lang="vi-VN" dirty="0"/>
              <a:t>ư</a:t>
            </a:r>
            <a:r>
              <a:rPr lang="en-US" dirty="0" err="1"/>
              <a:t>ợc</a:t>
            </a:r>
            <a:r>
              <a:rPr lang="en-US" dirty="0"/>
              <a:t> </a:t>
            </a:r>
            <a:r>
              <a:rPr lang="en-US" dirty="0" err="1"/>
              <a:t>điểm</a:t>
            </a:r>
            <a:r>
              <a:rPr lang="en-US" dirty="0"/>
              <a:t>. </a:t>
            </a:r>
            <a:r>
              <a:rPr lang="en-US" dirty="0" err="1"/>
              <a:t>Mặt</a:t>
            </a:r>
            <a:r>
              <a:rPr lang="en-US" dirty="0"/>
              <a:t> </a:t>
            </a:r>
            <a:r>
              <a:rPr lang="en-US" dirty="0" err="1"/>
              <a:t>khác</a:t>
            </a:r>
            <a:r>
              <a:rPr lang="en-US" dirty="0"/>
              <a:t>, prototype </a:t>
            </a:r>
            <a:r>
              <a:rPr lang="en-US" dirty="0" err="1"/>
              <a:t>yêu</a:t>
            </a:r>
            <a:r>
              <a:rPr lang="en-US" dirty="0"/>
              <a:t> </a:t>
            </a:r>
            <a:r>
              <a:rPr lang="en-US" dirty="0" err="1"/>
              <a:t>cầu</a:t>
            </a:r>
            <a:r>
              <a:rPr lang="en-US" dirty="0"/>
              <a:t> </a:t>
            </a:r>
            <a:r>
              <a:rPr lang="en-US" dirty="0" err="1"/>
              <a:t>khởi</a:t>
            </a:r>
            <a:r>
              <a:rPr lang="en-US" dirty="0"/>
              <a:t> </a:t>
            </a:r>
            <a:r>
              <a:rPr lang="en-US" dirty="0" err="1"/>
              <a:t>tạo</a:t>
            </a:r>
            <a:r>
              <a:rPr lang="en-US" dirty="0"/>
              <a:t> </a:t>
            </a:r>
            <a:r>
              <a:rPr lang="en-US" dirty="0" err="1"/>
              <a:t>đối</a:t>
            </a:r>
            <a:r>
              <a:rPr lang="en-US" dirty="0"/>
              <a:t> t</a:t>
            </a:r>
            <a:r>
              <a:rPr lang="vi-VN" dirty="0"/>
              <a:t>ư</a:t>
            </a:r>
            <a:r>
              <a:rPr lang="en-US" dirty="0" err="1"/>
              <a:t>ợng</a:t>
            </a:r>
            <a:r>
              <a:rPr lang="en-US" dirty="0"/>
              <a:t> </a:t>
            </a:r>
            <a:r>
              <a:rPr lang="en-US" dirty="0" err="1"/>
              <a:t>nhân</a:t>
            </a:r>
            <a:r>
              <a:rPr lang="en-US" dirty="0"/>
              <a:t> </a:t>
            </a:r>
            <a:r>
              <a:rPr lang="en-US" dirty="0" err="1"/>
              <a:t>bản</a:t>
            </a:r>
            <a:r>
              <a:rPr lang="en-US" dirty="0"/>
              <a:t> </a:t>
            </a:r>
            <a:r>
              <a:rPr lang="en-US" dirty="0" err="1"/>
              <a:t>phức</a:t>
            </a:r>
            <a:r>
              <a:rPr lang="en-US" dirty="0"/>
              <a:t> </a:t>
            </a:r>
            <a:r>
              <a:rPr lang="en-US" dirty="0" err="1"/>
              <a:t>tạp</a:t>
            </a:r>
            <a:r>
              <a:rPr lang="en-US" dirty="0"/>
              <a:t>. Factory method </a:t>
            </a:r>
            <a:r>
              <a:rPr lang="en-US" dirty="0" err="1"/>
              <a:t>dựa</a:t>
            </a:r>
            <a:r>
              <a:rPr lang="en-US" dirty="0"/>
              <a:t> </a:t>
            </a:r>
            <a:r>
              <a:rPr lang="en-US" dirty="0" err="1"/>
              <a:t>trên</a:t>
            </a:r>
            <a:r>
              <a:rPr lang="en-US" dirty="0"/>
              <a:t> </a:t>
            </a:r>
            <a:r>
              <a:rPr lang="en-US" dirty="0" err="1"/>
              <a:t>sự</a:t>
            </a:r>
            <a:r>
              <a:rPr lang="en-US" dirty="0"/>
              <a:t> </a:t>
            </a:r>
            <a:r>
              <a:rPr lang="en-US" dirty="0" err="1"/>
              <a:t>kế</a:t>
            </a:r>
            <a:r>
              <a:rPr lang="en-US" dirty="0"/>
              <a:t> </a:t>
            </a:r>
            <a:r>
              <a:rPr lang="en-US" dirty="0" err="1"/>
              <a:t>thừa</a:t>
            </a:r>
            <a:r>
              <a:rPr lang="en-US" dirty="0"/>
              <a:t> </a:t>
            </a:r>
            <a:r>
              <a:rPr lang="en-US" dirty="0" err="1"/>
              <a:t>nhưng</a:t>
            </a:r>
            <a:r>
              <a:rPr lang="en-US" dirty="0"/>
              <a:t> </a:t>
            </a:r>
            <a:r>
              <a:rPr lang="en-US" dirty="0" err="1"/>
              <a:t>không</a:t>
            </a:r>
            <a:r>
              <a:rPr lang="en-US" dirty="0"/>
              <a:t> </a:t>
            </a:r>
            <a:r>
              <a:rPr lang="en-US" dirty="0" err="1"/>
              <a:t>yêu</a:t>
            </a:r>
            <a:r>
              <a:rPr lang="en-US" dirty="0"/>
              <a:t> </a:t>
            </a:r>
            <a:r>
              <a:rPr lang="en-US" dirty="0" err="1"/>
              <a:t>cầu</a:t>
            </a:r>
            <a:r>
              <a:rPr lang="en-US" dirty="0"/>
              <a:t> b</a:t>
            </a:r>
            <a:r>
              <a:rPr lang="vi-VN" dirty="0"/>
              <a:t>ư</a:t>
            </a:r>
            <a:r>
              <a:rPr lang="en-US" dirty="0" err="1"/>
              <a:t>ớc</a:t>
            </a:r>
            <a:r>
              <a:rPr lang="en-US" dirty="0"/>
              <a:t> </a:t>
            </a:r>
            <a:r>
              <a:rPr lang="en-US" dirty="0" err="1"/>
              <a:t>khởi</a:t>
            </a:r>
            <a:r>
              <a:rPr lang="en-US" dirty="0"/>
              <a:t> </a:t>
            </a:r>
            <a:r>
              <a:rPr lang="en-US" dirty="0" err="1"/>
              <a:t>tạo</a:t>
            </a:r>
            <a:endParaRPr lang="en-US" dirty="0"/>
          </a:p>
          <a:p>
            <a:r>
              <a:rPr lang="en-US" dirty="0"/>
              <a:t>Abstract Factories, Builders </a:t>
            </a:r>
            <a:r>
              <a:rPr lang="en-US" dirty="0" err="1"/>
              <a:t>và</a:t>
            </a:r>
            <a:r>
              <a:rPr lang="en-US" dirty="0"/>
              <a:t> Prototypes </a:t>
            </a:r>
            <a:r>
              <a:rPr lang="en-US" dirty="0" err="1"/>
              <a:t>đều</a:t>
            </a:r>
            <a:r>
              <a:rPr lang="en-US" dirty="0"/>
              <a:t> </a:t>
            </a:r>
            <a:r>
              <a:rPr lang="en-US" dirty="0" err="1"/>
              <a:t>có</a:t>
            </a:r>
            <a:r>
              <a:rPr lang="en-US" dirty="0"/>
              <a:t> </a:t>
            </a:r>
            <a:r>
              <a:rPr lang="en-US" dirty="0" err="1"/>
              <a:t>thể</a:t>
            </a:r>
            <a:r>
              <a:rPr lang="en-US" dirty="0"/>
              <a:t> đ</a:t>
            </a:r>
            <a:r>
              <a:rPr lang="vi-VN" dirty="0"/>
              <a:t>ư</a:t>
            </a:r>
            <a:r>
              <a:rPr lang="en-US" dirty="0" err="1"/>
              <a:t>ợc</a:t>
            </a:r>
            <a:r>
              <a:rPr lang="en-US" dirty="0"/>
              <a:t> </a:t>
            </a:r>
            <a:r>
              <a:rPr lang="en-US" dirty="0" err="1"/>
              <a:t>triển</a:t>
            </a:r>
            <a:r>
              <a:rPr lang="en-US" dirty="0"/>
              <a:t> </a:t>
            </a:r>
            <a:r>
              <a:rPr lang="en-US" dirty="0" err="1"/>
              <a:t>khai</a:t>
            </a:r>
            <a:r>
              <a:rPr lang="en-US" dirty="0"/>
              <a:t> d</a:t>
            </a:r>
            <a:r>
              <a:rPr lang="vi-VN" dirty="0"/>
              <a:t>ư</a:t>
            </a:r>
            <a:r>
              <a:rPr lang="en-US" dirty="0" err="1"/>
              <a:t>ới</a:t>
            </a:r>
            <a:r>
              <a:rPr lang="en-US" dirty="0"/>
              <a:t> </a:t>
            </a:r>
            <a:r>
              <a:rPr lang="en-US" dirty="0" err="1"/>
              <a:t>dạng</a:t>
            </a:r>
            <a:r>
              <a:rPr lang="en-US" dirty="0"/>
              <a:t> Singletons</a:t>
            </a:r>
          </a:p>
        </p:txBody>
      </p:sp>
    </p:spTree>
    <p:extLst>
      <p:ext uri="{BB962C8B-B14F-4D97-AF65-F5344CB8AC3E}">
        <p14:creationId xmlns:p14="http://schemas.microsoft.com/office/powerpoint/2010/main" val="21786438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360</Words>
  <Application>Microsoft Office PowerPoint</Application>
  <PresentationFormat>Widescreen</PresentationFormat>
  <Paragraphs>23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Prototype pattern</vt:lpstr>
      <vt:lpstr>Đặt vấn đề</vt:lpstr>
      <vt:lpstr>Giải pháp</vt:lpstr>
      <vt:lpstr>Khái niệm</vt:lpstr>
      <vt:lpstr>Cấu trúc</vt:lpstr>
      <vt:lpstr>Trong đó:</vt:lpstr>
      <vt:lpstr>Nên sử dụng Prototype khi nào?</vt:lpstr>
      <vt:lpstr>Mối quan hệ với các mẫu khác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Prototype pattern</dc:title>
  <dc:creator>ĐOÀN QUANG NHẬT</dc:creator>
  <cp:lastModifiedBy>Trường Phạm</cp:lastModifiedBy>
  <cp:revision>9</cp:revision>
  <dcterms:created xsi:type="dcterms:W3CDTF">2020-10-01T15:31:51Z</dcterms:created>
  <dcterms:modified xsi:type="dcterms:W3CDTF">2020-10-02T05:20:22Z</dcterms:modified>
</cp:coreProperties>
</file>