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410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71AD-54DD-478C-A8A9-ED20C4DCABE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F92D-9D7A-47A0-854B-C5F7BCD3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b="1" dirty="0"/>
              <a:t>Context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Client. Client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Lớp</a:t>
            </a:r>
            <a:r>
              <a:rPr lang="en-US" dirty="0"/>
              <a:t> Context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ConcreteState</a:t>
            </a:r>
            <a:r>
              <a:rPr lang="en-US" dirty="0"/>
              <a:t> object,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State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hoặc</a:t>
            </a:r>
            <a:r>
              <a:rPr lang="en-US" dirty="0"/>
              <a:t> abstract class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ConcreteState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Context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ConcreteState</a:t>
            </a:r>
            <a:r>
              <a:rPr lang="en-US" dirty="0"/>
              <a:t>: 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State.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ConcreteState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logic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Context.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92D-9D7A-47A0-854B-C5F7BCD39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SRP: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class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OCP: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Context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92D-9D7A-47A0-854B-C5F7BCD397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F7E-F138-49EA-9BC7-1F76BCA8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543FB-B274-4D1D-B029-17784BD1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7F80-1FE3-4299-A998-7BACCD44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4063-72EE-4141-91F2-48EF6689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651B-93E1-4AD7-AA68-1C3B13CF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786-FF78-4171-BBF8-5BBA57A4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34EC-C38B-4AB6-9195-BA926756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57B9-91D3-4A9A-85A2-069C3AD9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0296-8BD1-428B-B7DA-4FAACBE0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578F-CF3B-46A0-A257-C5EC485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B5452-7D8B-4F0A-A517-C77857FBF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B3A11-CBA1-4C02-A6AB-38ED9B62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B353-A309-4A98-9FA3-8E17641C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956B-40C4-4F3B-9BE0-B1D4EDE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7930-968A-4BE1-B466-8F2B8848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209E-F1A7-4CB9-B0EB-4C71B56C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BB6D-3062-4337-AFF8-9734D4AD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CB3B-A7FE-4785-AC11-1B55CD4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F532-E94F-49CF-99D2-49B33D9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CF14-8527-4E5C-A9D2-309BBBFE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5A-4240-4AB9-B046-22D691CE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968D-8D03-4FC2-9E5B-A61878FC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ADA8-7D45-4DAB-9B94-2FEC0BB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ED4C-FCD6-4A89-8261-E14BEF4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6013-18ED-456B-9569-502C4AE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FDBE-68C2-40DE-BF3A-2834E71C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EA5C-927D-43B5-8226-890145CA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BF3A-CCFF-4085-8971-99F7E836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300D-BB3E-4D60-BB97-3E1D23C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794B-F466-4274-926B-89813955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62A4-7D4D-4858-BCB7-F248853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28D-4570-4DCF-958F-F81A6522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1EBB-FFD8-41D7-853A-E0444877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6EB3-FB15-4E43-86DF-A86D35244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3747-51D5-43FA-A368-25AD14E2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909BD-A80C-42E5-B312-BEC751F8E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CEC6-3716-4F31-88F0-4DE1043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AF26E-C9D6-4BF5-81ED-E938C35C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10BF9-D827-4E54-8A72-FAC6A0A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642E-A6BA-4021-8DB0-8204FED4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94C0-8739-4745-B422-A2CAED74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9D0D9-B0DD-466F-A7C7-C5982461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1F22C-4FDD-41A0-A51F-6633489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545C-0639-497A-8633-C96A7B9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59E1-0373-4B90-9AF4-AE5066DE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7458E-D826-4CF4-8045-63A8F793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AD1-4109-4DAE-B627-A5540009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3DD6-05F6-462F-B2FB-AB2658D7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B6EE-7A67-4B6C-90FB-363A7868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CB5B-203C-44D7-9A27-425A3EDC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5CE0-70B8-4F21-B4CF-84533D5F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2C7F-62FC-4AA7-97AF-0AB83A1B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E2A1-0303-432C-97BE-E052053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CA25B-85B7-40F6-A5B9-6DE20F45A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C067-D471-4703-A16A-BBBC4798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DBF05-00FD-44D6-97BF-E50D9C32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8BA96-C89C-4D73-86BC-E827BB5B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197-564D-4178-BE32-F44D0DD8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C81A-952E-43A5-9336-A6FB038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3F27-03FF-45EB-BA42-237E5782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5C6-AB75-4854-9673-09EE1C9F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FD52-09CF-4BF8-80DC-6AC1F124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35D-7ACD-4F6D-BE5A-89FF9B74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F288-30F2-4EBF-86F3-55E30F6A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399" y="2369783"/>
            <a:ext cx="5092505" cy="2118434"/>
          </a:xfrm>
        </p:spPr>
        <p:txBody>
          <a:bodyPr>
            <a:normAutofit/>
          </a:bodyPr>
          <a:lstStyle/>
          <a:p>
            <a:r>
              <a:rPr lang="en-US" b="1" dirty="0"/>
              <a:t>STATE</a:t>
            </a:r>
            <a:br>
              <a:rPr lang="en-US" b="1" dirty="0"/>
            </a:br>
            <a:r>
              <a:rPr lang="en-US" b="1" dirty="0"/>
              <a:t> PATTERN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C8ABA6-61EB-499D-A7F2-09BE2FBC8103}"/>
              </a:ext>
            </a:extLst>
          </p:cNvPr>
          <p:cNvCxnSpPr/>
          <p:nvPr/>
        </p:nvCxnSpPr>
        <p:spPr>
          <a:xfrm>
            <a:off x="808892" y="4740811"/>
            <a:ext cx="347472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 descr="State Design&amp;nbsp;Pattern">
            <a:extLst>
              <a:ext uri="{FF2B5EF4-FFF2-40B4-BE49-F238E27FC236}">
                <a16:creationId xmlns:a16="http://schemas.microsoft.com/office/drawing/2014/main" id="{92E74982-84AE-4650-95FB-D0CF52AB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21" y="1246416"/>
            <a:ext cx="7019107" cy="43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0A0-CDD6-4103-AFA7-992A52A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pattern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6825-82C8-4702-82FD-3899A505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 Pattern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Pattern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(Behavior Pattern). 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6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848B6-E3B1-46AD-8D7D-DAEDD9B1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Cấu trúc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C59EF-36DF-4BBF-8045-ABB6A54547D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0" b="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A36-48FC-4CA2-B6DB-CD6663B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B463-9A2F-4F6B-ABC9-07FBC07B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class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context</a:t>
            </a:r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state interface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state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state interface.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context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code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state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context class,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state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Setter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override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0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A36-48FC-4CA2-B6DB-CD6663B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B463-9A2F-4F6B-ABC9-07FBC07B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context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state object.</a:t>
            </a:r>
          </a:p>
          <a:p>
            <a:pPr lvl="0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context,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class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context.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context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client.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class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1DA-49F9-40FD-8549-5E28BA3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CECF-DFE6-4742-82D3-A9B35100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run-time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7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B5C-661E-4309-873D-E70EA8F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State</a:t>
            </a:r>
          </a:p>
        </p:txBody>
      </p:sp>
      <p:pic>
        <p:nvPicPr>
          <p:cNvPr id="2052" name="Picture 4" descr="Các nguyên lý thiết kế hướng đối tượng - SOLID - GP Coder (Lập trình Java)">
            <a:extLst>
              <a:ext uri="{FF2B5EF4-FFF2-40B4-BE49-F238E27FC236}">
                <a16:creationId xmlns:a16="http://schemas.microsoft.com/office/drawing/2014/main" id="{7A306F8D-8832-4F4B-8888-9A8B66D8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1" y="1825625"/>
            <a:ext cx="7462337" cy="41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38367-5C18-4279-8AC1-C4490E1252C8}"/>
              </a:ext>
            </a:extLst>
          </p:cNvPr>
          <p:cNvSpPr/>
          <p:nvPr/>
        </p:nvSpPr>
        <p:spPr>
          <a:xfrm>
            <a:off x="2532185" y="1690688"/>
            <a:ext cx="7244861" cy="115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A7C0B-9160-4D2B-A19A-74878029AD0C}"/>
              </a:ext>
            </a:extLst>
          </p:cNvPr>
          <p:cNvSpPr/>
          <p:nvPr/>
        </p:nvSpPr>
        <p:spPr>
          <a:xfrm>
            <a:off x="2532184" y="2522992"/>
            <a:ext cx="7244861" cy="115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751-CF91-41B4-9188-ECFC48D8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6697-A174-4CB2-93B8-5C5B874F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742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18D1-5F8E-40AF-989D-F476FC4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D79-F55B-438C-A4A5-B07E0A89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Bridge, State </a:t>
            </a:r>
            <a:r>
              <a:rPr lang="en-US" dirty="0" err="1"/>
              <a:t>và</a:t>
            </a:r>
            <a:r>
              <a:rPr lang="en-US" b="1" dirty="0"/>
              <a:t> Strategy </a:t>
            </a:r>
            <a:r>
              <a:rPr lang="en-US" dirty="0"/>
              <a:t>(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Adapter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composition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b="1" dirty="0"/>
              <a:t>State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Strategy. Strategy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concrete state,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state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666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STATE  PATTERN</vt:lpstr>
      <vt:lpstr>State pattern là gì?</vt:lpstr>
      <vt:lpstr>Cấu trúc</vt:lpstr>
      <vt:lpstr>Cách triển khai</vt:lpstr>
      <vt:lpstr>Cách triển khai</vt:lpstr>
      <vt:lpstr>Khi nào thì sử dụng State?</vt:lpstr>
      <vt:lpstr>Lợi ích khi sử dụng State</vt:lpstr>
      <vt:lpstr>Lợi ích khi sử dụng State</vt:lpstr>
      <vt:lpstr>Mối quan hệ với những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 PATTERN</dc:title>
  <dc:creator>ĐOÀN QUANG NHẬT</dc:creator>
  <cp:lastModifiedBy>ĐOÀN QUANG NHẬT</cp:lastModifiedBy>
  <cp:revision>3</cp:revision>
  <dcterms:created xsi:type="dcterms:W3CDTF">2020-10-22T08:31:48Z</dcterms:created>
  <dcterms:modified xsi:type="dcterms:W3CDTF">2020-10-22T08:44:09Z</dcterms:modified>
</cp:coreProperties>
</file>