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9964" autoAdjust="0"/>
  </p:normalViewPr>
  <p:slideViewPr>
    <p:cSldViewPr snapToGrid="0">
      <p:cViewPr varScale="1">
        <p:scale>
          <a:sx n="59" d="100"/>
          <a:sy n="59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371AD-54DD-478C-A8A9-ED20C4DCABE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F92D-9D7A-47A0-854B-C5F7BCD39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4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Strategy.</a:t>
            </a:r>
          </a:p>
          <a:p>
            <a:pPr lvl="0"/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ConcreteStrategy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Strategy.</a:t>
            </a: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chiếu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ủy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quyền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92D-9D7A-47A0-854B-C5F7BCD397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SRP: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lệnh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nhánh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kiện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Strategy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riêng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lẻ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OCP: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 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thừa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F92D-9D7A-47A0-854B-C5F7BCD397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5F7E-F138-49EA-9BC7-1F76BCA87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543FB-B274-4D1D-B029-17784BD16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7F80-1FE3-4299-A998-7BACCD44B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4063-72EE-4141-91F2-48EF6689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651B-93E1-4AD7-AA68-1C3B13CF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3786-FF78-4171-BBF8-5BBA57A4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034EC-C38B-4AB6-9195-BA926756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57B9-91D3-4A9A-85A2-069C3AD9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0296-8BD1-428B-B7DA-4FAACBE0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6578F-CF3B-46A0-A257-C5EC485A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1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DB5452-7D8B-4F0A-A517-C77857FBF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B3A11-CBA1-4C02-A6AB-38ED9B620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B353-A309-4A98-9FA3-8E17641C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E956B-40C4-4F3B-9BE0-B1D4EDE8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7930-968A-4BE1-B466-8F2B8848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209E-F1A7-4CB9-B0EB-4C71B56C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8BB6D-3062-4337-AFF8-9734D4AD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CB3B-A7FE-4785-AC11-1B55CD49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AF532-E94F-49CF-99D2-49B33D9C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CF14-8527-4E5C-A9D2-309BBBFE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0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5A-4240-4AB9-B046-22D691CE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2968D-8D03-4FC2-9E5B-A61878FC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ADA8-7D45-4DAB-9B94-2FEC0BB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ED4C-FCD6-4A89-8261-E14BEF42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6013-18ED-456B-9569-502C4AEC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FDBE-68C2-40DE-BF3A-2834E71C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EA5C-927D-43B5-8226-890145CA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9BF3A-CCFF-4085-8971-99F7E836A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B300D-BB3E-4D60-BB97-3E1D23C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F794B-F466-4274-926B-89813955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D62A4-7D4D-4858-BCB7-F248853D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F28D-4570-4DCF-958F-F81A6522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11EBB-FFD8-41D7-853A-E0444877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56EB3-FB15-4E43-86DF-A86D35244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63747-51D5-43FA-A368-25AD14E2F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909BD-A80C-42E5-B312-BEC751F8E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ACEC6-3716-4F31-88F0-4DE10431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AF26E-C9D6-4BF5-81ED-E938C35C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10BF9-D827-4E54-8A72-FAC6A0A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642E-A6BA-4021-8DB0-8204FED4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394C0-8739-4745-B422-A2CAED74D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9D0D9-B0DD-466F-A7C7-C5982461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1F22C-4FDD-41A0-A51F-66334894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0545C-0639-497A-8633-C96A7B9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C59E1-0373-4B90-9AF4-AE5066DE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7458E-D826-4CF4-8045-63A8F793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0AD1-4109-4DAE-B627-A5540009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33DD6-05F6-462F-B2FB-AB2658D73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B6EE-7A67-4B6C-90FB-363A7868A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CB5B-203C-44D7-9A27-425A3EDC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35CE0-70B8-4F21-B4CF-84533D5F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2C7F-62FC-4AA7-97AF-0AB83A1B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E2A1-0303-432C-97BE-E0520538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CA25B-85B7-40F6-A5B9-6DE20F45A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FC067-D471-4703-A16A-BBBC47981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DBF05-00FD-44D6-97BF-E50D9C32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8BA96-C89C-4D73-86BC-E827BB5B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0197-564D-4178-BE32-F44D0DD8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5C81A-952E-43A5-9336-A6FB038F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3F27-03FF-45EB-BA42-237E57822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75C6-AB75-4854-9673-09EE1C9FB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E428-A509-4ECB-85FD-ECB106A2182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FD52-09CF-4BF8-80DC-6AC1F124B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7635D-7ACD-4F6D-BE5A-89FF9B74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D738-0B04-4814-9455-967B30CB6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F288-30F2-4EBF-86F3-55E30F6A2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33711"/>
            <a:ext cx="5092505" cy="2118434"/>
          </a:xfrm>
        </p:spPr>
        <p:txBody>
          <a:bodyPr>
            <a:normAutofit/>
          </a:bodyPr>
          <a:lstStyle/>
          <a:p>
            <a:r>
              <a:rPr lang="en-US" b="1" dirty="0"/>
              <a:t>STRATEGY PATTERN</a:t>
            </a:r>
          </a:p>
        </p:txBody>
      </p:sp>
      <p:pic>
        <p:nvPicPr>
          <p:cNvPr id="1026" name="Picture 2" descr="Strategy design&amp;nbsp;pattern">
            <a:extLst>
              <a:ext uri="{FF2B5EF4-FFF2-40B4-BE49-F238E27FC236}">
                <a16:creationId xmlns:a16="http://schemas.microsoft.com/office/drawing/2014/main" id="{35BD422F-24CE-494E-855A-0898F61F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617" y="1555652"/>
            <a:ext cx="7459627" cy="466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C8ABA6-61EB-499D-A7F2-09BE2FBC8103}"/>
              </a:ext>
            </a:extLst>
          </p:cNvPr>
          <p:cNvCxnSpPr/>
          <p:nvPr/>
        </p:nvCxnSpPr>
        <p:spPr>
          <a:xfrm>
            <a:off x="808892" y="4740811"/>
            <a:ext cx="3474720" cy="0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06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0A0-CDD6-4103-AFA7-992A52A3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Strategy pattern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6825-82C8-4702-82FD-3899A505D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Strategy Pattern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Pattern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(Behavior Pattern). </a:t>
            </a:r>
          </a:p>
          <a:p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object. </a:t>
            </a:r>
          </a:p>
          <a:p>
            <a:r>
              <a:rPr lang="en-US" dirty="0"/>
              <a:t>Strategy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0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848B6-E3B1-46AD-8D7D-DAEDD9B1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>
                <a:solidFill>
                  <a:srgbClr val="FFFFFF"/>
                </a:solidFill>
              </a:rPr>
              <a:t>Cấu trúc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52341D6A-0374-40A0-A115-75FD3920282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r="2" b="2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95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8A36-48FC-4CA2-B6DB-CD6663B0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1B463-9A2F-4F6B-ABC9-07FBC07B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Context,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strategy interface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ConcreteStrategy</a:t>
            </a:r>
            <a:r>
              <a:rPr lang="en-US" dirty="0"/>
              <a:t> implement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chúng</a:t>
            </a:r>
            <a:endParaRPr lang="en-US" dirty="0"/>
          </a:p>
          <a:p>
            <a:pPr lvl="0"/>
            <a:r>
              <a:rPr lang="en-US" dirty="0" err="1"/>
              <a:t>Trong</a:t>
            </a:r>
            <a:r>
              <a:rPr lang="en-US" dirty="0"/>
              <a:t> class Context,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Strategy object.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Setter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Context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strategy object </a:t>
            </a:r>
            <a:r>
              <a:rPr lang="en-US" dirty="0" err="1"/>
              <a:t>thông</a:t>
            </a:r>
            <a:r>
              <a:rPr lang="en-US" dirty="0"/>
              <a:t> qua strategy interface. Context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interface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strategy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Client </a:t>
            </a:r>
            <a:r>
              <a:rPr lang="en-US" dirty="0" err="1"/>
              <a:t>của</a:t>
            </a:r>
            <a:r>
              <a:rPr lang="en-US" dirty="0"/>
              <a:t> Context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strategy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70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B1DA-49F9-40FD-8549-5E28BA3F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thì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Stragety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3CECF-DFE6-4742-82D3-A9B35100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run-time.</a:t>
            </a:r>
          </a:p>
          <a:p>
            <a:pPr lvl="0"/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ra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rắc</a:t>
            </a:r>
            <a:r>
              <a:rPr lang="en-US" dirty="0"/>
              <a:t> </a:t>
            </a:r>
            <a:r>
              <a:rPr lang="en-US" dirty="0" err="1"/>
              <a:t>rối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qua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con.</a:t>
            </a:r>
          </a:p>
          <a:p>
            <a:pPr lvl="0"/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,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277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CB5C-661E-4309-873D-E70EA8FCC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Lợi</a:t>
            </a:r>
            <a:r>
              <a:rPr lang="en-US" b="1" dirty="0"/>
              <a:t> </a:t>
            </a:r>
            <a:r>
              <a:rPr lang="en-US" b="1" dirty="0" err="1"/>
              <a:t>ích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Stragety</a:t>
            </a:r>
            <a:endParaRPr lang="en-US" b="1" dirty="0"/>
          </a:p>
        </p:txBody>
      </p:sp>
      <p:pic>
        <p:nvPicPr>
          <p:cNvPr id="2052" name="Picture 4" descr="Các nguyên lý thiết kế hướng đối tượng - SOLID - GP Coder (Lập trình Java)">
            <a:extLst>
              <a:ext uri="{FF2B5EF4-FFF2-40B4-BE49-F238E27FC236}">
                <a16:creationId xmlns:a16="http://schemas.microsoft.com/office/drawing/2014/main" id="{7A306F8D-8832-4F4B-8888-9A8B66D88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831" y="1825625"/>
            <a:ext cx="7462337" cy="41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638367-5C18-4279-8AC1-C4490E1252C8}"/>
              </a:ext>
            </a:extLst>
          </p:cNvPr>
          <p:cNvSpPr/>
          <p:nvPr/>
        </p:nvSpPr>
        <p:spPr>
          <a:xfrm>
            <a:off x="2532185" y="1690688"/>
            <a:ext cx="7244861" cy="1150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BA7C0B-9160-4D2B-A19A-74878029AD0C}"/>
              </a:ext>
            </a:extLst>
          </p:cNvPr>
          <p:cNvSpPr/>
          <p:nvPr/>
        </p:nvSpPr>
        <p:spPr>
          <a:xfrm>
            <a:off x="2532184" y="2522992"/>
            <a:ext cx="7244861" cy="1150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18D1-5F8E-40AF-989D-F476FC42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C1D79-F55B-438C-A4A5-B07E0A89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Bridge, State </a:t>
            </a:r>
            <a:r>
              <a:rPr lang="en-US" dirty="0" err="1"/>
              <a:t>và</a:t>
            </a:r>
            <a:r>
              <a:rPr lang="en-US" b="1" dirty="0"/>
              <a:t> Strategy </a:t>
            </a:r>
            <a:r>
              <a:rPr lang="en-US" dirty="0"/>
              <a:t>(</a:t>
            </a:r>
            <a:r>
              <a:rPr lang="en-US" dirty="0" err="1"/>
              <a:t>và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Adapter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/>
              <a:t>composition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ủy</a:t>
            </a:r>
            <a:r>
              <a:rPr lang="en-US" dirty="0"/>
              <a:t> </a:t>
            </a:r>
            <a:r>
              <a:rPr lang="en-US" dirty="0" err="1"/>
              <a:t>thác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b="1" dirty="0"/>
              <a:t>Decorator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bọc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object,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b="1" dirty="0"/>
              <a:t>Strategy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object</a:t>
            </a:r>
          </a:p>
          <a:p>
            <a:r>
              <a:rPr lang="en-US" b="1" dirty="0"/>
              <a:t>State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dirty="0"/>
              <a:t>Strategy. Strategy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b="1" dirty="0"/>
              <a:t>State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concrete state,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state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9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597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STRATEGY PATTERN</vt:lpstr>
      <vt:lpstr>Strategy pattern là gì?</vt:lpstr>
      <vt:lpstr>Cấu trúc</vt:lpstr>
      <vt:lpstr>Cách triển khai</vt:lpstr>
      <vt:lpstr>Khi nào thì sử dụng Stragety?</vt:lpstr>
      <vt:lpstr>Lợi ích khi sử dụng Stragety</vt:lpstr>
      <vt:lpstr>Mối quan hệ với những mẫu khác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ĐOÀN QUANG NHẬT</dc:creator>
  <cp:lastModifiedBy>ĐOÀN QUANG NHẬT</cp:lastModifiedBy>
  <cp:revision>4</cp:revision>
  <dcterms:created xsi:type="dcterms:W3CDTF">2020-10-22T08:15:53Z</dcterms:created>
  <dcterms:modified xsi:type="dcterms:W3CDTF">2020-10-22T08:44:13Z</dcterms:modified>
</cp:coreProperties>
</file>