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168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76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95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5367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62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502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5704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2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326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314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481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27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000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764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7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795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18065-28C1-4F97-8C64-46F85991CC02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4F0E3A-1C43-4EEE-9246-433CFF023AA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4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ngleton_patter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27" y="575734"/>
            <a:ext cx="7766936" cy="1646302"/>
          </a:xfrm>
        </p:spPr>
        <p:txBody>
          <a:bodyPr/>
          <a:lstStyle/>
          <a:p>
            <a:r>
              <a:rPr lang="en-US" dirty="0" smtClean="0"/>
              <a:t>SINGLETON PATTERN 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9190" y="3265222"/>
            <a:ext cx="7766936" cy="1096899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b="1" dirty="0">
                <a:hlinkClick r:id="rId2"/>
              </a:rPr>
              <a:t>Singleton</a:t>
            </a:r>
            <a:r>
              <a:rPr lang="en-US" dirty="0"/>
              <a:t> is a creational design pattern that lets you ensure that a class has only one instance and provide a global access point to this instance</a:t>
            </a:r>
            <a:r>
              <a:rPr lang="en-US" dirty="0" smtClean="0"/>
              <a:t>”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7009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7735" y="940158"/>
            <a:ext cx="873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555555"/>
                </a:solidFill>
                <a:latin typeface="Lora"/>
              </a:rPr>
              <a:t>Singleton</a:t>
            </a:r>
            <a:r>
              <a:rPr lang="vi-VN" dirty="0">
                <a:solidFill>
                  <a:srgbClr val="555555"/>
                </a:solidFill>
                <a:latin typeface="Lora"/>
              </a:rPr>
              <a:t> là 1 trong 5 design pattern của nhóm </a:t>
            </a:r>
            <a:r>
              <a:rPr lang="vi-VN" b="1" dirty="0">
                <a:solidFill>
                  <a:srgbClr val="555555"/>
                </a:solidFill>
                <a:latin typeface="Lora"/>
              </a:rPr>
              <a:t>Creational Design Pattern</a:t>
            </a:r>
            <a:r>
              <a:rPr lang="vi-VN" dirty="0">
                <a:solidFill>
                  <a:srgbClr val="555555"/>
                </a:solidFill>
                <a:latin typeface="Lora"/>
              </a:rPr>
              <a:t>.</a:t>
            </a:r>
            <a:endParaRPr lang="vi-VN" dirty="0"/>
          </a:p>
        </p:txBody>
      </p:sp>
      <p:sp>
        <p:nvSpPr>
          <p:cNvPr id="5" name="Rectangle 4"/>
          <p:cNvSpPr/>
          <p:nvPr/>
        </p:nvSpPr>
        <p:spPr>
          <a:xfrm>
            <a:off x="1197735" y="1635617"/>
            <a:ext cx="7675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555555"/>
                </a:solidFill>
                <a:latin typeface="Lora"/>
              </a:rPr>
              <a:t>Singleton</a:t>
            </a:r>
            <a:r>
              <a:rPr lang="vi-VN" dirty="0">
                <a:solidFill>
                  <a:srgbClr val="555555"/>
                </a:solidFill>
                <a:latin typeface="Lora"/>
              </a:rPr>
              <a:t> đảm bảo chỉ duy nhất </a:t>
            </a:r>
            <a:r>
              <a:rPr lang="vi-VN" b="1" dirty="0">
                <a:solidFill>
                  <a:srgbClr val="555555"/>
                </a:solidFill>
                <a:latin typeface="Lora"/>
              </a:rPr>
              <a:t>một thể hiện (instance)</a:t>
            </a:r>
            <a:r>
              <a:rPr lang="vi-VN" dirty="0">
                <a:solidFill>
                  <a:srgbClr val="555555"/>
                </a:solidFill>
                <a:latin typeface="Lora"/>
              </a:rPr>
              <a:t> được tạo ra và nó sẽ cung cấp cho bạn một method để có thể truy xuất được thể hiện duy nhất đó mọi lúc mọi nơi trong chương trình.</a:t>
            </a:r>
            <a:endParaRPr lang="vi-VN" dirty="0"/>
          </a:p>
        </p:txBody>
      </p:sp>
      <p:pic>
        <p:nvPicPr>
          <p:cNvPr id="1026" name="Picture 2" descr="https://gpcoder.com/wp-content/uploads/2018/09/singleton-patter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98" y="2747604"/>
            <a:ext cx="4378578" cy="327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3" y="398103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 smtClean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Các cách implement </a:t>
            </a:r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Singleton Pattern</a:t>
            </a:r>
            <a:endParaRPr lang="vi-VN" sz="2000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542" y="93988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>
                <a:solidFill>
                  <a:srgbClr val="292B2C"/>
                </a:solidFill>
                <a:latin typeface="Open Sans" panose="020B0606030504020204" pitchFamily="34" charset="0"/>
              </a:rPr>
              <a:t>Eager initialization</a:t>
            </a:r>
            <a:endParaRPr lang="vi-VN" b="1" i="0" dirty="0">
              <a:solidFill>
                <a:srgbClr val="292B2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2" y="1801612"/>
            <a:ext cx="10709174" cy="28347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1542" y="4737757"/>
            <a:ext cx="9427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Đây là cách dễ nhất nhưng nó có một nhược điểm là mặc dù instance đã được khởi tạo nhưng có thể sẽ không dùng tới. 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723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3" y="398103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 smtClean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Các cách implement </a:t>
            </a:r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Singleton Pattern</a:t>
            </a:r>
            <a:endParaRPr lang="vi-VN" sz="2000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42" y="939881"/>
            <a:ext cx="211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b="1" dirty="0" smtClean="0"/>
              <a:t>Lazy</a:t>
            </a:r>
            <a:r>
              <a:rPr lang="vi-VN" b="1" dirty="0" smtClean="0">
                <a:solidFill>
                  <a:srgbClr val="292B2C"/>
                </a:solidFill>
                <a:latin typeface="Open Sans" panose="020B0606030504020204" pitchFamily="34" charset="0"/>
              </a:rPr>
              <a:t> </a:t>
            </a:r>
            <a:r>
              <a:rPr lang="vi-VN" b="1" dirty="0">
                <a:solidFill>
                  <a:srgbClr val="292B2C"/>
                </a:solidFill>
                <a:latin typeface="Open Sans" panose="020B0606030504020204" pitchFamily="34" charset="0"/>
              </a:rPr>
              <a:t>initialization</a:t>
            </a:r>
            <a:endParaRPr lang="vi-VN" b="1" i="0" dirty="0">
              <a:solidFill>
                <a:srgbClr val="292B2C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1" y="1387128"/>
            <a:ext cx="7467793" cy="3194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7903" y="4659099"/>
            <a:ext cx="105884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Tuy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nhiên, cách này chỉ sử dụng tốt trong trường hợp đơn luồng (single-thread), trường hợp nếu có nhiều luồng (multi-thread) cùng chạy và cùng gọi hàm getInstance() tại cùng một thời điểm thì có thể có nhiều hơn 1 thể hiện của instance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7575" y="5755892"/>
            <a:ext cx="10235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Lora"/>
              </a:rPr>
              <a:t>Một nhược điểm nữa của 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Lora"/>
              </a:rPr>
              <a:t>Lazy Initialization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Lora"/>
              </a:rPr>
              <a:t> cần quan tâm là: đối với thao tác create instance quá chậm thì người dùng có phải chờ lâu cho lần sử dụng đầu tiên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7773" y="1387128"/>
            <a:ext cx="41724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Khắc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phục được nhược điểm của cách 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Eager </a:t>
            </a:r>
            <a:r>
              <a:rPr lang="vi-V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initialization :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chỉ khi nào </a:t>
            </a:r>
            <a:r>
              <a:rPr lang="vi-VN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getInstance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được gọi thì instance mới được khởi tạo.</a:t>
            </a:r>
            <a:endParaRPr lang="vi-V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3" y="398103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 smtClean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Các cách implement </a:t>
            </a:r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Singleton Pattern</a:t>
            </a:r>
            <a:endParaRPr lang="vi-VN" sz="2000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42" y="939881"/>
            <a:ext cx="4267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Thread Safe </a:t>
            </a:r>
            <a:r>
              <a:rPr lang="vi-VN" b="1" dirty="0" smtClean="0"/>
              <a:t>Singleton Initialization 1</a:t>
            </a:r>
            <a:endParaRPr lang="vi-VN" b="1" dirty="0"/>
          </a:p>
          <a:p>
            <a:endParaRPr lang="vi-V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1" y="1586212"/>
            <a:ext cx="8422547" cy="31918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1540" y="4778062"/>
            <a:ext cx="90103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Gọi </a:t>
            </a: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phương thức synchronized của hàm getInstance() và như vậy hệ thống đảm bảo rằng tại cùng một thời điểm chỉ có thể có 1 luồng có thể truy cập vào hàm getInstance()</a:t>
            </a:r>
            <a:endParaRPr lang="vi-VN" dirty="0"/>
          </a:p>
        </p:txBody>
      </p:sp>
      <p:sp>
        <p:nvSpPr>
          <p:cNvPr id="10" name="Rectangle 9"/>
          <p:cNvSpPr/>
          <p:nvPr/>
        </p:nvSpPr>
        <p:spPr>
          <a:xfrm>
            <a:off x="721540" y="5900551"/>
            <a:ext cx="838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>
                <a:solidFill>
                  <a:srgbClr val="1B1B1B"/>
                </a:solidFill>
                <a:latin typeface="Open Sans" panose="020B0606030504020204" pitchFamily="34" charset="0"/>
              </a:rPr>
              <a:t>Tuy nhiên một menthod synchronized sẽ chạy rất chậm và tốn hiệu năng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59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3" y="398103"/>
            <a:ext cx="47307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 smtClean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Các cách implement </a:t>
            </a:r>
            <a:r>
              <a:rPr lang="vi-VN" sz="2000" b="1" dirty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Singleton Pattern</a:t>
            </a:r>
            <a:endParaRPr lang="vi-VN" sz="2000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1542" y="939881"/>
            <a:ext cx="5344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/>
              <a:t>Thread Safe Singleton </a:t>
            </a:r>
            <a:r>
              <a:rPr lang="vi-VN" b="1" dirty="0" smtClean="0"/>
              <a:t>Initialization 2</a:t>
            </a:r>
            <a:endParaRPr lang="vi-V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42" y="1697069"/>
            <a:ext cx="7699691" cy="33214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5597" y="5192213"/>
            <a:ext cx="87717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 smtClean="0">
                <a:solidFill>
                  <a:srgbClr val="1B1B1B"/>
                </a:solidFill>
                <a:latin typeface="Open Sans" panose="020B0606030504020204" pitchFamily="34" charset="0"/>
              </a:rPr>
              <a:t>Thay </a:t>
            </a:r>
            <a:r>
              <a:rPr lang="vi-VN" dirty="0">
                <a:solidFill>
                  <a:srgbClr val="1B1B1B"/>
                </a:solidFill>
                <a:latin typeface="Open Sans" panose="020B0606030504020204" pitchFamily="34" charset="0"/>
              </a:rPr>
              <a:t>vì chúng ta Thread Safe cả menthod getInstance() chúng ta chỉ Thread Safe một đoạn mã quan trong</a:t>
            </a:r>
            <a:endParaRPr lang="vi-VN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21542" y="6012252"/>
            <a:ext cx="1036181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Vói synchronized(ThreadSafeSingleton.class) hàm</a:t>
            </a:r>
            <a:r>
              <a:rPr kumimoji="0" lang="vi-VN" altLang="vi-VN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</a:rPr>
              <a:t> sẽ block các thread khác khi 1 thread đang Initial</a:t>
            </a:r>
            <a:r>
              <a:rPr kumimoji="0" lang="vi-VN" altLang="vi-V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67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903" y="398103"/>
            <a:ext cx="1195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 dirty="0" smtClean="0">
                <a:solidFill>
                  <a:schemeClr val="accent2">
                    <a:lumMod val="75000"/>
                  </a:schemeClr>
                </a:solidFill>
                <a:latin typeface="Open Sans" panose="020B0606030504020204" pitchFamily="34" charset="0"/>
              </a:rPr>
              <a:t>Tổng kết</a:t>
            </a:r>
            <a:endParaRPr lang="vi-VN" sz="2000" b="1" i="0" dirty="0">
              <a:solidFill>
                <a:schemeClr val="accent2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315" y="1077309"/>
            <a:ext cx="9277082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>
                <a:solidFill>
                  <a:schemeClr val="bg2">
                    <a:lumMod val="25000"/>
                  </a:schemeClr>
                </a:solidFill>
                <a:latin typeface="Lora"/>
              </a:rPr>
              <a:t> 	Vì </a:t>
            </a:r>
            <a:r>
              <a:rPr lang="vi-VN" dirty="0">
                <a:solidFill>
                  <a:schemeClr val="bg2">
                    <a:lumMod val="25000"/>
                  </a:schemeClr>
                </a:solidFill>
                <a:latin typeface="Lora"/>
              </a:rPr>
              <a:t>class dùng Singleton chỉ tồn tại 1 Instance (thể hiện) nên nó thường được dùng cho các trường hợp giải quyết các bài toán cần truy cập vào các ứng dụng như: Shared resource, Logger, Configuration, Caching, Thread pool, …</a:t>
            </a:r>
            <a:endParaRPr lang="vi-V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315" y="2279735"/>
            <a:ext cx="9277082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>
                <a:solidFill>
                  <a:schemeClr val="bg2">
                    <a:lumMod val="25000"/>
                  </a:schemeClr>
                </a:solidFill>
                <a:latin typeface="Lora"/>
              </a:rPr>
              <a:t>	Một số design pattern khác cũng sử dụng Singleton để triển khai: Abstract Factory, Builder, Prototype, Facade,…</a:t>
            </a:r>
            <a:endParaRPr lang="vi-V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594" y="3205162"/>
            <a:ext cx="9253471" cy="129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 smtClean="0">
                <a:solidFill>
                  <a:schemeClr val="bg2">
                    <a:lumMod val="25000"/>
                  </a:schemeClr>
                </a:solidFill>
                <a:latin typeface="Lora"/>
              </a:rPr>
              <a:t>	Chúng ta thường sử dụng </a:t>
            </a:r>
            <a:r>
              <a:rPr lang="vi-VN" b="1" dirty="0" smtClean="0">
                <a:solidFill>
                  <a:schemeClr val="bg2">
                    <a:lumMod val="25000"/>
                  </a:schemeClr>
                </a:solidFill>
              </a:rPr>
              <a:t>Lazy</a:t>
            </a:r>
            <a:r>
              <a:rPr lang="vi-VN" b="1" dirty="0" smtClean="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</a:rPr>
              <a:t> initialization</a:t>
            </a:r>
            <a:r>
              <a:rPr lang="vi-VN" dirty="0" smtClean="0">
                <a:solidFill>
                  <a:schemeClr val="bg2">
                    <a:lumMod val="25000"/>
                  </a:schemeClr>
                </a:solidFill>
              </a:rPr>
              <a:t>    đối với các những ứng dụng chỉ sử dụng trên 1 Thread , còn nếu là đa luồng thì chúng ta nên sử dụng </a:t>
            </a:r>
            <a:r>
              <a:rPr lang="vi-VN" b="1" dirty="0">
                <a:solidFill>
                  <a:schemeClr val="bg2">
                    <a:lumMod val="25000"/>
                  </a:schemeClr>
                </a:solidFill>
              </a:rPr>
              <a:t>Thread Safe Singleton </a:t>
            </a:r>
            <a:endParaRPr lang="vi-VN" b="1" dirty="0">
              <a:solidFill>
                <a:schemeClr val="bg2">
                  <a:lumMod val="25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215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Lora</vt:lpstr>
      <vt:lpstr>Open Sans</vt:lpstr>
      <vt:lpstr>Tahoma</vt:lpstr>
      <vt:lpstr>Trebuchet MS</vt:lpstr>
      <vt:lpstr>Wingdings 3</vt:lpstr>
      <vt:lpstr>Facet</vt:lpstr>
      <vt:lpstr>SINGLETON PATTERN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SINGLETON PATTERN </dc:title>
  <dc:creator>Trường Phạm</dc:creator>
  <cp:lastModifiedBy>Trường Phạm</cp:lastModifiedBy>
  <cp:revision>7</cp:revision>
  <dcterms:created xsi:type="dcterms:W3CDTF">2020-09-17T13:44:27Z</dcterms:created>
  <dcterms:modified xsi:type="dcterms:W3CDTF">2020-09-17T14:31:11Z</dcterms:modified>
</cp:coreProperties>
</file>