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68" r:id="rId4"/>
    <p:sldId id="264" r:id="rId5"/>
    <p:sldId id="260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8ADE7474-2686-4A9E-A64B-A90E1E82A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3E223B5-A384-4393-9E50-71014F23C4C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AE77D0B-1465-4535-88D0-790EB5404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A142BBC-9CFA-4053-BB72-A990E516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573C143-9176-4641-A9E5-326F2B2F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B547EDF-D4A2-4494-967B-4A081249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5F4F9A7A-C883-4F71-8A50-1782DA34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C0964C7-B82F-4967-9F99-0E9431A8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09DDF5B4-7E4E-42BB-977C-3AD9CF24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87DCFAF-6892-4F1A-B649-15EA1763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ED5D1C0-5DDC-4094-BBE4-FA1E40A5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73110A4-8E34-4081-AC38-4501216A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334D9F88-C858-4E97-A3A8-EAFDA58F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00B85BB-5D50-4524-8BE3-FD1840A0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EB0618D-0A62-4D80-BDE7-388CF505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5BEFAAA-455C-48A0-ADB6-2350788F1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B143956-F3F6-4C3E-A5DC-3FEEF939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0DDBAB44-F7AC-47E4-8CAF-040C7C3D2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F2A8FA7-FCC1-4739-B9F7-ED4634DA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9332D489-A7FF-443C-A94C-D844A627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6A244D9-7C05-4C09-855E-983C3652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F11522D-291E-4769-AC49-C0BD245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94C9ABB-D505-40FD-99E8-C72AA8E7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0AA83D11-B397-47EE-A88F-0AA41F97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2CAABE87-2460-494F-B30A-58245ACC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D14286EF-CEB1-49DE-8BE4-C0E187FC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3B3F4AA-16AF-4F17-9158-2CD9C5E3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0AADDBD-EB9D-4681-803F-5C62697E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97402447-6A8D-468D-B570-2C1AA827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9719E7D7-6338-42E8-891D-A73D23B16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1FEB166-4717-4C1F-803D-5059ABDF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D32AB15-2FCD-4EC6-9F31-290ACFAB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3F6D2978-9124-44C4-BEE3-CC0A5F13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B7C3016-4420-4D18-8F91-89F8E894E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BA68E5A-1EC2-4E26-B429-9B02BE81D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4E123CB-1739-498C-8500-75DC4A34F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92BBCDA-28CA-4D12-8E66-33A05BA90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542C-ECE4-4E49-8834-91F33C352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93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2F5257-8399-498D-A85C-8F58C11EF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0347C1-5C8B-401E-A796-D0CBB32E7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11558B-DA24-43F2-BE56-32A94944D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F3116-F9A7-4211-AD73-A718EE7B0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9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F78C47-B126-4C97-8AF5-34D73A4C5F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FADC6E-1480-4095-8D42-28BDD73C7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7DEC77-CC2F-4B94-89D5-A7E2DE60C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D4D9-19D6-485D-890C-3E8136D5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9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2D849C-78C0-4411-9E45-211D6E759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1DAAAE-CE3D-49B2-BD36-6EF5050D3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18B9EC9-8A9A-4629-AEA6-134623925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BB0E-B497-48D8-A319-0D59533AC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6D9E53-AEF4-4322-86BB-C87137D4A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F349C7-C9B1-4E53-944B-11E99D07E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4D4A05-745C-40C2-9AD7-35B45FD2F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FBEBF-D957-403D-A0D0-458D512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E226A-5A57-41FF-A47B-9C33FD3CC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B3861-69B4-4217-A065-265EFCD34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D1BFF9-240C-4965-9598-D93BA0962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42FD7-F69F-40F2-A6D4-97FA6DF97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36583E-E82B-4997-A08F-65CC3FA85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E707B0-35A1-4322-94C9-257F9216F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872F9CA-9729-4AF6-81F4-BBF5B691A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0415-A0A2-4C67-B374-5E150EED5C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0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F0CEE2-FCDB-4AA3-BD3C-4935D7471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0239F-A4B4-49FB-B5B2-35D9C2030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A9690C-CBF7-4999-A9E9-AA6EA9513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57C9-0896-402D-8882-DC654D6D9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B1E5F2-4EEF-4B86-9912-34345D723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CBCEA3F-70B5-4F17-A720-544DA03FF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09210D-2564-4560-96F4-F9031B75C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2F66-8B09-4FDA-9AAC-3FEBF7179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964627-5CDF-4184-8F7D-CB8A2F99A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B5CF69-5235-4F12-BF8D-59855C6E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065F45-3F18-4667-8F06-CED474E31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C2183-93FE-4403-8317-3DFC99DB1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B8C9F5-CC15-4EEC-8786-280C18A1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3A4AC-1F31-449F-A1E8-6DA9718CC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2D3AD65-94EB-4509-9403-CB8C2CF3C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BECF7-6749-46D6-BC2C-46F2EFBDE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618A558-1FAF-4A27-87A9-432FA72B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17CD71-DD3D-4C23-85C3-EB661C375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CAE963-2199-4662-898C-900452C1C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A9A27B39-1629-473B-9976-B212A70AC9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A2F8504A-CBED-4130-9CB5-54AF451B8B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25ACB87E-2A3A-429B-92D1-28C1D2AA15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3CFA82C-E77D-4A84-B7AF-C0A0E5FC5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16E4F35-8B98-4686-A346-DE3E339E2C8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EC2FC06-CB4E-4FC9-A34F-84390F87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979D68B-A0EF-450E-87AC-AE624EF7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4AE0127-CB1C-4DD3-8925-4042A6D4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DC690F78-3EFE-4909-B079-C5C74454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47BA8DE-3450-458B-9562-D2F1F9E5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F7B338F9-08F2-4222-ABE0-8C52E689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596681E7-AF22-4B8D-84C1-61206AE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9A8D31F-EEB3-4A43-A927-FDD60896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966FEBAB-38DB-486B-AF4B-E4AC3424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97E6EEC-3AAE-445B-BD52-31F81A2F5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AC4E6288-70DF-48DC-B0B8-85B19ED3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8BCBDE4-DD28-4539-B050-2EE122B6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76269C80-889F-468C-BA6A-0E514977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14424B0-090D-40D1-9640-3334F66B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C9B850A-66BB-4EE2-AB83-82622FD4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11738FEC-2C28-4E03-AE5B-EDC900512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C132645-6956-4AA8-A6D0-6EF99F2F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FA7432E-1435-4B98-9035-99E3A5DD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28F30CB-DEA8-4271-B399-5EE19EFA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96A44FF-BEEC-4C4C-9EF6-21EC1407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88878F6-F1A4-497A-9FEF-A2C9F41F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19CDB94-27FF-4B22-BE44-B9185B4D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DEAE09E-F97C-4F69-BEE7-1B0AB7F65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7447104-F0CE-47EB-9D24-7E7CD2DE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CEE2D153-1288-4A1A-A237-4D5AC5FD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7EB9BDC-74F6-42B6-AB0F-6DA5BFE2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0FD24F7D-A7B6-436E-A3F9-F72C18B3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6CBF94E-FF44-41DA-B9E5-7AB47B59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48C5CD2-6DAC-47CF-A0E6-CEFE18DBC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AB7F2921-7F8D-407E-81AD-B3C6FB2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A901AEBA-10E2-445B-99E3-1514C246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dna2000/gamedev-intro-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AEF719-7333-455F-9634-3A0B1385F3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Game Programming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6F6C893-5336-46DE-B531-CA9506CE33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introduction</a:t>
            </a:r>
          </a:p>
          <a:p>
            <a:pPr eaLnBrk="1" hangingPunct="1"/>
            <a:r>
              <a:rPr lang="en-US" altLang="en-US" sz="2400" dirty="0"/>
              <a:t>Instructor: Dung, </a:t>
            </a:r>
            <a:r>
              <a:rPr lang="en-US" altLang="en-US" sz="2400" dirty="0" err="1"/>
              <a:t>Dinh</a:t>
            </a:r>
            <a:r>
              <a:rPr lang="en-US" altLang="en-US" sz="2400" dirty="0"/>
              <a:t> Nguyen Anh</a:t>
            </a:r>
          </a:p>
          <a:p>
            <a:pPr eaLnBrk="1" hangingPunct="1"/>
            <a:r>
              <a:rPr lang="en-US" altLang="en-US" sz="2400" dirty="0"/>
              <a:t>Email: </a:t>
            </a:r>
            <a:r>
              <a:rPr lang="en-US" altLang="en-US" sz="2400" dirty="0" err="1">
                <a:solidFill>
                  <a:srgbClr val="FFFF00"/>
                </a:solidFill>
              </a:rPr>
              <a:t>dungdna@</a:t>
            </a:r>
            <a:r>
              <a:rPr lang="en-US" altLang="en-US" sz="2400" err="1">
                <a:solidFill>
                  <a:srgbClr val="FFFF00"/>
                </a:solidFill>
              </a:rPr>
              <a:t>uit</a:t>
            </a:r>
            <a:r>
              <a:rPr lang="en-US" altLang="en-US" sz="2400">
                <a:solidFill>
                  <a:srgbClr val="FFFF00"/>
                </a:solidFill>
              </a:rPr>
              <a:t>.edu.vn</a:t>
            </a:r>
            <a:endParaRPr lang="en-US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595915-030F-4F1F-A537-75E7A934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pPr eaLnBrk="1" hangingPunct="1"/>
            <a:r>
              <a:rPr lang="en-US" altLang="en-US"/>
              <a:t>Who is you instructor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7F85BB-6B22-4129-B807-C810A06FB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Born 1975, married, one son, one daughter</a:t>
            </a:r>
          </a:p>
          <a:p>
            <a:pPr eaLnBrk="1" hangingPunct="1"/>
            <a:r>
              <a:rPr lang="en-US" altLang="en-US" dirty="0"/>
              <a:t>I have been dreaming on making games since I was a kid playing Mario, Zelda,…</a:t>
            </a:r>
          </a:p>
          <a:p>
            <a:pPr eaLnBrk="1" hangingPunct="1"/>
            <a:r>
              <a:rPr lang="en-US" altLang="en-US" dirty="0"/>
              <a:t>20+ years in software development – real projects: Coder, Tech Lead, PM, Director</a:t>
            </a:r>
          </a:p>
          <a:p>
            <a:pPr lvl="1" eaLnBrk="1" hangingPunct="1"/>
            <a:r>
              <a:rPr lang="en-US" altLang="en-US" dirty="0"/>
              <a:t>Been in US for around 12 months, worked for Nortel Networks</a:t>
            </a:r>
          </a:p>
          <a:p>
            <a:pPr lvl="1" eaLnBrk="1" hangingPunct="1"/>
            <a:r>
              <a:rPr lang="en-US" altLang="en-US" dirty="0"/>
              <a:t>Travel US quite often </a:t>
            </a:r>
            <a:r>
              <a:rPr lang="en-US" altLang="en-US" dirty="0">
                <a:solidFill>
                  <a:srgbClr val="FFFF00"/>
                </a:solidFill>
              </a:rPr>
              <a:t>until this year (Covid-19)</a:t>
            </a:r>
          </a:p>
          <a:p>
            <a:pPr eaLnBrk="1" hangingPunct="1"/>
            <a:r>
              <a:rPr lang="en-US" altLang="en-US" dirty="0"/>
              <a:t>Teaching since 1997, including RMIT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268E3A-C3AE-4F20-8A80-74F87AB22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Ủn</a:t>
            </a:r>
            <a:r>
              <a:rPr lang="en-US" altLang="en-US" dirty="0"/>
              <a:t> </a:t>
            </a:r>
            <a:r>
              <a:rPr lang="en-US" altLang="en-US" dirty="0" err="1"/>
              <a:t>Ỉn</a:t>
            </a:r>
            <a:endParaRPr lang="en-US" altLang="en-US" dirty="0"/>
          </a:p>
        </p:txBody>
      </p:sp>
      <p:pic>
        <p:nvPicPr>
          <p:cNvPr id="50180" name="Picture 4" descr="Related image">
            <a:extLst>
              <a:ext uri="{FF2B5EF4-FFF2-40B4-BE49-F238E27FC236}">
                <a16:creationId xmlns:a16="http://schemas.microsoft.com/office/drawing/2014/main" id="{A60942DA-493B-4CFD-8E77-E29DEC86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7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268E3A-C3AE-4F20-8A80-74F87AB22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altLang="en-US"/>
              <a:t>Chip&amp;Zin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61F592-0034-4681-A91F-97969F74F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FB4B4EA5-9C2F-4482-8660-A1065713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1978" b="14706"/>
          <a:stretch>
            <a:fillRect/>
          </a:stretch>
        </p:blipFill>
        <p:spPr bwMode="auto">
          <a:xfrm>
            <a:off x="304800" y="1219200"/>
            <a:ext cx="734853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7A049-F3BC-423A-AAE8-5CD5CD438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Course overview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BE37DA-DA0D-4F93-84AA-A2B1385C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DirectX &amp; Sprite</a:t>
            </a:r>
          </a:p>
          <a:p>
            <a:pPr eaLnBrk="1" hangingPunct="1"/>
            <a:r>
              <a:rPr lang="en-US" altLang="en-US" sz="2800" dirty="0"/>
              <a:t>Animation</a:t>
            </a:r>
          </a:p>
          <a:p>
            <a:pPr eaLnBrk="1" hangingPunct="1"/>
            <a:r>
              <a:rPr lang="en-US" altLang="en-US" sz="2800" dirty="0"/>
              <a:t>Collision handling</a:t>
            </a:r>
          </a:p>
          <a:p>
            <a:pPr eaLnBrk="1" hangingPunct="1"/>
            <a:r>
              <a:rPr lang="en-US" altLang="en-US" sz="2800" dirty="0"/>
              <a:t>Simple space partitioning + Camera</a:t>
            </a:r>
          </a:p>
          <a:p>
            <a:pPr eaLnBrk="1" hangingPunct="1"/>
            <a:r>
              <a:rPr lang="en-US" altLang="en-US" sz="2800" dirty="0"/>
              <a:t>Scene Manager </a:t>
            </a:r>
            <a:r>
              <a:rPr lang="en-US" altLang="en-US" sz="2800" b="1" baseline="30000" dirty="0">
                <a:solidFill>
                  <a:srgbClr val="FF0000"/>
                </a:solidFill>
              </a:rPr>
              <a:t>(New)</a:t>
            </a:r>
          </a:p>
          <a:p>
            <a:pPr eaLnBrk="1" hangingPunct="1"/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Sample source: </a:t>
            </a:r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https://github.com/dungdna2000/gamedev-intro-tutorials</a:t>
            </a:r>
            <a:endParaRPr lang="en-US" altLang="en-US" sz="2800" dirty="0">
              <a:solidFill>
                <a:srgbClr val="FFFF00"/>
              </a:solidFill>
            </a:endParaRP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7A049-F3BC-423A-AAE8-5CD5CD438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Project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BE37DA-DA0D-4F93-84AA-A2B1385C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NES </a:t>
            </a:r>
            <a:r>
              <a:rPr lang="en-US" altLang="en-US" sz="2800" dirty="0" err="1"/>
              <a:t>Castlevania</a:t>
            </a:r>
            <a:r>
              <a:rPr lang="en-US" altLang="en-US" sz="2800" dirty="0"/>
              <a:t>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pic>
        <p:nvPicPr>
          <p:cNvPr id="37890" name="Picture 2" descr="Image result for nes castlevania">
            <a:extLst>
              <a:ext uri="{FF2B5EF4-FFF2-40B4-BE49-F238E27FC236}">
                <a16:creationId xmlns:a16="http://schemas.microsoft.com/office/drawing/2014/main" id="{A10013B0-B950-43C7-A41E-1EE97DFE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57400"/>
            <a:ext cx="770265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529F32-C229-4552-848B-2A18E2EE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How to pass?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788FC9F-C08D-4F35-8DEA-92FBD1F94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Do NOT “reference” other’s code </a:t>
            </a:r>
          </a:p>
          <a:p>
            <a:pPr eaLnBrk="1" hangingPunct="1"/>
            <a:r>
              <a:rPr lang="en-US" altLang="en-US" sz="2800" dirty="0"/>
              <a:t>Start from the sample code. It has everything you need to finish your project.</a:t>
            </a:r>
          </a:p>
          <a:p>
            <a:pPr eaLnBrk="1" hangingPunct="1"/>
            <a:r>
              <a:rPr lang="en-US" altLang="en-US" sz="2800" dirty="0"/>
              <a:t>Attend class </a:t>
            </a:r>
            <a:r>
              <a:rPr lang="en-US" altLang="en-US" sz="2800" dirty="0">
                <a:solidFill>
                  <a:srgbClr val="FFFF00"/>
                </a:solidFill>
              </a:rPr>
              <a:t>and understand what I want first ! </a:t>
            </a:r>
            <a:endParaRPr lang="en-US" altLang="en-US" sz="2400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sz="2800" dirty="0"/>
              <a:t>Invest </a:t>
            </a:r>
            <a:r>
              <a:rPr lang="en-US" altLang="en-US" sz="2800" dirty="0">
                <a:solidFill>
                  <a:srgbClr val="FFFF00"/>
                </a:solidFill>
              </a:rPr>
              <a:t>at least 160 </a:t>
            </a:r>
            <a:r>
              <a:rPr lang="en-US" altLang="en-US" sz="2800" dirty="0" err="1">
                <a:solidFill>
                  <a:srgbClr val="FFFF00"/>
                </a:solidFill>
              </a:rPr>
              <a:t>hrs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</a:p>
          <a:p>
            <a:pPr eaLnBrk="1" hangingPunct="1"/>
            <a:r>
              <a:rPr lang="en-US" altLang="en-US" sz="2800" dirty="0"/>
              <a:t>code … code … code </a:t>
            </a:r>
          </a:p>
          <a:p>
            <a:pPr eaLnBrk="1" hangingPunct="1"/>
            <a:r>
              <a:rPr lang="en-US" altLang="en-US" sz="4400" dirty="0"/>
              <a:t>code </a:t>
            </a:r>
            <a:r>
              <a:rPr lang="en-US" altLang="en-US" sz="4400" dirty="0" err="1"/>
              <a:t>CODE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CODE</a:t>
            </a:r>
            <a:r>
              <a:rPr lang="en-US" altLang="en-US" sz="4400" dirty="0"/>
              <a:t> and CODE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6168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">
      <a:dk1>
        <a:srgbClr val="4F747B"/>
      </a:dk1>
      <a:lt1>
        <a:srgbClr val="FFFFFF"/>
      </a:lt1>
      <a:dk2>
        <a:srgbClr val="000000"/>
      </a:dk2>
      <a:lt2>
        <a:srgbClr val="C0C0C0"/>
      </a:lt2>
      <a:accent1>
        <a:srgbClr val="859868"/>
      </a:accent1>
      <a:accent2>
        <a:srgbClr val="5F5F5F"/>
      </a:accent2>
      <a:accent3>
        <a:srgbClr val="AAAAAA"/>
      </a:accent3>
      <a:accent4>
        <a:srgbClr val="DADADA"/>
      </a:accent4>
      <a:accent5>
        <a:srgbClr val="C2CAB9"/>
      </a:accent5>
      <a:accent6>
        <a:srgbClr val="555555"/>
      </a:accent6>
      <a:hlink>
        <a:srgbClr val="5F5F5F"/>
      </a:hlink>
      <a:folHlink>
        <a:srgbClr val="BA1212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1271</TotalTime>
  <Words>188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Network</vt:lpstr>
      <vt:lpstr>Introduction to Game Programming</vt:lpstr>
      <vt:lpstr>Who is you instructor</vt:lpstr>
      <vt:lpstr>Ủn Ỉn</vt:lpstr>
      <vt:lpstr>Chip&amp;Zin</vt:lpstr>
      <vt:lpstr>Course overview</vt:lpstr>
      <vt:lpstr>Project</vt:lpstr>
      <vt:lpstr>How to pass?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Đinh Nguyễn Anh Dũng</cp:lastModifiedBy>
  <cp:revision>332</cp:revision>
  <cp:lastPrinted>1601-01-01T00:00:00Z</cp:lastPrinted>
  <dcterms:created xsi:type="dcterms:W3CDTF">1601-01-01T00:00:00Z</dcterms:created>
  <dcterms:modified xsi:type="dcterms:W3CDTF">2020-03-07T15:45:08Z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