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93CD4-FBA5-40B9-8990-F0EC405FF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3E891-96E1-4681-BA71-DEEE10392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A9F09-514D-4F11-B0E7-9872D92D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73B2-D831-4182-A265-A2A2C2A0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A3ED3-2DED-4504-A121-6DE5A253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6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1ABA5-20F3-4C81-A391-BB413680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88564-EEEB-4365-A095-8954A1F5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A8BFC-CB8B-4C70-B730-589ED1A4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950F6-B088-4E55-B070-24252591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F973F-73AD-4974-B727-C03C90FE0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7F55C9-22B6-4616-95C2-D70B0C6BF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9546E-D822-4582-938C-65C31442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0248-14DC-4996-96B9-C5D9EB51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3285-C84A-49A1-9606-BED5FF9D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745CE-5649-4E2D-B0C9-41F8EFF0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8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A675-55CF-4367-9CAD-B70C589B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20E5-6135-439B-86BB-1844D7E5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879B4-E691-468E-B883-88FD337C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5BA7-FC66-4AC1-8229-3061AFFC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4ACF9-3CD5-47C6-B2C8-486943DC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6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A5CD-D4BA-4026-B2F0-52F27689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E47DE-C92B-475A-9510-CFB8EB31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10556-3DA5-447F-8192-3482CAB2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6C5F7-660E-4DEB-83D0-548DE4E7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1A744-CB52-4BF6-8F40-18E789CD4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5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99A9-F6D8-45A4-8833-9F100C86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A6323-B61A-48A7-B08A-9EAA51565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924D7-0279-475D-A06E-DF345A867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F8DB-2A95-4065-AE32-078FBCBC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753D7-4E47-4882-BBCC-C9E32BEA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E457B-C103-4863-B34A-5BF697AB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585CE-6B3C-47BB-84A3-8B782132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D6CD1-7248-4EC9-A091-C97AD0B1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D1FBB-A829-499E-B76B-389B253D5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A87F9-69B7-4105-A74F-88EDCB9DB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470F4-DD80-4FE0-B577-13B039497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6AD8E-8628-489B-AC7E-2C02314E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B689B-4468-4D91-B0D4-8F61ABC9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D56767-DFB3-430E-8DE7-FF979421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4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1F09-F8E2-4305-9C83-BBD9FD3D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DC93E-C2C8-4AB8-BB0E-62EFC9A6D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5254D-94B5-441D-BC38-A0428884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6E06E6-8DCE-4B9F-B0C1-E331BB64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4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89B23-837D-4E0D-8F46-F0F7E503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44936-B29B-4E4B-ACAF-F4D31118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EB45B-1B44-4095-BA99-1FD32A58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2AAD-5E2C-4309-B2FB-908973E5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40F9A-C1B5-4A10-B811-A66B7F1B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A3A31-0DE2-4B24-83F6-BE16109D9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12069-0CAE-44B9-9B73-0DED9F87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47DAC-351B-4889-AF85-CF2446470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C6491-B2C5-4366-AD7F-D855CA75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5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AADA-FAE3-4BE3-8C08-BB6454E2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18EDF-03FA-4284-AD4E-C674D4857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6D7E0-5C59-44FA-902A-8BC83C78C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41E1-C85B-4FBA-BAC7-F3A2F783C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2532A-8D21-4294-AE4D-9304E770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89419-5F96-4425-80B8-2E031618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E6E5D-55EF-47DB-86B0-FAF19D50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F1FD-83D1-4E78-B12B-B4DA00102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F0BB3-BB46-455C-96A8-D58AA0DAC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EB15C-BFA0-4295-A33C-412668B58296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BC0DE-9B5D-46FF-A33D-EFADA056F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1C25D-85D1-42BE-80DC-C80F82C69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8A876-1499-4ADF-AF8C-57FA7D0626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B83A5-7DF5-4CC6-800E-9E17ECD09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57" y="2667817"/>
            <a:ext cx="4745502" cy="1176289"/>
          </a:xfrm>
        </p:spPr>
        <p:txBody>
          <a:bodyPr/>
          <a:lstStyle/>
          <a:p>
            <a:r>
              <a:rPr lang="en-US" b="1" dirty="0"/>
              <a:t>Facade Pattern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6C48D-CE54-43EB-BFBC-96BF85F02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Facade design&amp;nbsp;pattern">
            <a:extLst>
              <a:ext uri="{FF2B5EF4-FFF2-40B4-BE49-F238E27FC236}">
                <a16:creationId xmlns:a16="http://schemas.microsoft.com/office/drawing/2014/main" id="{9ECEAF09-D798-4707-B10E-0FA94DC86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408" y="1307478"/>
            <a:ext cx="7342592" cy="45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7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4AA5-216D-45BA-BA5F-5E0AF631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Facade pattern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CED9-0895-4FBF-B574-E6AD9C363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Facade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pattern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(structural). Pattern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con (subsystem). </a:t>
            </a:r>
          </a:p>
          <a:p>
            <a:r>
              <a:rPr lang="en-US" b="1" dirty="0"/>
              <a:t>Facade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ở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con </a:t>
            </a:r>
            <a:r>
              <a:rPr lang="en-US" dirty="0" err="1"/>
              <a:t>này</a:t>
            </a:r>
            <a:r>
              <a:rPr lang="en-US" dirty="0"/>
              <a:t>. </a:t>
            </a:r>
          </a:p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giấu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con,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EC1DE-422A-4610-907D-6B9A3821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trúc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29B6-6C2D-41C7-8D55-DB0F0C2D9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Structure of the Facade design pattern">
            <a:extLst>
              <a:ext uri="{FF2B5EF4-FFF2-40B4-BE49-F238E27FC236}">
                <a16:creationId xmlns:a16="http://schemas.microsoft.com/office/drawing/2014/main" id="{E2591E84-587A-424F-B8F7-40F03601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833" y="1027906"/>
            <a:ext cx="8256110" cy="560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58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89EF-E24F-4BA9-99BD-D3412125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961E6-D5D8-4248-B54A-CED70F6E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Facade</a:t>
            </a:r>
            <a:r>
              <a:rPr lang="en-US" dirty="0"/>
              <a:t>: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con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client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con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Subsystem</a:t>
            </a:r>
            <a:r>
              <a:rPr lang="en-US" dirty="0"/>
              <a:t>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con,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facade.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Facade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lang="en-US" dirty="0"/>
          </a:p>
          <a:p>
            <a:pPr lvl="0"/>
            <a:r>
              <a:rPr lang="en-US" b="1" dirty="0"/>
              <a:t>Client</a:t>
            </a:r>
            <a:r>
              <a:rPr lang="en-US" dirty="0"/>
              <a:t>: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Facade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subsystem</a:t>
            </a:r>
          </a:p>
        </p:txBody>
      </p:sp>
    </p:spTree>
    <p:extLst>
      <p:ext uri="{BB962C8B-B14F-4D97-AF65-F5344CB8AC3E}">
        <p14:creationId xmlns:p14="http://schemas.microsoft.com/office/powerpoint/2010/main" val="383685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417F7-F8D4-418C-BD8F-097A2A5F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 b="1"/>
              <a:t>Cách triển khai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3703A-CE21-4C7F-9A3B-4EEFD371A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095090" cy="4499428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gì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con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tại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cấp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facade </a:t>
            </a:r>
            <a:r>
              <a:rPr lang="en-US" sz="2400" dirty="0" err="1"/>
              <a:t>mới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lợi</a:t>
            </a:r>
            <a:r>
              <a:rPr lang="en-US" sz="2400" dirty="0"/>
              <a:t> </a:t>
            </a:r>
            <a:r>
              <a:rPr lang="en-US" sz="2400" dirty="0" err="1"/>
              <a:t>ích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mẫu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tất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code </a:t>
            </a:r>
            <a:r>
              <a:rPr lang="en-US" sz="2400" dirty="0" err="1"/>
              <a:t>của</a:t>
            </a:r>
            <a:r>
              <a:rPr lang="en-US" sz="2400" dirty="0"/>
              <a:t> client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subsystem </a:t>
            </a:r>
            <a:r>
              <a:rPr lang="en-US" sz="2400" dirty="0" err="1"/>
              <a:t>thông</a:t>
            </a:r>
            <a:r>
              <a:rPr lang="en-US" sz="2400" dirty="0"/>
              <a:t> qua Facade. </a:t>
            </a:r>
          </a:p>
          <a:p>
            <a:r>
              <a:rPr lang="en-US" sz="2400" dirty="0" err="1"/>
              <a:t>Nếu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Facade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, </a:t>
            </a:r>
            <a:r>
              <a:rPr lang="en-US" sz="2400" dirty="0" err="1"/>
              <a:t>hãy</a:t>
            </a:r>
            <a:r>
              <a:rPr lang="en-US" sz="2400" dirty="0"/>
              <a:t>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trích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phần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vi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 sang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Facade </a:t>
            </a:r>
            <a:r>
              <a:rPr lang="en-US" sz="2400" dirty="0" err="1"/>
              <a:t>mới</a:t>
            </a:r>
            <a:r>
              <a:rPr lang="en-US" sz="2400" dirty="0"/>
              <a:t>.</a:t>
            </a:r>
          </a:p>
          <a:p>
            <a:endParaRPr lang="en-US" sz="19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 descr="Implement Icon of Line style - Available in SVG, PNG, EPS, AI &amp; Icon fonts">
            <a:extLst>
              <a:ext uri="{FF2B5EF4-FFF2-40B4-BE49-F238E27FC236}">
                <a16:creationId xmlns:a16="http://schemas.microsoft.com/office/drawing/2014/main" id="{972BFE31-9ED2-4269-853A-6AC825305C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5" b="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129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0B7F8-AD11-4E69-B435-727476B6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557190"/>
            <a:ext cx="5170852" cy="1671564"/>
          </a:xfrm>
        </p:spPr>
        <p:txBody>
          <a:bodyPr>
            <a:normAutofit/>
          </a:bodyPr>
          <a:lstStyle/>
          <a:p>
            <a:r>
              <a:rPr lang="en-US" sz="4000" b="1"/>
              <a:t>Khi nào thì sử dụng Facade?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55AB-0F0A-4F71-A788-B9DFB9076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98030"/>
            <a:ext cx="5447069" cy="3731058"/>
          </a:xfrm>
        </p:spPr>
        <p:txBody>
          <a:bodyPr>
            <a:normAutofit/>
          </a:bodyPr>
          <a:lstStyle/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endParaRPr lang="en-US" sz="2400" dirty="0"/>
          </a:p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r>
              <a:rPr lang="en-US" sz="2400" dirty="0"/>
              <a:t> </a:t>
            </a:r>
            <a:r>
              <a:rPr lang="en-US" sz="2400" dirty="0" err="1"/>
              <a:t>đặt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con. </a:t>
            </a:r>
          </a:p>
          <a:p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muốn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giấu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phức</a:t>
            </a:r>
            <a:r>
              <a:rPr lang="en-US" sz="2400" dirty="0"/>
              <a:t> </a:t>
            </a:r>
            <a:r>
              <a:rPr lang="en-US" sz="2400" dirty="0" err="1"/>
              <a:t>tạp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subsystem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phía</a:t>
            </a:r>
            <a:r>
              <a:rPr lang="en-US" sz="2400" dirty="0"/>
              <a:t> client</a:t>
            </a:r>
          </a:p>
        </p:txBody>
      </p:sp>
      <p:pic>
        <p:nvPicPr>
          <p:cNvPr id="4102" name="Picture 6" descr="Commercial Facade PNG Images | Vector and PSD Files | Free Download on  Pngtree">
            <a:extLst>
              <a:ext uri="{FF2B5EF4-FFF2-40B4-BE49-F238E27FC236}">
                <a16:creationId xmlns:a16="http://schemas.microsoft.com/office/drawing/2014/main" id="{1BF8DAEE-0C03-423C-A1B7-0040C3E72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" r="3434"/>
          <a:stretch/>
        </p:blipFill>
        <p:spPr bwMode="auto">
          <a:xfrm>
            <a:off x="6600522" y="557190"/>
            <a:ext cx="5170852" cy="55718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26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Triangle 7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59FB4-6912-46F2-A21F-1593F9F4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 b="1"/>
              <a:t>Lợi ích khi sử dụng Facade</a:t>
            </a:r>
          </a:p>
        </p:txBody>
      </p:sp>
      <p:pic>
        <p:nvPicPr>
          <p:cNvPr id="5122" name="Picture 2" descr="Icon-placeholder Purple - Costs Benefit Analysis Icon PNG Image |  Transparent PNG Free Download on SeekPNG">
            <a:extLst>
              <a:ext uri="{FF2B5EF4-FFF2-40B4-BE49-F238E27FC236}">
                <a16:creationId xmlns:a16="http://schemas.microsoft.com/office/drawing/2014/main" id="{4BB6BBC9-D2E4-442D-9FD3-107B483AE5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0" r="23083" b="1"/>
          <a:stretch/>
        </p:blipFill>
        <p:spPr bwMode="auto">
          <a:xfrm>
            <a:off x="1123357" y="3018327"/>
            <a:ext cx="4131903" cy="272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4E40-D47A-462A-BD5B-9194410E7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785865"/>
            <a:ext cx="5984826" cy="2940611"/>
          </a:xfrm>
        </p:spPr>
        <p:txBody>
          <a:bodyPr anchor="t">
            <a:normAutofit/>
          </a:bodyPr>
          <a:lstStyle/>
          <a:p>
            <a:r>
              <a:rPr lang="en-US" sz="2400" dirty="0" err="1"/>
              <a:t>Giúp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hiểu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nó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code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ngoài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viện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gói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API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API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tốt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215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7FDC-0721-4064-9E86-E3565DCD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Mối quan hệ với những mẫu khác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F6383-B192-4038-93E6-8951EE295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/>
              <a:t>Facade</a:t>
            </a:r>
            <a:r>
              <a:rPr lang="en-US"/>
              <a:t> tương tự với </a:t>
            </a:r>
            <a:r>
              <a:rPr lang="en-US" b="1"/>
              <a:t>Adapter</a:t>
            </a:r>
            <a:r>
              <a:rPr lang="en-US"/>
              <a:t>. Hai pattern này làm việc theo cùng một cách, nhưng mục đích sử dụng của chúng khác nhau. </a:t>
            </a:r>
            <a:r>
              <a:rPr lang="en-US" b="1"/>
              <a:t>Adapter</a:t>
            </a:r>
            <a:r>
              <a:rPr lang="en-US"/>
              <a:t> chuyển đổi mã nguồn để làm việc với mã nguồn khác. Trong khi đó </a:t>
            </a:r>
            <a:r>
              <a:rPr lang="en-US" b="1"/>
              <a:t>Facade</a:t>
            </a:r>
            <a:r>
              <a:rPr lang="en-US"/>
              <a:t> cho phép bao bọc mã nguồn gốc của nó để giao tiếp với mã nguồn khác dễ dàng hơn.</a:t>
            </a:r>
          </a:p>
          <a:p>
            <a:pPr lvl="0"/>
            <a:r>
              <a:rPr lang="en-US"/>
              <a:t>Các đối tượng </a:t>
            </a:r>
            <a:r>
              <a:rPr lang="en-US" b="1"/>
              <a:t>Facade</a:t>
            </a:r>
            <a:r>
              <a:rPr lang="en-US"/>
              <a:t> thường là </a:t>
            </a:r>
            <a:r>
              <a:rPr lang="en-US" b="1"/>
              <a:t>Singleton</a:t>
            </a:r>
            <a:r>
              <a:rPr lang="en-US"/>
              <a:t> bởi vì chỉ cần duy nhất một đối tượng </a:t>
            </a:r>
            <a:r>
              <a:rPr lang="en-US" b="1"/>
              <a:t>Facade</a:t>
            </a:r>
            <a:r>
              <a:rPr lang="en-US"/>
              <a:t>.</a:t>
            </a:r>
          </a:p>
          <a:p>
            <a:pPr lvl="0"/>
            <a:r>
              <a:rPr lang="en-US" b="1"/>
              <a:t>Abstract Factory</a:t>
            </a:r>
            <a:r>
              <a:rPr lang="en-US"/>
              <a:t> có thể được sử dụng như một giải pháp thay thế cho </a:t>
            </a:r>
            <a:r>
              <a:rPr lang="en-US" b="1"/>
              <a:t>Facade</a:t>
            </a:r>
            <a:r>
              <a:rPr lang="en-US"/>
              <a:t> khi bạn chỉ muốn ẩn cách các đối tượng trong </a:t>
            </a:r>
            <a:r>
              <a:rPr lang="en-US" b="1"/>
              <a:t>subsystem</a:t>
            </a:r>
            <a:r>
              <a:rPr lang="en-US"/>
              <a:t> được tạo ra khỏi </a:t>
            </a:r>
            <a:r>
              <a:rPr lang="en-US" b="1"/>
              <a:t>client</a:t>
            </a:r>
            <a:r>
              <a:rPr lang="en-US"/>
              <a:t>.</a:t>
            </a:r>
          </a:p>
          <a:p>
            <a:pPr lvl="0"/>
            <a:r>
              <a:rPr lang="en-US" b="1"/>
              <a:t>Flyweight </a:t>
            </a:r>
            <a:r>
              <a:rPr lang="en-US"/>
              <a:t>cho thấy cách tạo ra nhiều đối tượng nhỏ, trong khi </a:t>
            </a:r>
            <a:r>
              <a:rPr lang="en-US" b="1"/>
              <a:t>Facade </a:t>
            </a:r>
            <a:r>
              <a:rPr lang="en-US"/>
              <a:t>cho thấy cách tạo ra một đối tượng duy nhất đại diện cho toàn bộ hệ thống con.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60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Facade Pattern</vt:lpstr>
      <vt:lpstr>Facade pattern là gì?</vt:lpstr>
      <vt:lpstr>Cấu trúc</vt:lpstr>
      <vt:lpstr>Trong đó:</vt:lpstr>
      <vt:lpstr>Cách triển khai</vt:lpstr>
      <vt:lpstr>Khi nào thì sử dụng Facade?</vt:lpstr>
      <vt:lpstr>Lợi ích khi sử dụng Facade</vt:lpstr>
      <vt:lpstr>Mối quan hệ với những mẫu khác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 Pattern</dc:title>
  <dc:creator>ĐOÀN QUANG NHẬT</dc:creator>
  <cp:lastModifiedBy>ĐOÀN QUANG NHẬT</cp:lastModifiedBy>
  <cp:revision>2</cp:revision>
  <dcterms:created xsi:type="dcterms:W3CDTF">2020-10-15T07:27:35Z</dcterms:created>
  <dcterms:modified xsi:type="dcterms:W3CDTF">2020-10-15T07:31:06Z</dcterms:modified>
</cp:coreProperties>
</file>