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67" r:id="rId4"/>
    <p:sldId id="258" r:id="rId5"/>
    <p:sldId id="259" r:id="rId6"/>
    <p:sldId id="266" r:id="rId7"/>
    <p:sldId id="264" r:id="rId8"/>
    <p:sldId id="265" r:id="rId9"/>
    <p:sldId id="263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Thursday, October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1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Thursday, October 15,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43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6" r:id="rId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74E3E963-7ADC-4469-A079-F78B0BC6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864DEA4-D6B8-4DEF-B1D0-6D5672FA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C01AE-67E8-468C-A46F-9EED5CFC42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3131" y="2170861"/>
            <a:ext cx="5015638" cy="1990428"/>
          </a:xfrm>
        </p:spPr>
        <p:txBody>
          <a:bodyPr>
            <a:normAutofit/>
          </a:bodyPr>
          <a:lstStyle/>
          <a:p>
            <a:r>
              <a:rPr lang="en-US" b="1" dirty="0"/>
              <a:t>Flyweight pattern</a:t>
            </a:r>
          </a:p>
        </p:txBody>
      </p:sp>
      <p:pic>
        <p:nvPicPr>
          <p:cNvPr id="1026" name="Picture 2" descr="Flyweight design&amp;nbsp;pattern">
            <a:extLst>
              <a:ext uri="{FF2B5EF4-FFF2-40B4-BE49-F238E27FC236}">
                <a16:creationId xmlns:a16="http://schemas.microsoft.com/office/drawing/2014/main" id="{916D8245-14AB-489F-B7A3-3C86653903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7" r="5587" b="2"/>
          <a:stretch/>
        </p:blipFill>
        <p:spPr bwMode="auto">
          <a:xfrm>
            <a:off x="719999" y="1350499"/>
            <a:ext cx="5982204" cy="4097944"/>
          </a:xfrm>
          <a:custGeom>
            <a:avLst/>
            <a:gdLst/>
            <a:ahLst/>
            <a:cxnLst/>
            <a:rect l="l" t="t" r="r" b="b"/>
            <a:pathLst>
              <a:path w="5014800" h="5409338">
                <a:moveTo>
                  <a:pt x="0" y="0"/>
                </a:moveTo>
                <a:lnTo>
                  <a:pt x="5014800" y="0"/>
                </a:lnTo>
                <a:lnTo>
                  <a:pt x="5014800" y="5409338"/>
                </a:lnTo>
                <a:lnTo>
                  <a:pt x="0" y="540933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0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1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2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45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6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47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98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3F5E-E9D9-483A-8755-E18CA4406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948" y="484479"/>
            <a:ext cx="11390811" cy="110919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nào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thì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Flyweight?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79B26-C7E2-4BED-B274-3277D9AB3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34" y="1841863"/>
            <a:ext cx="10659292" cy="4531658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lớn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lặp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lặp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việc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đòi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hỏi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nhớ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l"/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tồn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tốn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127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3F5E-E9D9-483A-8755-E18CA4406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948" y="484479"/>
            <a:ext cx="11390811" cy="110919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Lợi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ích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dụng</a:t>
            </a:r>
            <a:r>
              <a:rPr lang="en-US" dirty="0">
                <a:solidFill>
                  <a:schemeClr val="bg1"/>
                </a:solidFill>
              </a:rPr>
              <a:t> Flyweight?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79B26-C7E2-4BED-B274-3277D9AB3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34" y="1841863"/>
            <a:ext cx="10659292" cy="3927112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sẻ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vậy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nhớ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bị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trữ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thiết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thiện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khả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năng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cache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vì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thời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gian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đáp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ứng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nhanh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0"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Tăng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184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F3F5E-E9D9-483A-8755-E18CA4406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4948" y="484479"/>
            <a:ext cx="11390811" cy="110919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Mối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quan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hệ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với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các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mẫu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khác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B79B26-C7E2-4BED-B274-3277D9AB3C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6834" y="1841863"/>
            <a:ext cx="10659292" cy="4846320"/>
          </a:xfrm>
        </p:spPr>
        <p:txBody>
          <a:bodyPr>
            <a:normAutofit fontScale="92500" lnSpcReduction="10000"/>
          </a:bodyPr>
          <a:lstStyle/>
          <a:p>
            <a:pPr lvl="0"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Bạn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nút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lá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sẻ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cây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Composite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dưới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tiết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kiệm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RAM.</a:t>
            </a:r>
          </a:p>
          <a:p>
            <a:pPr lvl="0" algn="l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nhỏ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Facade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diện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toàn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bộ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hệ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thống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con.</a:t>
            </a:r>
          </a:p>
          <a:p>
            <a:pPr lvl="0" algn="l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giống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Singleton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nếu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giảm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sẻ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xuống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còn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Flyweight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điểm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biệt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giữa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mẫu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Singleton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tồn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duy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nhất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nhiều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instance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nhau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Singleton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2933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8398-4F41-4DA8-B647-C67E8E4EB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31007" y="388362"/>
            <a:ext cx="6911974" cy="1401328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  <a:cs typeface="Calibri" panose="020F0502020204030204" pitchFamily="34" charset="0"/>
              </a:rPr>
              <a:t>Khái</a:t>
            </a:r>
            <a:r>
              <a:rPr lang="en-US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 panose="020F0502020204030204" pitchFamily="34" charset="0"/>
              </a:rPr>
              <a:t>niệm</a:t>
            </a:r>
            <a:endParaRPr lang="en-US" dirty="0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CA128-6980-424E-8D18-985EA8DE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30" y="2169957"/>
            <a:ext cx="10100603" cy="359901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pattern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cấu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trúc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(structural pattern).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tự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tồn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trữ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tìm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thấy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phù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006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alpha val="9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88398-4F41-4DA8-B647-C67E8E4EB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95141"/>
            <a:ext cx="11338559" cy="140132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cs typeface="Calibri" panose="020F0502020204030204" pitchFamily="34" charset="0"/>
              </a:rPr>
              <a:t>Hai </a:t>
            </a:r>
            <a:r>
              <a:rPr lang="en-US" dirty="0" err="1">
                <a:solidFill>
                  <a:schemeClr val="bg1"/>
                </a:solidFill>
                <a:cs typeface="Calibri" panose="020F0502020204030204" pitchFamily="34" charset="0"/>
              </a:rPr>
              <a:t>trạng</a:t>
            </a:r>
            <a:r>
              <a:rPr lang="en-US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 panose="020F0502020204030204" pitchFamily="34" charset="0"/>
              </a:rPr>
              <a:t>thái</a:t>
            </a:r>
            <a:r>
              <a:rPr lang="en-US" dirty="0">
                <a:solidFill>
                  <a:schemeClr val="bg1"/>
                </a:solidFill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cs typeface="Calibri" panose="020F0502020204030204" pitchFamily="34" charset="0"/>
              </a:rPr>
              <a:t> Flyweight Object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CA128-6980-424E-8D18-985EA8DE8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430" y="2169957"/>
            <a:ext cx="10100603" cy="3599017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052" name="Picture 4" descr="Differences Between And Intrinsic - Intrinsic Motivation And Extrinsic  Motivation - 653x393 PNG Download - PNGkit">
            <a:extLst>
              <a:ext uri="{FF2B5EF4-FFF2-40B4-BE49-F238E27FC236}">
                <a16:creationId xmlns:a16="http://schemas.microsoft.com/office/drawing/2014/main" id="{E0BA7F5D-16D4-407C-B01F-A1825026F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315" y="1509625"/>
            <a:ext cx="8528832" cy="4919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896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0E4EF1-6AA9-4634-A88F-49303780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0558E7-61D4-43D8-ADB8-96DE97118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90E5F4-60B1-44AC-A82A-57DE839BC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0300" y="401967"/>
            <a:ext cx="9492866" cy="1100377"/>
          </a:xfrm>
        </p:spPr>
        <p:txBody>
          <a:bodyPr wrap="square" anchor="t">
            <a:normAutofit/>
          </a:bodyPr>
          <a:lstStyle/>
          <a:p>
            <a:r>
              <a:rPr lang="en-US" sz="6600" dirty="0" err="1"/>
              <a:t>Cấu</a:t>
            </a:r>
            <a:r>
              <a:rPr lang="en-US" sz="6600" dirty="0"/>
              <a:t> </a:t>
            </a:r>
            <a:r>
              <a:rPr lang="en-US" sz="6600" dirty="0" err="1"/>
              <a:t>trúc</a:t>
            </a:r>
            <a:endParaRPr lang="en-US" sz="6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8F3AECA-1E28-4DB0-901D-747B827596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89400" y="406270"/>
            <a:ext cx="684878" cy="1449344"/>
            <a:chOff x="643527" y="1187494"/>
            <a:chExt cx="1434178" cy="3035022"/>
          </a:xfrm>
        </p:grpSpPr>
        <p:sp>
          <p:nvSpPr>
            <p:cNvPr id="14" name="Freeform 78">
              <a:extLst>
                <a:ext uri="{FF2B5EF4-FFF2-40B4-BE49-F238E27FC236}">
                  <a16:creationId xmlns:a16="http://schemas.microsoft.com/office/drawing/2014/main" id="{F137E6B0-A1AA-47FF-AAB8-9E5D6B701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083914" y="3331230"/>
              <a:ext cx="879143" cy="903430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79">
              <a:extLst>
                <a:ext uri="{FF2B5EF4-FFF2-40B4-BE49-F238E27FC236}">
                  <a16:creationId xmlns:a16="http://schemas.microsoft.com/office/drawing/2014/main" id="{F72FB821-5AF0-4EA1-B84B-D5E12D833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869193" y="1989904"/>
              <a:ext cx="743890" cy="1195221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5">
              <a:extLst>
                <a:ext uri="{FF2B5EF4-FFF2-40B4-BE49-F238E27FC236}">
                  <a16:creationId xmlns:a16="http://schemas.microsoft.com/office/drawing/2014/main" id="{DFE0F740-8A45-42B9-BEF6-A75329504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800114">
              <a:off x="1316205" y="967005"/>
              <a:ext cx="541011" cy="981989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214C51D-3B74-4CCB-82B8-A184460FCA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25210" y="268794"/>
            <a:ext cx="632305" cy="1606552"/>
            <a:chOff x="10224385" y="954724"/>
            <a:chExt cx="1324087" cy="3364228"/>
          </a:xfrm>
        </p:grpSpPr>
        <p:sp>
          <p:nvSpPr>
            <p:cNvPr id="19" name="Freeform 80">
              <a:extLst>
                <a:ext uri="{FF2B5EF4-FFF2-40B4-BE49-F238E27FC236}">
                  <a16:creationId xmlns:a16="http://schemas.microsoft.com/office/drawing/2014/main" id="{66CD91DA-BDB8-476E-8111-2918188D6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562739" y="2385730"/>
              <a:ext cx="985733" cy="504616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84">
              <a:extLst>
                <a:ext uri="{FF2B5EF4-FFF2-40B4-BE49-F238E27FC236}">
                  <a16:creationId xmlns:a16="http://schemas.microsoft.com/office/drawing/2014/main" id="{576CF7BA-63E8-47BF-AB8E-E9134BE8E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874527">
              <a:off x="10288245" y="954724"/>
              <a:ext cx="852074" cy="892781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7">
              <a:extLst>
                <a:ext uri="{FF2B5EF4-FFF2-40B4-BE49-F238E27FC236}">
                  <a16:creationId xmlns:a16="http://schemas.microsoft.com/office/drawing/2014/main" id="{C0C95E2B-D068-4E18-85DE-266A42E6C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20630858">
              <a:off x="10224385" y="3437261"/>
              <a:ext cx="824227" cy="881691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0E75E906-2FA1-49F7-8A21-191379A70D9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3461" y="1714795"/>
            <a:ext cx="8765078" cy="4363678"/>
          </a:xfrm>
          <a:custGeom>
            <a:avLst/>
            <a:gdLst/>
            <a:ahLst/>
            <a:cxnLst/>
            <a:rect l="l" t="t" r="r" b="b"/>
            <a:pathLst>
              <a:path w="10728325" h="3132136">
                <a:moveTo>
                  <a:pt x="0" y="0"/>
                </a:moveTo>
                <a:lnTo>
                  <a:pt x="10728325" y="0"/>
                </a:lnTo>
                <a:lnTo>
                  <a:pt x="10728325" y="3132136"/>
                </a:lnTo>
                <a:lnTo>
                  <a:pt x="0" y="3132136"/>
                </a:lnTo>
                <a:close/>
              </a:path>
            </a:pathLst>
          </a:custGeom>
          <a:noFill/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61DBDC3E-EFBF-429B-957B-6C76FFB44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5693480" y="359481"/>
            <a:ext cx="805041" cy="12192001"/>
          </a:xfrm>
          <a:custGeom>
            <a:avLst/>
            <a:gdLst>
              <a:gd name="connsiteX0" fmla="*/ 0 w 805041"/>
              <a:gd name="connsiteY0" fmla="*/ 12192001 h 12192001"/>
              <a:gd name="connsiteX1" fmla="*/ 2268 w 805041"/>
              <a:gd name="connsiteY1" fmla="*/ 11635931 h 12192001"/>
              <a:gd name="connsiteX2" fmla="*/ 39265 w 805041"/>
              <a:gd name="connsiteY2" fmla="*/ 9246579 h 12192001"/>
              <a:gd name="connsiteX3" fmla="*/ 79643 w 805041"/>
              <a:gd name="connsiteY3" fmla="*/ 7976300 h 12192001"/>
              <a:gd name="connsiteX4" fmla="*/ 39265 w 805041"/>
              <a:gd name="connsiteY4" fmla="*/ 7150621 h 12192001"/>
              <a:gd name="connsiteX5" fmla="*/ 39265 w 805041"/>
              <a:gd name="connsiteY5" fmla="*/ 6515481 h 12192001"/>
              <a:gd name="connsiteX6" fmla="*/ 39265 w 805041"/>
              <a:gd name="connsiteY6" fmla="*/ 4864121 h 12192001"/>
              <a:gd name="connsiteX7" fmla="*/ 79645 w 805041"/>
              <a:gd name="connsiteY7" fmla="*/ 2958705 h 12192001"/>
              <a:gd name="connsiteX8" fmla="*/ 54260 w 805041"/>
              <a:gd name="connsiteY8" fmla="*/ 203487 h 12192001"/>
              <a:gd name="connsiteX9" fmla="*/ 52385 w 805041"/>
              <a:gd name="connsiteY9" fmla="*/ 0 h 12192001"/>
              <a:gd name="connsiteX10" fmla="*/ 805041 w 805041"/>
              <a:gd name="connsiteY10" fmla="*/ 0 h 12192001"/>
              <a:gd name="connsiteX11" fmla="*/ 805040 w 805041"/>
              <a:gd name="connsiteY11" fmla="*/ 12192001 h 1219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05041" h="12192001">
                <a:moveTo>
                  <a:pt x="0" y="12192001"/>
                </a:moveTo>
                <a:lnTo>
                  <a:pt x="2268" y="11635931"/>
                </a:lnTo>
                <a:cubicBezTo>
                  <a:pt x="6616" y="10932425"/>
                  <a:pt x="16553" y="10139742"/>
                  <a:pt x="39265" y="9246579"/>
                </a:cubicBezTo>
                <a:cubicBezTo>
                  <a:pt x="79643" y="7976300"/>
                  <a:pt x="79643" y="7976300"/>
                  <a:pt x="79643" y="7976300"/>
                </a:cubicBezTo>
                <a:cubicBezTo>
                  <a:pt x="79643" y="7722245"/>
                  <a:pt x="39265" y="7468190"/>
                  <a:pt x="39265" y="7150621"/>
                </a:cubicBezTo>
                <a:cubicBezTo>
                  <a:pt x="39265" y="6833051"/>
                  <a:pt x="39265" y="6578996"/>
                  <a:pt x="39265" y="6515481"/>
                </a:cubicBezTo>
                <a:cubicBezTo>
                  <a:pt x="39265" y="4864121"/>
                  <a:pt x="39265" y="4864121"/>
                  <a:pt x="39265" y="4864121"/>
                </a:cubicBezTo>
                <a:cubicBezTo>
                  <a:pt x="79645" y="2958705"/>
                  <a:pt x="79645" y="2958705"/>
                  <a:pt x="79645" y="2958705"/>
                </a:cubicBezTo>
                <a:cubicBezTo>
                  <a:pt x="68288" y="1726140"/>
                  <a:pt x="60126" y="840233"/>
                  <a:pt x="54260" y="203487"/>
                </a:cubicBezTo>
                <a:lnTo>
                  <a:pt x="52385" y="0"/>
                </a:lnTo>
                <a:lnTo>
                  <a:pt x="805041" y="0"/>
                </a:lnTo>
                <a:lnTo>
                  <a:pt x="805040" y="12192001"/>
                </a:lnTo>
                <a:close/>
              </a:path>
            </a:pathLst>
          </a:custGeom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0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1508-3512-47EE-AB40-F00669886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3" y="105709"/>
            <a:ext cx="6911974" cy="983317"/>
          </a:xfrm>
        </p:spPr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Trong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đó</a:t>
            </a:r>
            <a:r>
              <a:rPr lang="en-US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AB113-E698-4CAE-992B-A351B83C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954" y="1410789"/>
            <a:ext cx="11025052" cy="510757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Flyweight: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interface/ abstract class,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ConcreteFlyweight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Triển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định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nghĩa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Flyweight.</a:t>
            </a:r>
          </a:p>
          <a:p>
            <a:pPr algn="l"/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UnshareFlyweight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mặc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dù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mẫu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phép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sẻ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nhưng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hiện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sẻ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hợp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tin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stateful.</a:t>
            </a:r>
          </a:p>
          <a:p>
            <a:pPr algn="l"/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FlyweightFactory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 pattern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giữ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chiếu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đến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ra. </a:t>
            </a:r>
          </a:p>
          <a:p>
            <a:pPr algn="l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Client: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FlyweightFactory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khởi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Flyweight</a:t>
            </a:r>
          </a:p>
        </p:txBody>
      </p:sp>
    </p:spTree>
    <p:extLst>
      <p:ext uri="{BB962C8B-B14F-4D97-AF65-F5344CB8AC3E}">
        <p14:creationId xmlns:p14="http://schemas.microsoft.com/office/powerpoint/2010/main" val="3288610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1508-3512-47EE-AB40-F00669886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0013" y="105709"/>
            <a:ext cx="6911974" cy="98331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How to implement?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AB113-E698-4CAE-992B-A351B83C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954" y="1410789"/>
            <a:ext cx="11025052" cy="5107577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26" name="Picture 2" descr="Implementation">
            <a:extLst>
              <a:ext uri="{FF2B5EF4-FFF2-40B4-BE49-F238E27FC236}">
                <a16:creationId xmlns:a16="http://schemas.microsoft.com/office/drawing/2014/main" id="{919468BF-B7BF-4893-84B5-58393152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902" y="1658983"/>
            <a:ext cx="7730196" cy="4227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1896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1508-3512-47EE-AB40-F00669886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54" y="218251"/>
            <a:ext cx="5482046" cy="98331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AB113-E698-4CAE-992B-A351B83C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954" y="1410789"/>
            <a:ext cx="11025052" cy="5107577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Chia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thuộc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thành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phần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flyweight: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Intrinsic state: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không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chia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sẻ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Extrinsic state: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chứa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đổi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ngữ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cảnh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Lọc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bất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biến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class.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Chúng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hàm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khởi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Xem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xét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những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extrinsic state (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với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được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khai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số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thay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trường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đó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032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E1508-3512-47EE-AB40-F00669886D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3954" y="218251"/>
            <a:ext cx="5482046" cy="98331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Cách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triển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khai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AB113-E698-4CAE-992B-A351B83CA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3954" y="1410789"/>
            <a:ext cx="11025052" cy="5107577"/>
          </a:xfrm>
        </p:spPr>
        <p:txBody>
          <a:bodyPr>
            <a:normAutofit/>
          </a:bodyPr>
          <a:lstStyle/>
          <a:p>
            <a:pPr lvl="0"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lớp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quản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lý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nhóm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Flyweight.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sẽ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kiểm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nào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tồn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trước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mới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khi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đã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hoạt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động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Client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chỉ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yêu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cầu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thông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qua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nó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Factory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nên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mô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tả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flyweight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muốn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chuyển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nội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(intrinsic state)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vào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factory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Client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phải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lưu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trữ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hoặc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tính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toán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giá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trị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thái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bên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ngoài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(extrinsic state)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gọi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phương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thức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của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đối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tượng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flyweight.</a:t>
            </a:r>
          </a:p>
        </p:txBody>
      </p:sp>
    </p:spTree>
    <p:extLst>
      <p:ext uri="{BB962C8B-B14F-4D97-AF65-F5344CB8AC3E}">
        <p14:creationId xmlns:p14="http://schemas.microsoft.com/office/powerpoint/2010/main" val="3775716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42DFF2D-EA41-4CBE-9659-C2917E488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6F3F5E-E9D9-483A-8755-E18CA4406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065" y="2567494"/>
            <a:ext cx="5662935" cy="1723011"/>
          </a:xfrm>
        </p:spPr>
        <p:txBody>
          <a:bodyPr>
            <a:normAutofit/>
          </a:bodyPr>
          <a:lstStyle/>
          <a:p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Flyweight?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857E21-55AD-41AC-B9B4-520E466B3C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5" r="11184"/>
          <a:stretch/>
        </p:blipFill>
        <p:spPr bwMode="auto">
          <a:xfrm>
            <a:off x="6529067" y="10"/>
            <a:ext cx="5662935" cy="6857990"/>
          </a:xfrm>
          <a:custGeom>
            <a:avLst/>
            <a:gdLst/>
            <a:ahLst/>
            <a:cxnLst/>
            <a:rect l="l" t="t" r="r" b="b"/>
            <a:pathLst>
              <a:path w="5662935" h="6858000">
                <a:moveTo>
                  <a:pt x="598332" y="0"/>
                </a:moveTo>
                <a:lnTo>
                  <a:pt x="5662935" y="0"/>
                </a:lnTo>
                <a:lnTo>
                  <a:pt x="5662935" y="6858000"/>
                </a:lnTo>
                <a:lnTo>
                  <a:pt x="0" y="6858000"/>
                </a:lnTo>
                <a:lnTo>
                  <a:pt x="78957" y="6777438"/>
                </a:lnTo>
                <a:cubicBezTo>
                  <a:pt x="291624" y="6544265"/>
                  <a:pt x="490445" y="6275955"/>
                  <a:pt x="672224" y="5969316"/>
                </a:cubicBezTo>
                <a:cubicBezTo>
                  <a:pt x="914597" y="5515036"/>
                  <a:pt x="1066080" y="5030470"/>
                  <a:pt x="1217563" y="4515619"/>
                </a:cubicBezTo>
                <a:cubicBezTo>
                  <a:pt x="1338748" y="3970483"/>
                  <a:pt x="1399341" y="3516203"/>
                  <a:pt x="1399341" y="3061922"/>
                </a:cubicBezTo>
                <a:cubicBezTo>
                  <a:pt x="1399341" y="1948936"/>
                  <a:pt x="1190580" y="1021447"/>
                  <a:pt x="773055" y="27945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409815"/>
      </p:ext>
    </p:extLst>
  </p:cSld>
  <p:clrMapOvr>
    <a:masterClrMapping/>
  </p:clrMapOvr>
</p:sld>
</file>

<file path=ppt/theme/theme1.xml><?xml version="1.0" encoding="utf-8"?>
<a:theme xmlns:a="http://schemas.openxmlformats.org/drawingml/2006/main" name="BlobVTI">
  <a:themeElements>
    <a:clrScheme name="Blob V2">
      <a:dk1>
        <a:sysClr val="windowText" lastClr="000000"/>
      </a:dk1>
      <a:lt1>
        <a:sysClr val="window" lastClr="FFFFFF"/>
      </a:lt1>
      <a:dk2>
        <a:srgbClr val="0B2827"/>
      </a:dk2>
      <a:lt2>
        <a:srgbClr val="DAE3E3"/>
      </a:lt2>
      <a:accent1>
        <a:srgbClr val="B495C2"/>
      </a:accent1>
      <a:accent2>
        <a:srgbClr val="767E37"/>
      </a:accent2>
      <a:accent3>
        <a:srgbClr val="8FA3A3"/>
      </a:accent3>
      <a:accent4>
        <a:srgbClr val="CE7F01"/>
      </a:accent4>
      <a:accent5>
        <a:srgbClr val="D15A29"/>
      </a:accent5>
      <a:accent6>
        <a:srgbClr val="B88470"/>
      </a:accent6>
      <a:hlink>
        <a:srgbClr val="B57001"/>
      </a:hlink>
      <a:folHlink>
        <a:srgbClr val="996209"/>
      </a:folHlink>
    </a:clrScheme>
    <a:fontScheme name="Blob">
      <a:majorFont>
        <a:latin typeface="Sagona Book"/>
        <a:ea typeface=""/>
        <a:cs typeface=""/>
      </a:majorFont>
      <a:minorFont>
        <a:latin typeface="Avenir Next LT Pr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701</Words>
  <Application>Microsoft Office PowerPoint</Application>
  <PresentationFormat>Widescreen</PresentationFormat>
  <Paragraphs>37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Calibri</vt:lpstr>
      <vt:lpstr>Sagona Book</vt:lpstr>
      <vt:lpstr>The Hand Extrablack</vt:lpstr>
      <vt:lpstr>BlobVTI</vt:lpstr>
      <vt:lpstr>Flyweight pattern</vt:lpstr>
      <vt:lpstr>Khái niệm</vt:lpstr>
      <vt:lpstr>Hai trạng thái của Flyweight Object</vt:lpstr>
      <vt:lpstr>Cấu trúc</vt:lpstr>
      <vt:lpstr>Trong đó:</vt:lpstr>
      <vt:lpstr>How to implement?</vt:lpstr>
      <vt:lpstr>Cách triển khai</vt:lpstr>
      <vt:lpstr>Cách triển khai</vt:lpstr>
      <vt:lpstr>Khi nào thì sử dụng Flyweight?</vt:lpstr>
      <vt:lpstr>Khi nào thì sử dụng Flyweight?</vt:lpstr>
      <vt:lpstr>Lợi ích khi sử dụng Flyweight?</vt:lpstr>
      <vt:lpstr>Mối quan hệ với các mẫu khác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Flyweight pattern</dc:title>
  <dc:creator>ĐOÀN QUANG NHẬT</dc:creator>
  <cp:lastModifiedBy>ĐOÀN QUANG NHẬT</cp:lastModifiedBy>
  <cp:revision>5</cp:revision>
  <dcterms:created xsi:type="dcterms:W3CDTF">2020-10-15T07:51:18Z</dcterms:created>
  <dcterms:modified xsi:type="dcterms:W3CDTF">2020-10-15T12:19:15Z</dcterms:modified>
</cp:coreProperties>
</file>