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1AB"/>
    <a:srgbClr val="5C8727"/>
    <a:srgbClr val="F19E1F"/>
    <a:srgbClr val="142248"/>
    <a:srgbClr val="A5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1" autoAdjust="0"/>
    <p:restoredTop sz="98267" autoAdjust="0"/>
  </p:normalViewPr>
  <p:slideViewPr>
    <p:cSldViewPr snapToGrid="0">
      <p:cViewPr varScale="1">
        <p:scale>
          <a:sx n="126" d="100"/>
          <a:sy n="126" d="100"/>
        </p:scale>
        <p:origin x="-48" y="-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32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68" y="5921110"/>
            <a:ext cx="1531292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32370" y="5952407"/>
            <a:ext cx="957026" cy="7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6832" y="5910746"/>
            <a:ext cx="1304012" cy="7335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29138"/>
            <a:ext cx="9144000" cy="117951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Presenter_Name, Title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analysis,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0" y="1529976"/>
            <a:ext cx="7042150" cy="5998324"/>
          </a:xfrm>
          <a:prstGeom prst="rect">
            <a:avLst/>
          </a:prstGeom>
        </p:spPr>
      </p:pic>
      <p:pic>
        <p:nvPicPr>
          <p:cNvPr id="17" name="Picture 16" descr="cyverse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400" dirty="0">
              <a:solidFill>
                <a:srgbClr val="0971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4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230688"/>
            <a:ext cx="9144000" cy="148720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Presenter_Name, Title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-analyst,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68" y="5921110"/>
            <a:ext cx="1531292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32370" y="5952407"/>
            <a:ext cx="957026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6832" y="5910746"/>
            <a:ext cx="1304012" cy="733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85" y="1760432"/>
            <a:ext cx="2094630" cy="1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821" y="1102316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42875" y="2152650"/>
            <a:ext cx="11861800" cy="3800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19" y="5423187"/>
            <a:ext cx="1037008" cy="10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3068102" y="3048082"/>
            <a:ext cx="7183134" cy="1167823"/>
            <a:chOff x="1246003" y="2367008"/>
            <a:chExt cx="7183134" cy="1167823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46003" y="2367008"/>
              <a:ext cx="1028373" cy="111575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838744" y="2370424"/>
              <a:ext cx="1523359" cy="1164407"/>
            </a:xfrm>
            <a:prstGeom prst="rect">
              <a:avLst/>
            </a:prstGeom>
          </p:spPr>
        </p:pic>
      </p:grpSp>
      <p:sp>
        <p:nvSpPr>
          <p:cNvPr id="15" name="TextBox 16"/>
          <p:cNvSpPr txBox="1"/>
          <p:nvPr userDrawn="1"/>
        </p:nvSpPr>
        <p:spPr>
          <a:xfrm>
            <a:off x="2745809" y="4312563"/>
            <a:ext cx="167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Parker Antin 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Nirav Merchant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Eric Lyons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6" name="TextBox 17"/>
          <p:cNvSpPr txBox="1"/>
          <p:nvPr userDrawn="1"/>
        </p:nvSpPr>
        <p:spPr>
          <a:xfrm>
            <a:off x="5709794" y="429188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174471"/>
                </a:solidFill>
              </a:rPr>
              <a:t>Matt Vaughn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7" name="TextBox 18"/>
          <p:cNvSpPr txBox="1"/>
          <p:nvPr userDrawn="1"/>
        </p:nvSpPr>
        <p:spPr>
          <a:xfrm>
            <a:off x="7986227" y="4314891"/>
            <a:ext cx="236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Doreen Ware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Dave Micklos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928793" y="6408413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719131" y="2173492"/>
            <a:ext cx="492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Team</a:t>
            </a:r>
            <a:endParaRPr lang="en-US" sz="2800" b="1" dirty="0"/>
          </a:p>
        </p:txBody>
      </p:sp>
      <p:pic>
        <p:nvPicPr>
          <p:cNvPr id="21" name="Picture 20" descr="cyverse_rg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400" dirty="0">
              <a:solidFill>
                <a:srgbClr val="0971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Generic Slide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0581"/>
            <a:ext cx="10515600" cy="269898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vers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400" dirty="0">
              <a:solidFill>
                <a:srgbClr val="0971AB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428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Subtitle/Venue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454525"/>
            <a:ext cx="9144000" cy="451772"/>
          </a:xfr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</a:t>
            </a:r>
            <a:r>
              <a:rPr lang="en-US" smtClean="0"/>
              <a:t>, Affiliation</a:t>
            </a:r>
            <a:endParaRPr lang="en-US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073650"/>
            <a:ext cx="9144000" cy="4524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7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Pillar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78655"/>
            <a:ext cx="12192000" cy="6858002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86" y="6066503"/>
            <a:ext cx="832135" cy="7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20581"/>
            <a:ext cx="10515600" cy="26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49624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9155"/>
            <a:ext cx="12192000" cy="60325"/>
          </a:xfrm>
          <a:prstGeom prst="rect">
            <a:avLst/>
          </a:prstGeom>
          <a:solidFill>
            <a:srgbClr val="097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48" y="496374"/>
            <a:ext cx="12179452" cy="5888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11" y="5952407"/>
            <a:ext cx="1073378" cy="989167"/>
          </a:xfrm>
          <a:prstGeom prst="rect">
            <a:avLst/>
          </a:prstGeom>
        </p:spPr>
      </p:pic>
      <p:pic>
        <p:nvPicPr>
          <p:cNvPr id="12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" y="6077320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76" r:id="rId4"/>
    <p:sldLayoutId id="2147483661" r:id="rId5"/>
    <p:sldLayoutId id="2147483679" r:id="rId6"/>
    <p:sldLayoutId id="214748367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1422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71A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971" y="2630753"/>
            <a:ext cx="9144000" cy="1928017"/>
          </a:xfrm>
        </p:spPr>
        <p:txBody>
          <a:bodyPr anchor="ctr"/>
          <a:lstStyle/>
          <a:p>
            <a:r>
              <a:rPr lang="en-US" dirty="0" smtClean="0"/>
              <a:t>Introduction to Singularity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John Fonner</a:t>
            </a:r>
          </a:p>
          <a:p>
            <a:r>
              <a:rPr lang="en-US" dirty="0" err="1" smtClean="0"/>
              <a:t>jfonner@tacc.utexas.edu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5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21977" y="4114800"/>
            <a:ext cx="10520978" cy="1603094"/>
          </a:xfrm>
        </p:spPr>
        <p:txBody>
          <a:bodyPr/>
          <a:lstStyle/>
          <a:p>
            <a:pPr lvl="0">
              <a:defRPr/>
            </a:pPr>
            <a:r>
              <a:rPr lang="en-US" sz="1800" dirty="0" err="1" smtClean="0">
                <a:solidFill>
                  <a:srgbClr val="142248"/>
                </a:solidFill>
              </a:rPr>
              <a:t>CyVerse</a:t>
            </a:r>
            <a:r>
              <a:rPr lang="en-US" sz="1800" dirty="0" smtClean="0">
                <a:solidFill>
                  <a:srgbClr val="142248"/>
                </a:solidFill>
              </a:rPr>
              <a:t> is supported by the National Science Foundation under Grants No. DBI-0735191 and DBI-1265383.</a:t>
            </a:r>
            <a:endParaRPr lang="en-US" sz="1800" dirty="0">
              <a:solidFill>
                <a:srgbClr val="14224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74b6422e71294979d2e4ecdfa995844aca235a"/>
</p:tagLst>
</file>

<file path=ppt/theme/theme1.xml><?xml version="1.0" encoding="utf-8"?>
<a:theme xmlns:a="http://schemas.openxmlformats.org/drawingml/2006/main" name="Generic New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yVerse PPT Theme-template" id="{F542F1E0-408B-4E0D-B65A-071A189FF1E9}" vid="{AC48C072-E801-4DE1-8C9B-ED2920775E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CyVerse PPT Theme-template</Template>
  <TotalTime>1420</TotalTime>
  <Words>30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Generic New Slide</vt:lpstr>
      <vt:lpstr>Introduction to Singularity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John Fonner</cp:lastModifiedBy>
  <cp:revision>39</cp:revision>
  <dcterms:created xsi:type="dcterms:W3CDTF">2016-02-11T16:59:42Z</dcterms:created>
  <dcterms:modified xsi:type="dcterms:W3CDTF">2018-03-07T21:36:50Z</dcterms:modified>
</cp:coreProperties>
</file>