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416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77664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ad1fd303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ad1fd303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ad1fd303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ad1fd303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ad1fd303e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ad1fd303e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ad1fd303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ad1fd303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ad1fd303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ad1fd303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d1fd303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d1fd303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openscienceasap.org/open-science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Foundations of Open Science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CyVerse Learning Institute - FOSS Camp 2019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613" y="215100"/>
            <a:ext cx="5286375" cy="45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open science?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575" y="1087425"/>
            <a:ext cx="7982250" cy="36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5821700" y="4799025"/>
            <a:ext cx="32085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http://openscienceasap.org/open-science/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130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 data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5375" y="4738251"/>
            <a:ext cx="3508625" cy="3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80750"/>
            <a:ext cx="8839200" cy="2789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83100" y="0"/>
            <a:ext cx="9144000" cy="52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Findable: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F1. (meta)data are assigned a globally unique and persistent identifier</a:t>
            </a:r>
            <a:endParaRPr sz="16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F2. data are described with rich metadata (defined by R1 below)</a:t>
            </a:r>
            <a:endParaRPr sz="16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F3. metadata clearly and explicitly include the identifier of the data it describes</a:t>
            </a:r>
            <a:endParaRPr sz="16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F4. (meta)data are registered or indexed in a searchable resource</a:t>
            </a:r>
            <a:endParaRPr sz="16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Accessible: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A1. (meta)data are retrievable by their identifier using a standardized communications protocol</a:t>
            </a:r>
            <a:endParaRPr sz="16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A1.1 the protocol is open, free, and universally implementable</a:t>
            </a:r>
            <a:endParaRPr sz="16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A1.2 the protocol allows for an authentication and authorization procedure, where necessary</a:t>
            </a:r>
            <a:endParaRPr sz="16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A2. metadata are accessible, even when the data are no longer available</a:t>
            </a:r>
            <a:endParaRPr sz="16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Interoperable: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I1. (meta)data use a formal, accessible, shared, and broadly applicable language for knowledge representation.</a:t>
            </a:r>
            <a:endParaRPr sz="16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I2. (meta)data use vocabularies that follow FAIR principles</a:t>
            </a:r>
            <a:endParaRPr sz="16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I3. (meta)data include qualified references to other (meta)data</a:t>
            </a:r>
            <a:endParaRPr sz="16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</a:t>
            </a:r>
            <a:r>
              <a:rPr lang="en" sz="1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Reusable:</a:t>
            </a: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R1. meta(data) are richly described with a plurality of accurate and relevant attributes</a:t>
            </a:r>
            <a:endParaRPr sz="16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R1.1. (meta)data are released with a clear and accessible data usage license</a:t>
            </a:r>
            <a:endParaRPr sz="16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R1.2. (meta)data are associated with detailed provenance</a:t>
            </a:r>
            <a:endParaRPr sz="16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R1.3. (meta)data meet domain-relevant community standards</a:t>
            </a:r>
            <a:endParaRPr sz="2000">
              <a:solidFill>
                <a:srgbClr val="38761D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5375" y="4738251"/>
            <a:ext cx="3508625" cy="3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open science?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FOSS?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Science requires skills that aren’t usually taught in grad school: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Command line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FAIR data management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 and collaboration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HPC and cloud computing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Build an Open Science community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Science Introductory Activity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Introductions in pairs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Describe your work or research area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 a picture about your partner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Introduce your partner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Microsoft Macintosh PowerPoint</Application>
  <PresentationFormat>On-screen Show (16:9)</PresentationFormat>
  <Paragraphs>38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Simple Light</vt:lpstr>
      <vt:lpstr>Foundations of Open Science</vt:lpstr>
      <vt:lpstr>What is open science?</vt:lpstr>
      <vt:lpstr>FAIR data</vt:lpstr>
      <vt:lpstr>PowerPoint Presentation</vt:lpstr>
      <vt:lpstr>Why do open science?</vt:lpstr>
      <vt:lpstr>Why FOSS?</vt:lpstr>
      <vt:lpstr>Open Science Introductory Activity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Open Science</dc:title>
  <cp:lastModifiedBy>Ramona Walls</cp:lastModifiedBy>
  <cp:revision>1</cp:revision>
  <dcterms:modified xsi:type="dcterms:W3CDTF">2019-06-02T19:40:20Z</dcterms:modified>
</cp:coreProperties>
</file>