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1" autoAdjust="0"/>
    <p:restoredTop sz="94660"/>
  </p:normalViewPr>
  <p:slideViewPr>
    <p:cSldViewPr snapToGrid="0">
      <p:cViewPr varScale="1">
        <p:scale>
          <a:sx n="76" d="100"/>
          <a:sy n="76"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12/7/2016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12/7/2016</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youtu.be/noQ3FaJVc9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XV2HtPTw_4N3Q7FqMf_fpwOvDmCXDWCmsUZH1GKCQL8/edit#gid=214693209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Teamy</a:t>
            </a:r>
            <a:r>
              <a:rPr lang="en-US" dirty="0"/>
              <a:t> </a:t>
            </a:r>
            <a:r>
              <a:rPr lang="en-US" dirty="0" err="1"/>
              <a:t>Weamy</a:t>
            </a:r>
            <a:endParaRPr lang="en-US" dirty="0"/>
          </a:p>
        </p:txBody>
      </p:sp>
      <p:sp>
        <p:nvSpPr>
          <p:cNvPr id="3" name="Subtitle 2"/>
          <p:cNvSpPr>
            <a:spLocks noGrp="1"/>
          </p:cNvSpPr>
          <p:nvPr>
            <p:ph type="subTitle" idx="1"/>
          </p:nvPr>
        </p:nvSpPr>
        <p:spPr/>
        <p:txBody>
          <a:bodyPr/>
          <a:lstStyle/>
          <a:p>
            <a:r>
              <a:rPr lang="en-US" dirty="0"/>
              <a:t>Your Social Media hub</a:t>
            </a:r>
          </a:p>
        </p:txBody>
      </p:sp>
    </p:spTree>
    <p:extLst>
      <p:ext uri="{BB962C8B-B14F-4D97-AF65-F5344CB8AC3E}">
        <p14:creationId xmlns:p14="http://schemas.microsoft.com/office/powerpoint/2010/main" val="2497223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we learn?</a:t>
            </a:r>
          </a:p>
        </p:txBody>
      </p:sp>
      <p:sp>
        <p:nvSpPr>
          <p:cNvPr id="3" name="Content Placeholder 2"/>
          <p:cNvSpPr>
            <a:spLocks noGrp="1"/>
          </p:cNvSpPr>
          <p:nvPr>
            <p:ph idx="1"/>
          </p:nvPr>
        </p:nvSpPr>
        <p:spPr>
          <a:xfrm>
            <a:off x="1451579" y="2015732"/>
            <a:ext cx="9603275" cy="3724668"/>
          </a:xfrm>
        </p:spPr>
        <p:txBody>
          <a:bodyPr>
            <a:normAutofit/>
          </a:bodyPr>
          <a:lstStyle/>
          <a:p>
            <a:r>
              <a:rPr lang="en-US" dirty="0"/>
              <a:t>Those “minor” features can get out of hand real quick.</a:t>
            </a:r>
          </a:p>
          <a:p>
            <a:r>
              <a:rPr lang="en-US" dirty="0"/>
              <a:t>Sometimes what you want to do can get trumped by what a system is capable of.</a:t>
            </a:r>
          </a:p>
          <a:p>
            <a:r>
              <a:rPr lang="en-US" dirty="0"/>
              <a:t>Communication is key within the group.</a:t>
            </a:r>
          </a:p>
          <a:p>
            <a:r>
              <a:rPr lang="en-US" dirty="0"/>
              <a:t>As unimportant as it may seem sometimes, don’t neglect your UI.</a:t>
            </a:r>
          </a:p>
          <a:p>
            <a:r>
              <a:rPr lang="en-US" dirty="0"/>
              <a:t>Designing how each system plays with each other can save a huge headache down the road.</a:t>
            </a:r>
          </a:p>
          <a:p>
            <a:r>
              <a:rPr lang="en-US" dirty="0"/>
              <a:t>Ambitious projects such as this aren’t suited particularly well for class projects.</a:t>
            </a:r>
          </a:p>
        </p:txBody>
      </p:sp>
    </p:spTree>
    <p:extLst>
      <p:ext uri="{BB962C8B-B14F-4D97-AF65-F5344CB8AC3E}">
        <p14:creationId xmlns:p14="http://schemas.microsoft.com/office/powerpoint/2010/main" val="193147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err="1"/>
              <a:t>Teamy</a:t>
            </a:r>
            <a:r>
              <a:rPr lang="en-US" dirty="0"/>
              <a:t> </a:t>
            </a:r>
            <a:r>
              <a:rPr lang="en-US" dirty="0" err="1"/>
              <a:t>Weamy</a:t>
            </a:r>
            <a:endParaRPr lang="en-US" dirty="0"/>
          </a:p>
        </p:txBody>
      </p:sp>
      <p:sp>
        <p:nvSpPr>
          <p:cNvPr id="3" name="Content Placeholder 2"/>
          <p:cNvSpPr>
            <a:spLocks noGrp="1"/>
          </p:cNvSpPr>
          <p:nvPr>
            <p:ph idx="1"/>
          </p:nvPr>
        </p:nvSpPr>
        <p:spPr/>
        <p:txBody>
          <a:bodyPr/>
          <a:lstStyle/>
          <a:p>
            <a:r>
              <a:rPr lang="en-US" dirty="0"/>
              <a:t>Paul Gerard</a:t>
            </a:r>
          </a:p>
          <a:p>
            <a:r>
              <a:rPr lang="en-US" dirty="0"/>
              <a:t>Narimon Kardani</a:t>
            </a:r>
          </a:p>
          <a:p>
            <a:r>
              <a:rPr lang="en-US" dirty="0"/>
              <a:t>Daniel Morgan</a:t>
            </a:r>
          </a:p>
          <a:p>
            <a:r>
              <a:rPr lang="en-US" dirty="0"/>
              <a:t>Zac Taylor</a:t>
            </a:r>
          </a:p>
          <a:p>
            <a:r>
              <a:rPr lang="en-US" dirty="0"/>
              <a:t>Andrew Thomas</a:t>
            </a:r>
          </a:p>
          <a:p>
            <a:r>
              <a:rPr lang="en-US" dirty="0"/>
              <a:t>Michael Thomas</a:t>
            </a:r>
          </a:p>
        </p:txBody>
      </p:sp>
    </p:spTree>
    <p:extLst>
      <p:ext uri="{BB962C8B-B14F-4D97-AF65-F5344CB8AC3E}">
        <p14:creationId xmlns:p14="http://schemas.microsoft.com/office/powerpoint/2010/main" val="175450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t>
            </a:r>
            <a:r>
              <a:rPr lang="en-US" dirty="0" err="1"/>
              <a:t>weamy</a:t>
            </a:r>
            <a:r>
              <a:rPr lang="en-US" dirty="0"/>
              <a:t>?</a:t>
            </a:r>
          </a:p>
        </p:txBody>
      </p:sp>
      <p:sp>
        <p:nvSpPr>
          <p:cNvPr id="3" name="Content Placeholder 2"/>
          <p:cNvSpPr>
            <a:spLocks noGrp="1"/>
          </p:cNvSpPr>
          <p:nvPr>
            <p:ph idx="1"/>
          </p:nvPr>
        </p:nvSpPr>
        <p:spPr/>
        <p:txBody>
          <a:bodyPr/>
          <a:lstStyle/>
          <a:p>
            <a:r>
              <a:rPr lang="en-US" dirty="0" err="1"/>
              <a:t>Weamy</a:t>
            </a:r>
            <a:r>
              <a:rPr lang="en-US" dirty="0"/>
              <a:t> is a social media hub.</a:t>
            </a:r>
          </a:p>
          <a:p>
            <a:r>
              <a:rPr lang="en-US" dirty="0"/>
              <a:t>It aims to integrate all of your social media accounts into one convenient location.</a:t>
            </a:r>
          </a:p>
          <a:p>
            <a:r>
              <a:rPr lang="en-US" dirty="0"/>
              <a:t>Your internet browser probably has a tab for at least two different social media platforms open on average. And possibly even more. With this app we want to take that mess of tabs and put it in one neat place.</a:t>
            </a:r>
          </a:p>
          <a:p>
            <a:r>
              <a:rPr lang="en-US" dirty="0"/>
              <a:t>Currently </a:t>
            </a:r>
            <a:r>
              <a:rPr lang="en-US" dirty="0" err="1"/>
              <a:t>Weamy</a:t>
            </a:r>
            <a:r>
              <a:rPr lang="en-US" dirty="0"/>
              <a:t> supports Twitch and </a:t>
            </a:r>
            <a:r>
              <a:rPr lang="en-US" dirty="0" err="1"/>
              <a:t>Youtube</a:t>
            </a:r>
            <a:r>
              <a:rPr lang="en-US" dirty="0"/>
              <a:t> as well as a reminder system.</a:t>
            </a:r>
          </a:p>
        </p:txBody>
      </p:sp>
    </p:spTree>
    <p:extLst>
      <p:ext uri="{BB962C8B-B14F-4D97-AF65-F5344CB8AC3E}">
        <p14:creationId xmlns:p14="http://schemas.microsoft.com/office/powerpoint/2010/main" val="50766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demo</a:t>
            </a:r>
          </a:p>
        </p:txBody>
      </p:sp>
      <p:sp>
        <p:nvSpPr>
          <p:cNvPr id="3" name="Content Placeholder 2"/>
          <p:cNvSpPr>
            <a:spLocks noGrp="1"/>
          </p:cNvSpPr>
          <p:nvPr>
            <p:ph idx="1"/>
          </p:nvPr>
        </p:nvSpPr>
        <p:spPr/>
        <p:txBody>
          <a:bodyPr/>
          <a:lstStyle/>
          <a:p>
            <a:r>
              <a:rPr lang="en-US" dirty="0">
                <a:hlinkClick r:id="rId2"/>
              </a:rPr>
              <a:t>https://youtu.be/noQ3FaJVc9M</a:t>
            </a:r>
            <a:endParaRPr lang="en-US" dirty="0"/>
          </a:p>
        </p:txBody>
      </p:sp>
    </p:spTree>
    <p:extLst>
      <p:ext uri="{BB962C8B-B14F-4D97-AF65-F5344CB8AC3E}">
        <p14:creationId xmlns:p14="http://schemas.microsoft.com/office/powerpoint/2010/main" val="59548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missing and why?</a:t>
            </a:r>
          </a:p>
        </p:txBody>
      </p:sp>
      <p:sp>
        <p:nvSpPr>
          <p:cNvPr id="3" name="Content Placeholder 2"/>
          <p:cNvSpPr>
            <a:spLocks noGrp="1"/>
          </p:cNvSpPr>
          <p:nvPr>
            <p:ph idx="1"/>
          </p:nvPr>
        </p:nvSpPr>
        <p:spPr/>
        <p:txBody>
          <a:bodyPr/>
          <a:lstStyle/>
          <a:p>
            <a:r>
              <a:rPr lang="en-US" dirty="0"/>
              <a:t>One of our big targets from inception up until we realized it wouldn’t happen was Facebook. Being the largest social media platform it was obviously on our hit list from the outset.</a:t>
            </a:r>
          </a:p>
          <a:p>
            <a:r>
              <a:rPr lang="en-US" dirty="0"/>
              <a:t>So why didn’t we integrate it? Well, it turns out that Facebook doesn’t like third party applications playing with it or its information. Facebook completely shut out 3</a:t>
            </a:r>
            <a:r>
              <a:rPr lang="en-US" baseline="30000" dirty="0"/>
              <a:t>rd</a:t>
            </a:r>
            <a:r>
              <a:rPr lang="en-US" dirty="0"/>
              <a:t> party applications for a variety of reasons. Without and API’s to work with it was unbelievably difficult to try to access anything. Oh and there was also the threat of a lawsuit, that was pretty effective at keeping us out.</a:t>
            </a:r>
          </a:p>
        </p:txBody>
      </p:sp>
    </p:spTree>
    <p:extLst>
      <p:ext uri="{BB962C8B-B14F-4D97-AF65-F5344CB8AC3E}">
        <p14:creationId xmlns:p14="http://schemas.microsoft.com/office/powerpoint/2010/main" val="6969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can it do.</a:t>
            </a:r>
          </a:p>
        </p:txBody>
      </p:sp>
      <p:sp>
        <p:nvSpPr>
          <p:cNvPr id="3" name="Content Placeholder 2"/>
          <p:cNvSpPr>
            <a:spLocks noGrp="1"/>
          </p:cNvSpPr>
          <p:nvPr>
            <p:ph idx="1"/>
          </p:nvPr>
        </p:nvSpPr>
        <p:spPr/>
        <p:txBody>
          <a:bodyPr/>
          <a:lstStyle/>
          <a:p>
            <a:r>
              <a:rPr lang="en-US" dirty="0"/>
              <a:t>The four main features currently available are Note Taking,  </a:t>
            </a:r>
            <a:r>
              <a:rPr lang="en-US" dirty="0" err="1"/>
              <a:t>Youtube</a:t>
            </a:r>
            <a:r>
              <a:rPr lang="en-US" dirty="0"/>
              <a:t>, Twitch, and Reminders.</a:t>
            </a:r>
          </a:p>
          <a:p>
            <a:r>
              <a:rPr lang="en-US" dirty="0"/>
              <a:t>For each of the four we had a certain set of test cases that we wanted met.</a:t>
            </a:r>
          </a:p>
          <a:p>
            <a:r>
              <a:rPr lang="en-US" dirty="0"/>
              <a:t>Only of our test cases made it to completion. </a:t>
            </a:r>
          </a:p>
          <a:p>
            <a:r>
              <a:rPr lang="en-US" dirty="0"/>
              <a:t>Because we dropped several features for one reason or another, many tests cases were never fully completed. </a:t>
            </a:r>
          </a:p>
          <a:p>
            <a:r>
              <a:rPr lang="en-US" dirty="0"/>
              <a:t>We certainly passed enough to make a usable application.</a:t>
            </a:r>
          </a:p>
        </p:txBody>
      </p:sp>
    </p:spTree>
    <p:extLst>
      <p:ext uri="{BB962C8B-B14F-4D97-AF65-F5344CB8AC3E}">
        <p14:creationId xmlns:p14="http://schemas.microsoft.com/office/powerpoint/2010/main" val="1348680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a:t>
            </a:r>
          </a:p>
        </p:txBody>
      </p:sp>
      <p:sp>
        <p:nvSpPr>
          <p:cNvPr id="3" name="Content Placeholder 2"/>
          <p:cNvSpPr>
            <a:spLocks noGrp="1"/>
          </p:cNvSpPr>
          <p:nvPr>
            <p:ph idx="1"/>
          </p:nvPr>
        </p:nvSpPr>
        <p:spPr>
          <a:xfrm>
            <a:off x="1451579" y="2015732"/>
            <a:ext cx="9603275" cy="4004068"/>
          </a:xfrm>
        </p:spPr>
        <p:txBody>
          <a:bodyPr>
            <a:normAutofit fontScale="92500" lnSpcReduction="10000"/>
          </a:bodyPr>
          <a:lstStyle/>
          <a:p>
            <a:r>
              <a:rPr lang="en-US" dirty="0"/>
              <a:t>When the one of the user’s feeds has new content a windows notification should appear. </a:t>
            </a:r>
          </a:p>
          <a:p>
            <a:r>
              <a:rPr lang="en-US" dirty="0"/>
              <a:t>User pushes note button a window should appear to let the user take a note.</a:t>
            </a:r>
          </a:p>
          <a:p>
            <a:r>
              <a:rPr lang="en-US" dirty="0"/>
              <a:t>If user clicks on an option in the twitch or YouTube from a web browser should launch that option.</a:t>
            </a:r>
          </a:p>
          <a:p>
            <a:r>
              <a:rPr lang="en-US" dirty="0"/>
              <a:t>If the user hits settings option it should switch to an interactive options screen where user can set their Twitch Channel name as well as their </a:t>
            </a:r>
            <a:r>
              <a:rPr lang="en-US" dirty="0" err="1"/>
              <a:t>Youtube</a:t>
            </a:r>
            <a:r>
              <a:rPr lang="en-US" dirty="0"/>
              <a:t> Channel ID.</a:t>
            </a:r>
          </a:p>
          <a:p>
            <a:r>
              <a:rPr lang="en-US" dirty="0"/>
              <a:t>If the user doesn’t know how to get it a Help option is there to instruct user on how to get it.</a:t>
            </a:r>
          </a:p>
          <a:p>
            <a:r>
              <a:rPr lang="en-US" dirty="0">
                <a:hlinkClick r:id="rId2"/>
              </a:rPr>
              <a:t>https://docs.google.com/spreadsheets/d/1XV2HtPTw_4N3Q7FqMf_fpwOvDmCXDWCmsUZH1GKCQL8/edit#gid=2146932090</a:t>
            </a:r>
            <a:r>
              <a:rPr lang="en-US" dirty="0"/>
              <a:t> </a:t>
            </a:r>
            <a:endParaRPr lang="en-US" dirty="0"/>
          </a:p>
        </p:txBody>
      </p:sp>
    </p:spTree>
    <p:extLst>
      <p:ext uri="{BB962C8B-B14F-4D97-AF65-F5344CB8AC3E}">
        <p14:creationId xmlns:p14="http://schemas.microsoft.com/office/powerpoint/2010/main" val="251936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r>
              <a:rPr lang="en-US" dirty="0"/>
              <a:t>The design idea for this project was to keep it simple.</a:t>
            </a:r>
          </a:p>
          <a:p>
            <a:r>
              <a:rPr lang="en-US" dirty="0"/>
              <a:t>Inundating the user with a ton of options seemed unnecessary and overwhelming as the idea of the program is to simplify the users life, not make it more complicated.</a:t>
            </a:r>
          </a:p>
          <a:p>
            <a:r>
              <a:rPr lang="en-US" dirty="0"/>
              <a:t>Each of the social media outlets has it’s own dedicated feed so the user can distinguish between which is which.</a:t>
            </a:r>
          </a:p>
          <a:p>
            <a:r>
              <a:rPr lang="en-US" dirty="0"/>
              <a:t>The blue and white color scheme was meant to be a day time color scheme, had there been more time we would’ve implemented a night mode color scheme that would have switched based on time.</a:t>
            </a:r>
          </a:p>
        </p:txBody>
      </p:sp>
    </p:spTree>
    <p:extLst>
      <p:ext uri="{BB962C8B-B14F-4D97-AF65-F5344CB8AC3E}">
        <p14:creationId xmlns:p14="http://schemas.microsoft.com/office/powerpoint/2010/main" val="79747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else didn’t make it but could’ve with more time.</a:t>
            </a:r>
          </a:p>
        </p:txBody>
      </p:sp>
      <p:sp>
        <p:nvSpPr>
          <p:cNvPr id="3" name="Content Placeholder 2"/>
          <p:cNvSpPr>
            <a:spLocks noGrp="1"/>
          </p:cNvSpPr>
          <p:nvPr>
            <p:ph idx="1"/>
          </p:nvPr>
        </p:nvSpPr>
        <p:spPr/>
        <p:txBody>
          <a:bodyPr/>
          <a:lstStyle/>
          <a:p>
            <a:r>
              <a:rPr lang="en-US" dirty="0"/>
              <a:t>Twitter</a:t>
            </a:r>
          </a:p>
          <a:p>
            <a:r>
              <a:rPr lang="en-US" dirty="0"/>
              <a:t>Google </a:t>
            </a:r>
            <a:r>
              <a:rPr lang="en-US" dirty="0" err="1"/>
              <a:t>Calender</a:t>
            </a:r>
            <a:endParaRPr lang="en-US" dirty="0"/>
          </a:p>
          <a:p>
            <a:r>
              <a:rPr lang="en-US" dirty="0"/>
              <a:t>Multiplatform</a:t>
            </a:r>
          </a:p>
          <a:p>
            <a:r>
              <a:rPr lang="en-US" dirty="0"/>
              <a:t>Web based storage</a:t>
            </a:r>
          </a:p>
          <a:p>
            <a:r>
              <a:rPr lang="en-US" dirty="0"/>
              <a:t>User Documentation</a:t>
            </a:r>
          </a:p>
          <a:p>
            <a:r>
              <a:rPr lang="en-US" dirty="0"/>
              <a:t>Optimization of Existing Features</a:t>
            </a:r>
          </a:p>
          <a:p>
            <a:endParaRPr lang="en-US" dirty="0"/>
          </a:p>
        </p:txBody>
      </p:sp>
    </p:spTree>
    <p:extLst>
      <p:ext uri="{BB962C8B-B14F-4D97-AF65-F5344CB8AC3E}">
        <p14:creationId xmlns:p14="http://schemas.microsoft.com/office/powerpoint/2010/main" val="28926653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700</TotalTime>
  <Words>649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Teamy Weamy</vt:lpstr>
      <vt:lpstr>Meet Teamy Weamy</vt:lpstr>
      <vt:lpstr>So, what is weamy?</vt:lpstr>
      <vt:lpstr>Video demo</vt:lpstr>
      <vt:lpstr>What’s missing and why?</vt:lpstr>
      <vt:lpstr>So what can it do.</vt:lpstr>
      <vt:lpstr>Test Cases</vt:lpstr>
      <vt:lpstr>Design</vt:lpstr>
      <vt:lpstr>What else didn’t make it but could’ve with more time.</vt:lpstr>
      <vt:lpstr>What did we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Teamy Weamy</dc:title>
  <dc:creator>Kardani, Narimon</dc:creator>
  <cp:lastModifiedBy>Mon Atrox</cp:lastModifiedBy>
  <cp:revision>11</cp:revision>
  <dcterms:created xsi:type="dcterms:W3CDTF">2016-12-07T03:25:25Z</dcterms:created>
  <dcterms:modified xsi:type="dcterms:W3CDTF">2016-12-07T20:40:54Z</dcterms:modified>
</cp:coreProperties>
</file>