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9A6DA-C766-E7A2-45C3-D489127D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B2B2-3642-DFC5-544E-51A4E6AD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6FA01-4325-0B4A-BBF2-860A4B37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7E191-FC15-787C-978E-0CD7C8E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E9BDF-D149-0261-F092-C2E975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A1C85-D8D8-E4C1-A3FC-0D46D662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DF0AE-9986-B62B-12BE-72F18FD7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22519-C9A0-2009-9101-22E60CE4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1BC30-CEEF-C59F-3DC3-56E6DF5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696E8-14DA-0CC6-275F-94DAC1C4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4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23777B-E6E0-3B8E-5D2B-12C313FE5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CD6A1F-3086-5379-A291-EB0A1DF0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0DB8B-BB4E-5A0B-89D6-D5B967E9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CCF8D-39AF-761E-8854-FAE8BB0B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D058C-F21E-AF92-10E9-F0A0C03D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5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329BA-1048-5680-B83A-E5C9F400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FDA44-8243-3B4A-39F4-7152C751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D742-4509-9C64-96F8-55CF2E71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090E-9D6A-A3B2-ED64-7E1A9498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D5DAB-7F7E-484A-DA50-6DB8F800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849A5-D94E-D519-547C-24DA9890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150F8-19E3-E8D4-3D9A-16CD0B5D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CAEA-0106-D1CA-8736-98DBA4FA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45256-90E9-5278-4FBF-E60838A2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EA0EF-4B32-138F-3E4B-13D72874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E563-9456-6952-D9D1-EE5633E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269E8-6DDC-0641-0F30-4D4F903E9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CB533-E6E4-D1D7-9524-BF71EF1E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DE187-C37A-7A56-8338-A386E973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2425C-4B3B-7AE9-9832-B42C9EE6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C8815-7B39-6BC0-13F4-C4F45C56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8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D0191-43D6-1250-9FF3-092FE94D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A6AA0-9F4C-ED4E-B3A9-9CEED18C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EF7BE-D988-2B2A-4FF7-E024C23D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A6970-B344-4726-AA8B-A551610B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54418-1C2C-6C33-AA95-1B62B680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19DC83-5D9C-C87B-0D6B-1D18643B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D5C16-DD58-6211-92F7-795CCE2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DC26B-2496-093E-3282-D035DDE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C9EA1-139A-A642-612F-9D0C3BC5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CF8F4B-CDE9-A04B-88ED-E2ABF15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CFCFC9-24A9-09A6-BF98-8A911712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6F7BA7-AFF1-1EF3-6D23-B894D81C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09AD1A-70D3-FC48-3595-0C019069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170ADD-8B38-0368-641F-7FC851ED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7DC35-A7B2-E47E-5BC6-70BAA8DE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DCBA-D1FC-C511-3DC5-36563DBF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C14B0-A220-5000-1B93-10D2F363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45BF9-34DF-0209-5B5C-97A1A0CC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E8BEA-C463-29C6-3541-278E344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783A6-575E-C949-9202-2BF69C26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FF3BE-1011-0B93-7D56-ABED83C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4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CA7D1-5DEA-FFC2-9767-D6765510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927CC-6885-3E82-AA5D-D08DED33E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AE4E4-A0A6-4480-5C50-71709D4F2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AA893-7503-D617-3371-D111BDC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A7897-79A8-625B-7C2F-6BF1E011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02F76-4993-3E78-8576-6422FF78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A1A947-E6D8-A408-2C34-C4EFEDB7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7FFB7-FD2E-59EF-818E-42E4BE15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EB799-FB99-4483-9F1A-FC3690235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9DA9-33CE-44DD-B5FA-03F9E08E1FD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932C1-9373-D26B-DF77-4E40843F2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FAC25-9219-23E9-875E-239457015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2E124-A1E7-4EB8-B2E9-DE294064D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524DA-EF84-4E9F-BF31-3B204110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F722-5D40-00DA-2235-1E50D727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基于全国各地区景点门票的售卖情况数据，分析全国热门景点分布和国民出游情况，看看哪些景点比较受欢迎，需要分析解决问题有：（全国景点分布，国民假期出游分析及建议）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	全国销量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Top20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的热门景点（热门景点）；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	全国各省市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4A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5A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景区数量（景点分布情况）；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	全国各省市假期出行数据在地图上的分布（出游分析及建议）。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要求：在彩云云库中“作业二”文件夹内，完成作业报告模板中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详细设计方案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部分，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word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文件请以“姓名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作业二”命名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作业提交截止时间：下周四（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24:00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6224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第二次作业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 Tu</dc:creator>
  <cp:lastModifiedBy>Le Tu</cp:lastModifiedBy>
  <cp:revision>7</cp:revision>
  <dcterms:created xsi:type="dcterms:W3CDTF">2023-11-27T12:19:46Z</dcterms:created>
  <dcterms:modified xsi:type="dcterms:W3CDTF">2023-11-30T03:47:46Z</dcterms:modified>
</cp:coreProperties>
</file>