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  <p:sldId id="264" r:id="rId4"/>
    <p:sldId id="268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1352"/>
    <a:srgbClr val="D5FC79"/>
    <a:srgbClr val="F4EDDA"/>
    <a:srgbClr val="22289A"/>
    <a:srgbClr val="0D5427"/>
    <a:srgbClr val="9AF3A0"/>
    <a:srgbClr val="DC348C"/>
    <a:srgbClr val="00D7D1"/>
    <a:srgbClr val="E668C2"/>
    <a:srgbClr val="F08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1"/>
    <p:restoredTop sz="94729"/>
  </p:normalViewPr>
  <p:slideViewPr>
    <p:cSldViewPr snapToGrid="0" snapToObjects="1">
      <p:cViewPr varScale="1">
        <p:scale>
          <a:sx n="100" d="100"/>
          <a:sy n="100" d="100"/>
        </p:scale>
        <p:origin x="160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46BCF-3DF3-1C46-8A5A-C2E671D89A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B89621-8BA2-3543-A810-7BF88E3129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4223A-EFED-2E44-8A10-BB6974E46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57409-D8EC-594D-A9AE-44794CD18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FEC57-AE24-5D4A-967C-AA3515532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10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50853-132E-BE44-BCE3-188074AC5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2D5CC8-ADA0-D242-92FC-327F71E87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120C0-A5DA-5D46-A45C-AA7C2AFFA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956BF-5B64-9F4E-A94E-B28AC2321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5AFD0-5E24-864A-AE16-B05BF2B0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96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666352-C3A2-FE42-B5A0-A60FF18716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3CAA7D-9D12-1149-8781-274B805C9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0C08-1313-3745-AB6C-555833995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66FC2-99B2-DB4D-9A80-6C23F4C1F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F6323-61B7-CB4C-A2EE-0DB89955C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74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A36F2-DF1A-E040-981B-1BEABFFD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6F70B-6A88-B540-8BFD-76EAE4486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26622-FEA5-D545-B18C-651FE09E5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D5852-9DF4-BD4E-B524-8C66AE2EE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B7FAA-991D-234E-A6AB-4697EF8AD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38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55D42-456C-5949-9399-C305D3F59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1F6CE-6BAF-B84C-BF7E-946199183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0D331-B67E-8D4F-9711-AC3690D5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5428C-8E80-7A4D-9769-9044E7E11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21229-3740-954E-A4E0-242E3F8A6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05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38214-CC73-B24D-9DEF-8DD5B057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DDF6D-915F-7C4E-884D-3CB4412429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973564-C894-DE40-A0A8-DF0EFE7BA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6C608-9ABE-D54B-84B3-F01909E8C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5/23/21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6D4383-143D-C146-98FE-2D8E8578E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EE7FCF-EB25-8141-AC65-F49AD9C95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81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6F9A0-DFF9-D049-9107-96D0064FB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8FD7F-A954-5A40-AEEB-7FE30D26B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E41AC6-F2C9-524F-9D25-B431FFB56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322E4E-DCB4-DB4E-91EF-B11A3703FC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0CA3DE-AC3D-8D41-BD87-7FB0579116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41D25F-FBE0-A344-AB51-96B1827E2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5/23/21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7B1A86-5B5E-6148-B068-F6A932368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09D1C3-BE0F-604D-BE65-7766942E7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78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EC5D2-2A75-5041-B7BB-859BFD177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B1DBE7-D41B-774C-AD83-E66FC9E83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5/23/21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1D7DC-D8BB-DB49-A542-457D11D9B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614F01-57E6-3349-880B-04F2D321B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52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9F9C64-3FEE-004A-84D2-4E2D30611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5/23/21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782A50-7BD4-2347-9A0F-A661D5011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9D6BF3-E155-F94A-8A72-5FF2B6FB2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9727F-1C22-8F48-A35D-4DA2C0645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F70BD-F4A5-904B-891E-FEEC0EAC5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E659B7-8EBC-D34E-A0BD-9325CB1EF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3D0A1E-EB93-3C44-9262-8C3223F85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5/23/21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33290-64CE-E645-9817-7645B9F85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55A70F-20F1-E74D-994D-4C895D059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05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1C436-9866-4D4A-8E1B-9AB2775EE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AECBA5-23BF-FD41-BCF5-66F693AF3F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BE85B2-0D67-5E47-8738-AB0C41FEC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626487-D2D6-1B47-AC15-C586D596D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5/23/21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F7B15A-2F03-CC4B-8396-801E92D87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A0148-F349-784B-9109-AB3973BF5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072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DFC99E-3F46-8A46-A01C-94AEF2943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E215C-044E-2E45-AACF-B95C9033E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18F1B-0232-0E49-AC5E-BC8A111387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BC319-22AA-2A42-AC60-5E515AE3E203}" type="datetimeFigureOut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EBC5C-DEE9-FE41-AC65-A0F3BFD510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ED2D7-78A2-4947-89D8-0357D2DB37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56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tif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84AA421-6340-0D4F-8246-118497EE0622}"/>
              </a:ext>
            </a:extLst>
          </p:cNvPr>
          <p:cNvSpPr/>
          <p:nvPr/>
        </p:nvSpPr>
        <p:spPr>
          <a:xfrm>
            <a:off x="0" y="0"/>
            <a:ext cx="9839739" cy="433951"/>
          </a:xfrm>
          <a:prstGeom prst="rect">
            <a:avLst/>
          </a:prstGeom>
          <a:solidFill>
            <a:srgbClr val="0D5427">
              <a:alpha val="9764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Los Alamos National Laboratory">
            <a:extLst>
              <a:ext uri="{FF2B5EF4-FFF2-40B4-BE49-F238E27FC236}">
                <a16:creationId xmlns:a16="http://schemas.microsoft.com/office/drawing/2014/main" id="{5174832A-C863-F84D-8759-5388924CE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398" y="6317553"/>
            <a:ext cx="1268055" cy="507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526513-3065-224A-B969-BDAD63626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720" y="6354189"/>
            <a:ext cx="2116836" cy="433951"/>
          </a:xfrm>
          <a:prstGeom prst="rect">
            <a:avLst/>
          </a:prstGeom>
        </p:spPr>
      </p:pic>
      <p:pic>
        <p:nvPicPr>
          <p:cNvPr id="1028" name="Picture 4" descr="ASU logo - official - horizontal">
            <a:extLst>
              <a:ext uri="{FF2B5EF4-FFF2-40B4-BE49-F238E27FC236}">
                <a16:creationId xmlns:a16="http://schemas.microsoft.com/office/drawing/2014/main" id="{F92116F4-F2B1-A044-A4DD-08A5E10CE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373" y="6352132"/>
            <a:ext cx="1583366" cy="438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C525591-9230-9F42-9FDA-92393B143C62}"/>
              </a:ext>
            </a:extLst>
          </p:cNvPr>
          <p:cNvSpPr/>
          <p:nvPr/>
        </p:nvSpPr>
        <p:spPr>
          <a:xfrm>
            <a:off x="2137720" y="28048"/>
            <a:ext cx="74558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i="0" u="none" strike="noStrike" dirty="0">
                <a:solidFill>
                  <a:schemeClr val="bg1"/>
                </a:solidFill>
                <a:effectLst/>
                <a:latin typeface="Arial Nova" panose="020F0502020204030204" pitchFamily="34" charset="0"/>
              </a:rPr>
              <a:t>1st Annual Undergraduate Quantitative Biology Summer School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FDD344-FCBE-A440-8895-594C050FDB0D}"/>
              </a:ext>
            </a:extLst>
          </p:cNvPr>
          <p:cNvSpPr/>
          <p:nvPr/>
        </p:nvSpPr>
        <p:spPr>
          <a:xfrm>
            <a:off x="639417" y="2814959"/>
            <a:ext cx="8560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D5427"/>
                </a:solidFill>
                <a:latin typeface="Arial Nova" panose="020B0504020202020204" pitchFamily="34" charset="0"/>
              </a:rPr>
              <a:t>Module 1:</a:t>
            </a:r>
            <a:r>
              <a:rPr lang="en-US" dirty="0">
                <a:solidFill>
                  <a:srgbClr val="0D5427"/>
                </a:solidFill>
                <a:latin typeface="Arial Nova" panose="020B0504020202020204" pitchFamily="34" charset="0"/>
              </a:rPr>
              <a:t> Bootcamp Basics to get Started with Scientific Computing in Python 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1E2C10-24A6-2746-9DD9-EBCE90FEEF5B}"/>
              </a:ext>
            </a:extLst>
          </p:cNvPr>
          <p:cNvSpPr/>
          <p:nvPr/>
        </p:nvSpPr>
        <p:spPr>
          <a:xfrm>
            <a:off x="639417" y="3219539"/>
            <a:ext cx="33362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D5427"/>
                </a:solidFill>
                <a:latin typeface="Arial Nova" panose="020B0504020202020204" pitchFamily="34" charset="0"/>
              </a:rPr>
              <a:t>Instructor:</a:t>
            </a:r>
            <a:r>
              <a:rPr lang="en-US" dirty="0">
                <a:solidFill>
                  <a:srgbClr val="0D5427"/>
                </a:solidFill>
                <a:latin typeface="Arial Nova" panose="020B0504020202020204" pitchFamily="34" charset="0"/>
              </a:rPr>
              <a:t> Luis Aguilera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E7DCBD5-399E-1B4E-BDA8-C605B58668CF}"/>
              </a:ext>
            </a:extLst>
          </p:cNvPr>
          <p:cNvSpPr/>
          <p:nvPr/>
        </p:nvSpPr>
        <p:spPr>
          <a:xfrm>
            <a:off x="639417" y="3624119"/>
            <a:ext cx="48204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D5427"/>
                </a:solidFill>
                <a:latin typeface="Arial Nova" panose="020B0504020202020204" pitchFamily="34" charset="0"/>
              </a:rPr>
              <a:t>e-mail: </a:t>
            </a:r>
            <a:r>
              <a:rPr lang="en-US" dirty="0" err="1">
                <a:solidFill>
                  <a:srgbClr val="0D5427"/>
                </a:solidFill>
                <a:latin typeface="Arial Nova" panose="020B0504020202020204" pitchFamily="34" charset="0"/>
              </a:rPr>
              <a:t>luis.aguilera@colostate.edu</a:t>
            </a:r>
            <a:endParaRPr lang="en-US" dirty="0">
              <a:solidFill>
                <a:srgbClr val="0D5427"/>
              </a:solidFill>
              <a:latin typeface="Arial Nova" panose="020B05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6A23009-27DE-4848-965E-A680433509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86590" y="0"/>
            <a:ext cx="1479110" cy="465919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2597FA61-0FA2-444D-9689-C1621DCE5B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05"/>
          <a:stretch/>
        </p:blipFill>
        <p:spPr bwMode="auto">
          <a:xfrm>
            <a:off x="10216669" y="2238109"/>
            <a:ext cx="1749031" cy="189236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103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0EA4E08-4F88-4B75-BDFB-5879CDA5FA67}"/>
              </a:ext>
            </a:extLst>
          </p:cNvPr>
          <p:cNvSpPr/>
          <p:nvPr/>
        </p:nvSpPr>
        <p:spPr>
          <a:xfrm>
            <a:off x="8839200" y="1231900"/>
            <a:ext cx="1275802" cy="979423"/>
          </a:xfrm>
          <a:prstGeom prst="rect">
            <a:avLst/>
          </a:prstGeom>
          <a:solidFill>
            <a:srgbClr val="F4ED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29CBF1-0999-934D-9DE2-A920C68E8D03}"/>
              </a:ext>
            </a:extLst>
          </p:cNvPr>
          <p:cNvSpPr/>
          <p:nvPr/>
        </p:nvSpPr>
        <p:spPr>
          <a:xfrm>
            <a:off x="0" y="48338"/>
            <a:ext cx="118905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D5427"/>
                </a:solidFill>
                <a:latin typeface="Arial Nova" panose="020B0504020202020204" pitchFamily="34" charset="0"/>
              </a:rPr>
              <a:t>Title</a:t>
            </a:r>
            <a:endParaRPr lang="en-US" sz="1600" dirty="0">
              <a:solidFill>
                <a:srgbClr val="0D5427"/>
              </a:solidFill>
              <a:latin typeface="Arial Nova" panose="020B05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34A38C-41E7-F34D-9F1E-FAA14A1CE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560" y="65922"/>
            <a:ext cx="1758222" cy="553839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417003F-7960-F14A-99DE-574BCA69C207}"/>
              </a:ext>
            </a:extLst>
          </p:cNvPr>
          <p:cNvSpPr/>
          <p:nvPr/>
        </p:nvSpPr>
        <p:spPr>
          <a:xfrm>
            <a:off x="103267" y="663780"/>
            <a:ext cx="11871738" cy="45719"/>
          </a:xfrm>
          <a:prstGeom prst="roundRect">
            <a:avLst/>
          </a:prstGeom>
          <a:solidFill>
            <a:srgbClr val="0D5427"/>
          </a:solidFill>
          <a:ln>
            <a:solidFill>
              <a:srgbClr val="0D5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D5427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3371D4-399C-4536-891A-01B2862ACA10}"/>
              </a:ext>
            </a:extLst>
          </p:cNvPr>
          <p:cNvSpPr/>
          <p:nvPr/>
        </p:nvSpPr>
        <p:spPr>
          <a:xfrm>
            <a:off x="122045" y="816350"/>
            <a:ext cx="1577446" cy="5943615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 w="22225" cmpd="sng">
            <a:solidFill>
              <a:srgbClr val="13582C">
                <a:alpha val="99000"/>
              </a:srgb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116836"/>
                      <a:gd name="connsiteY0" fmla="*/ 0 h 6261206"/>
                      <a:gd name="connsiteX1" fmla="*/ 550377 w 2116836"/>
                      <a:gd name="connsiteY1" fmla="*/ 0 h 6261206"/>
                      <a:gd name="connsiteX2" fmla="*/ 1058418 w 2116836"/>
                      <a:gd name="connsiteY2" fmla="*/ 0 h 6261206"/>
                      <a:gd name="connsiteX3" fmla="*/ 1587627 w 2116836"/>
                      <a:gd name="connsiteY3" fmla="*/ 0 h 6261206"/>
                      <a:gd name="connsiteX4" fmla="*/ 2116836 w 2116836"/>
                      <a:gd name="connsiteY4" fmla="*/ 0 h 6261206"/>
                      <a:gd name="connsiteX5" fmla="*/ 2116836 w 2116836"/>
                      <a:gd name="connsiteY5" fmla="*/ 443976 h 6261206"/>
                      <a:gd name="connsiteX6" fmla="*/ 2116836 w 2116836"/>
                      <a:gd name="connsiteY6" fmla="*/ 825341 h 6261206"/>
                      <a:gd name="connsiteX7" fmla="*/ 2116836 w 2116836"/>
                      <a:gd name="connsiteY7" fmla="*/ 1269317 h 6261206"/>
                      <a:gd name="connsiteX8" fmla="*/ 2116836 w 2116836"/>
                      <a:gd name="connsiteY8" fmla="*/ 1775906 h 6261206"/>
                      <a:gd name="connsiteX9" fmla="*/ 2116836 w 2116836"/>
                      <a:gd name="connsiteY9" fmla="*/ 2345106 h 6261206"/>
                      <a:gd name="connsiteX10" fmla="*/ 2116836 w 2116836"/>
                      <a:gd name="connsiteY10" fmla="*/ 2789083 h 6261206"/>
                      <a:gd name="connsiteX11" fmla="*/ 2116836 w 2116836"/>
                      <a:gd name="connsiteY11" fmla="*/ 3483507 h 6261206"/>
                      <a:gd name="connsiteX12" fmla="*/ 2116836 w 2116836"/>
                      <a:gd name="connsiteY12" fmla="*/ 4052708 h 6261206"/>
                      <a:gd name="connsiteX13" fmla="*/ 2116836 w 2116836"/>
                      <a:gd name="connsiteY13" fmla="*/ 4747133 h 6261206"/>
                      <a:gd name="connsiteX14" fmla="*/ 2116836 w 2116836"/>
                      <a:gd name="connsiteY14" fmla="*/ 5378945 h 6261206"/>
                      <a:gd name="connsiteX15" fmla="*/ 2116836 w 2116836"/>
                      <a:gd name="connsiteY15" fmla="*/ 6261206 h 6261206"/>
                      <a:gd name="connsiteX16" fmla="*/ 1566459 w 2116836"/>
                      <a:gd name="connsiteY16" fmla="*/ 6261206 h 6261206"/>
                      <a:gd name="connsiteX17" fmla="*/ 1016081 w 2116836"/>
                      <a:gd name="connsiteY17" fmla="*/ 6261206 h 6261206"/>
                      <a:gd name="connsiteX18" fmla="*/ 486872 w 2116836"/>
                      <a:gd name="connsiteY18" fmla="*/ 6261206 h 6261206"/>
                      <a:gd name="connsiteX19" fmla="*/ 0 w 2116836"/>
                      <a:gd name="connsiteY19" fmla="*/ 6261206 h 6261206"/>
                      <a:gd name="connsiteX20" fmla="*/ 0 w 2116836"/>
                      <a:gd name="connsiteY20" fmla="*/ 5566781 h 6261206"/>
                      <a:gd name="connsiteX21" fmla="*/ 0 w 2116836"/>
                      <a:gd name="connsiteY21" fmla="*/ 4872357 h 6261206"/>
                      <a:gd name="connsiteX22" fmla="*/ 0 w 2116836"/>
                      <a:gd name="connsiteY22" fmla="*/ 4303156 h 6261206"/>
                      <a:gd name="connsiteX23" fmla="*/ 0 w 2116836"/>
                      <a:gd name="connsiteY23" fmla="*/ 3671344 h 6261206"/>
                      <a:gd name="connsiteX24" fmla="*/ 0 w 2116836"/>
                      <a:gd name="connsiteY24" fmla="*/ 3102143 h 6261206"/>
                      <a:gd name="connsiteX25" fmla="*/ 0 w 2116836"/>
                      <a:gd name="connsiteY25" fmla="*/ 2532942 h 6261206"/>
                      <a:gd name="connsiteX26" fmla="*/ 0 w 2116836"/>
                      <a:gd name="connsiteY26" fmla="*/ 1963742 h 6261206"/>
                      <a:gd name="connsiteX27" fmla="*/ 0 w 2116836"/>
                      <a:gd name="connsiteY27" fmla="*/ 1582378 h 6261206"/>
                      <a:gd name="connsiteX28" fmla="*/ 0 w 2116836"/>
                      <a:gd name="connsiteY28" fmla="*/ 950565 h 6261206"/>
                      <a:gd name="connsiteX29" fmla="*/ 0 w 2116836"/>
                      <a:gd name="connsiteY29" fmla="*/ 569201 h 6261206"/>
                      <a:gd name="connsiteX30" fmla="*/ 0 w 2116836"/>
                      <a:gd name="connsiteY30" fmla="*/ 0 h 62612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2116836" h="6261206" fill="none" extrusionOk="0">
                        <a:moveTo>
                          <a:pt x="0" y="0"/>
                        </a:moveTo>
                        <a:cubicBezTo>
                          <a:pt x="225918" y="-34016"/>
                          <a:pt x="395079" y="44159"/>
                          <a:pt x="550377" y="0"/>
                        </a:cubicBezTo>
                        <a:cubicBezTo>
                          <a:pt x="705675" y="-44159"/>
                          <a:pt x="925264" y="18151"/>
                          <a:pt x="1058418" y="0"/>
                        </a:cubicBezTo>
                        <a:cubicBezTo>
                          <a:pt x="1191572" y="-18151"/>
                          <a:pt x="1363242" y="33856"/>
                          <a:pt x="1587627" y="0"/>
                        </a:cubicBezTo>
                        <a:cubicBezTo>
                          <a:pt x="1812012" y="-33856"/>
                          <a:pt x="1878985" y="29310"/>
                          <a:pt x="2116836" y="0"/>
                        </a:cubicBezTo>
                        <a:cubicBezTo>
                          <a:pt x="2159368" y="204024"/>
                          <a:pt x="2101610" y="287280"/>
                          <a:pt x="2116836" y="443976"/>
                        </a:cubicBezTo>
                        <a:cubicBezTo>
                          <a:pt x="2132062" y="600672"/>
                          <a:pt x="2115766" y="667996"/>
                          <a:pt x="2116836" y="825341"/>
                        </a:cubicBezTo>
                        <a:cubicBezTo>
                          <a:pt x="2117906" y="982686"/>
                          <a:pt x="2077803" y="1120058"/>
                          <a:pt x="2116836" y="1269317"/>
                        </a:cubicBezTo>
                        <a:cubicBezTo>
                          <a:pt x="2155869" y="1418576"/>
                          <a:pt x="2114106" y="1588629"/>
                          <a:pt x="2116836" y="1775906"/>
                        </a:cubicBezTo>
                        <a:cubicBezTo>
                          <a:pt x="2119566" y="1963183"/>
                          <a:pt x="2101020" y="2128890"/>
                          <a:pt x="2116836" y="2345106"/>
                        </a:cubicBezTo>
                        <a:cubicBezTo>
                          <a:pt x="2132652" y="2561322"/>
                          <a:pt x="2115868" y="2574478"/>
                          <a:pt x="2116836" y="2789083"/>
                        </a:cubicBezTo>
                        <a:cubicBezTo>
                          <a:pt x="2117804" y="3003688"/>
                          <a:pt x="2062089" y="3302658"/>
                          <a:pt x="2116836" y="3483507"/>
                        </a:cubicBezTo>
                        <a:cubicBezTo>
                          <a:pt x="2171583" y="3664356"/>
                          <a:pt x="2101663" y="3831819"/>
                          <a:pt x="2116836" y="4052708"/>
                        </a:cubicBezTo>
                        <a:cubicBezTo>
                          <a:pt x="2132009" y="4273597"/>
                          <a:pt x="2055702" y="4456217"/>
                          <a:pt x="2116836" y="4747133"/>
                        </a:cubicBezTo>
                        <a:cubicBezTo>
                          <a:pt x="2177970" y="5038050"/>
                          <a:pt x="2068871" y="5192335"/>
                          <a:pt x="2116836" y="5378945"/>
                        </a:cubicBezTo>
                        <a:cubicBezTo>
                          <a:pt x="2164801" y="5565555"/>
                          <a:pt x="2064795" y="6030993"/>
                          <a:pt x="2116836" y="6261206"/>
                        </a:cubicBezTo>
                        <a:cubicBezTo>
                          <a:pt x="1928233" y="6278718"/>
                          <a:pt x="1685770" y="6219426"/>
                          <a:pt x="1566459" y="6261206"/>
                        </a:cubicBezTo>
                        <a:cubicBezTo>
                          <a:pt x="1447148" y="6302986"/>
                          <a:pt x="1203439" y="6244651"/>
                          <a:pt x="1016081" y="6261206"/>
                        </a:cubicBezTo>
                        <a:cubicBezTo>
                          <a:pt x="828723" y="6277761"/>
                          <a:pt x="593713" y="6201409"/>
                          <a:pt x="486872" y="6261206"/>
                        </a:cubicBezTo>
                        <a:cubicBezTo>
                          <a:pt x="380031" y="6321003"/>
                          <a:pt x="120721" y="6219335"/>
                          <a:pt x="0" y="6261206"/>
                        </a:cubicBezTo>
                        <a:cubicBezTo>
                          <a:pt x="-22346" y="6029246"/>
                          <a:pt x="71141" y="5860547"/>
                          <a:pt x="0" y="5566781"/>
                        </a:cubicBezTo>
                        <a:cubicBezTo>
                          <a:pt x="-71141" y="5273016"/>
                          <a:pt x="69428" y="5078049"/>
                          <a:pt x="0" y="4872357"/>
                        </a:cubicBezTo>
                        <a:cubicBezTo>
                          <a:pt x="-69428" y="4666665"/>
                          <a:pt x="63076" y="4570884"/>
                          <a:pt x="0" y="4303156"/>
                        </a:cubicBezTo>
                        <a:cubicBezTo>
                          <a:pt x="-63076" y="4035428"/>
                          <a:pt x="32504" y="3819356"/>
                          <a:pt x="0" y="3671344"/>
                        </a:cubicBezTo>
                        <a:cubicBezTo>
                          <a:pt x="-32504" y="3523332"/>
                          <a:pt x="17503" y="3348248"/>
                          <a:pt x="0" y="3102143"/>
                        </a:cubicBezTo>
                        <a:cubicBezTo>
                          <a:pt x="-17503" y="2856038"/>
                          <a:pt x="21591" y="2763441"/>
                          <a:pt x="0" y="2532942"/>
                        </a:cubicBezTo>
                        <a:cubicBezTo>
                          <a:pt x="-21591" y="2302443"/>
                          <a:pt x="68254" y="2235060"/>
                          <a:pt x="0" y="1963742"/>
                        </a:cubicBezTo>
                        <a:cubicBezTo>
                          <a:pt x="-68254" y="1692424"/>
                          <a:pt x="10005" y="1754039"/>
                          <a:pt x="0" y="1582378"/>
                        </a:cubicBezTo>
                        <a:cubicBezTo>
                          <a:pt x="-10005" y="1410717"/>
                          <a:pt x="60088" y="1252307"/>
                          <a:pt x="0" y="950565"/>
                        </a:cubicBezTo>
                        <a:cubicBezTo>
                          <a:pt x="-60088" y="648823"/>
                          <a:pt x="43154" y="738812"/>
                          <a:pt x="0" y="569201"/>
                        </a:cubicBezTo>
                        <a:cubicBezTo>
                          <a:pt x="-43154" y="399590"/>
                          <a:pt x="3087" y="259507"/>
                          <a:pt x="0" y="0"/>
                        </a:cubicBezTo>
                        <a:close/>
                      </a:path>
                      <a:path w="2116836" h="6261206" stroke="0" extrusionOk="0">
                        <a:moveTo>
                          <a:pt x="0" y="0"/>
                        </a:moveTo>
                        <a:cubicBezTo>
                          <a:pt x="194979" y="-17842"/>
                          <a:pt x="275613" y="24047"/>
                          <a:pt x="508041" y="0"/>
                        </a:cubicBezTo>
                        <a:cubicBezTo>
                          <a:pt x="740469" y="-24047"/>
                          <a:pt x="797934" y="16205"/>
                          <a:pt x="973745" y="0"/>
                        </a:cubicBezTo>
                        <a:cubicBezTo>
                          <a:pt x="1149556" y="-16205"/>
                          <a:pt x="1311326" y="51706"/>
                          <a:pt x="1545290" y="0"/>
                        </a:cubicBezTo>
                        <a:cubicBezTo>
                          <a:pt x="1779254" y="-51706"/>
                          <a:pt x="1839294" y="59057"/>
                          <a:pt x="2116836" y="0"/>
                        </a:cubicBezTo>
                        <a:cubicBezTo>
                          <a:pt x="2125097" y="190710"/>
                          <a:pt x="2113017" y="356820"/>
                          <a:pt x="2116836" y="506588"/>
                        </a:cubicBezTo>
                        <a:cubicBezTo>
                          <a:pt x="2120655" y="656356"/>
                          <a:pt x="2081267" y="797988"/>
                          <a:pt x="2116836" y="950565"/>
                        </a:cubicBezTo>
                        <a:cubicBezTo>
                          <a:pt x="2152405" y="1103142"/>
                          <a:pt x="2084051" y="1404827"/>
                          <a:pt x="2116836" y="1519765"/>
                        </a:cubicBezTo>
                        <a:cubicBezTo>
                          <a:pt x="2149621" y="1634703"/>
                          <a:pt x="2108642" y="1816681"/>
                          <a:pt x="2116836" y="2088966"/>
                        </a:cubicBezTo>
                        <a:cubicBezTo>
                          <a:pt x="2125030" y="2361251"/>
                          <a:pt x="2083755" y="2326902"/>
                          <a:pt x="2116836" y="2532942"/>
                        </a:cubicBezTo>
                        <a:cubicBezTo>
                          <a:pt x="2149917" y="2738982"/>
                          <a:pt x="2084942" y="2880121"/>
                          <a:pt x="2116836" y="2976919"/>
                        </a:cubicBezTo>
                        <a:cubicBezTo>
                          <a:pt x="2148730" y="3073717"/>
                          <a:pt x="2066025" y="3261988"/>
                          <a:pt x="2116836" y="3546119"/>
                        </a:cubicBezTo>
                        <a:cubicBezTo>
                          <a:pt x="2167647" y="3830250"/>
                          <a:pt x="2056171" y="3975028"/>
                          <a:pt x="2116836" y="4177932"/>
                        </a:cubicBezTo>
                        <a:cubicBezTo>
                          <a:pt x="2177501" y="4380836"/>
                          <a:pt x="2110320" y="4401695"/>
                          <a:pt x="2116836" y="4559296"/>
                        </a:cubicBezTo>
                        <a:cubicBezTo>
                          <a:pt x="2123352" y="4716897"/>
                          <a:pt x="2106247" y="4909785"/>
                          <a:pt x="2116836" y="5128497"/>
                        </a:cubicBezTo>
                        <a:cubicBezTo>
                          <a:pt x="2127425" y="5347209"/>
                          <a:pt x="2070713" y="5463623"/>
                          <a:pt x="2116836" y="5697697"/>
                        </a:cubicBezTo>
                        <a:cubicBezTo>
                          <a:pt x="2162959" y="5931771"/>
                          <a:pt x="2065839" y="5991022"/>
                          <a:pt x="2116836" y="6261206"/>
                        </a:cubicBezTo>
                        <a:cubicBezTo>
                          <a:pt x="1993577" y="6323026"/>
                          <a:pt x="1833543" y="6207492"/>
                          <a:pt x="1566459" y="6261206"/>
                        </a:cubicBezTo>
                        <a:cubicBezTo>
                          <a:pt x="1299375" y="6314920"/>
                          <a:pt x="1184532" y="6197961"/>
                          <a:pt x="1037250" y="6261206"/>
                        </a:cubicBezTo>
                        <a:cubicBezTo>
                          <a:pt x="889968" y="6324451"/>
                          <a:pt x="675538" y="6260177"/>
                          <a:pt x="571546" y="6261206"/>
                        </a:cubicBezTo>
                        <a:cubicBezTo>
                          <a:pt x="467554" y="6262235"/>
                          <a:pt x="125534" y="6241738"/>
                          <a:pt x="0" y="6261206"/>
                        </a:cubicBezTo>
                        <a:cubicBezTo>
                          <a:pt x="-57040" y="6099636"/>
                          <a:pt x="2135" y="5712203"/>
                          <a:pt x="0" y="5566781"/>
                        </a:cubicBezTo>
                        <a:cubicBezTo>
                          <a:pt x="-2135" y="5421359"/>
                          <a:pt x="37294" y="5021150"/>
                          <a:pt x="0" y="4872357"/>
                        </a:cubicBezTo>
                        <a:cubicBezTo>
                          <a:pt x="-37294" y="4723564"/>
                          <a:pt x="7798" y="4522358"/>
                          <a:pt x="0" y="4303156"/>
                        </a:cubicBezTo>
                        <a:cubicBezTo>
                          <a:pt x="-7798" y="4083954"/>
                          <a:pt x="58613" y="4042155"/>
                          <a:pt x="0" y="3796568"/>
                        </a:cubicBezTo>
                        <a:cubicBezTo>
                          <a:pt x="-58613" y="3550981"/>
                          <a:pt x="26008" y="3516111"/>
                          <a:pt x="0" y="3415203"/>
                        </a:cubicBezTo>
                        <a:cubicBezTo>
                          <a:pt x="-26008" y="3314296"/>
                          <a:pt x="40033" y="3189905"/>
                          <a:pt x="0" y="3033839"/>
                        </a:cubicBezTo>
                        <a:cubicBezTo>
                          <a:pt x="-40033" y="2877773"/>
                          <a:pt x="40622" y="2657965"/>
                          <a:pt x="0" y="2402026"/>
                        </a:cubicBezTo>
                        <a:cubicBezTo>
                          <a:pt x="-40622" y="2146087"/>
                          <a:pt x="50341" y="2089474"/>
                          <a:pt x="0" y="1958050"/>
                        </a:cubicBezTo>
                        <a:cubicBezTo>
                          <a:pt x="-50341" y="1826626"/>
                          <a:pt x="11843" y="1502672"/>
                          <a:pt x="0" y="1263625"/>
                        </a:cubicBezTo>
                        <a:cubicBezTo>
                          <a:pt x="-11843" y="1024579"/>
                          <a:pt x="9227" y="897968"/>
                          <a:pt x="0" y="757037"/>
                        </a:cubicBezTo>
                        <a:cubicBezTo>
                          <a:pt x="-9227" y="616106"/>
                          <a:pt x="36062" y="29252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18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 Nova" panose="020B05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9448C9-2A66-4E3B-AAC2-8BB995AF1DB0}"/>
              </a:ext>
            </a:extLst>
          </p:cNvPr>
          <p:cNvSpPr/>
          <p:nvPr/>
        </p:nvSpPr>
        <p:spPr>
          <a:xfrm>
            <a:off x="122045" y="816350"/>
            <a:ext cx="15774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0" u="none" strike="noStrike" dirty="0">
                <a:effectLst/>
                <a:latin typeface="Arial Nova" panose="020F0502020204030204" pitchFamily="34" charset="0"/>
              </a:rPr>
              <a:t>Outline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Bullet 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Bullet 2</a:t>
            </a:r>
          </a:p>
          <a:p>
            <a:endParaRPr lang="en-US" sz="1400" i="0" u="none" strike="noStrike" dirty="0">
              <a:effectLst/>
              <a:latin typeface="Arial Nova" panose="020F050202020403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B7DFC01-1028-40BA-B8F8-54837B70336B}"/>
              </a:ext>
            </a:extLst>
          </p:cNvPr>
          <p:cNvSpPr/>
          <p:nvPr/>
        </p:nvSpPr>
        <p:spPr>
          <a:xfrm>
            <a:off x="9384205" y="5825920"/>
            <a:ext cx="736600" cy="736600"/>
          </a:xfrm>
          <a:prstGeom prst="ellipse">
            <a:avLst/>
          </a:prstGeom>
          <a:solidFill>
            <a:srgbClr val="F4EDDA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2EE7B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3B7E43F-5DF0-4788-9D3D-12882A0CB4B5}"/>
              </a:ext>
            </a:extLst>
          </p:cNvPr>
          <p:cNvSpPr/>
          <p:nvPr/>
        </p:nvSpPr>
        <p:spPr>
          <a:xfrm>
            <a:off x="10311305" y="5825920"/>
            <a:ext cx="736600" cy="736600"/>
          </a:xfrm>
          <a:prstGeom prst="ellipse">
            <a:avLst/>
          </a:prstGeom>
          <a:solidFill>
            <a:srgbClr val="DF135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47149C5-DEC1-486A-98E0-6E8D9CFC0283}"/>
              </a:ext>
            </a:extLst>
          </p:cNvPr>
          <p:cNvSpPr/>
          <p:nvPr/>
        </p:nvSpPr>
        <p:spPr>
          <a:xfrm>
            <a:off x="11238405" y="5825920"/>
            <a:ext cx="736600" cy="736600"/>
          </a:xfrm>
          <a:prstGeom prst="ellipse">
            <a:avLst/>
          </a:prstGeom>
          <a:solidFill>
            <a:srgbClr val="22289A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51A9CC0-F160-4DBA-97BA-E0733EB5E48E}"/>
              </a:ext>
            </a:extLst>
          </p:cNvPr>
          <p:cNvSpPr/>
          <p:nvPr/>
        </p:nvSpPr>
        <p:spPr>
          <a:xfrm>
            <a:off x="8457105" y="5825920"/>
            <a:ext cx="736600" cy="736600"/>
          </a:xfrm>
          <a:prstGeom prst="ellipse">
            <a:avLst/>
          </a:prstGeom>
          <a:solidFill>
            <a:srgbClr val="0D5427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Text&#10;&#10;Description automatically generated">
            <a:extLst>
              <a:ext uri="{FF2B5EF4-FFF2-40B4-BE49-F238E27FC236}">
                <a16:creationId xmlns:a16="http://schemas.microsoft.com/office/drawing/2014/main" id="{6E86F256-E72A-4BDC-BF1E-44E352CB29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283" b="23633"/>
          <a:stretch/>
        </p:blipFill>
        <p:spPr>
          <a:xfrm>
            <a:off x="8854692" y="1017525"/>
            <a:ext cx="3226895" cy="99951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63D96A7-B91D-4251-A06D-75CF2BDD6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0644" y="1993785"/>
            <a:ext cx="2661322" cy="83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904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1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29CBF1-0999-934D-9DE2-A920C68E8D03}"/>
              </a:ext>
            </a:extLst>
          </p:cNvPr>
          <p:cNvSpPr/>
          <p:nvPr/>
        </p:nvSpPr>
        <p:spPr>
          <a:xfrm>
            <a:off x="0" y="48338"/>
            <a:ext cx="118905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9AF3A0"/>
                </a:solidFill>
                <a:latin typeface="Arial Nova" panose="020B0504020202020204" pitchFamily="34" charset="0"/>
              </a:rPr>
              <a:t>Title – Arial Nova</a:t>
            </a:r>
            <a:endParaRPr lang="en-US" sz="1600" dirty="0">
              <a:solidFill>
                <a:srgbClr val="9AF3A0"/>
              </a:solidFill>
              <a:latin typeface="Arial Nova" panose="020B0504020202020204" pitchFamily="34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417003F-7960-F14A-99DE-574BCA69C207}"/>
              </a:ext>
            </a:extLst>
          </p:cNvPr>
          <p:cNvSpPr/>
          <p:nvPr/>
        </p:nvSpPr>
        <p:spPr>
          <a:xfrm>
            <a:off x="103267" y="663780"/>
            <a:ext cx="11871738" cy="45719"/>
          </a:xfrm>
          <a:prstGeom prst="roundRect">
            <a:avLst/>
          </a:prstGeom>
          <a:solidFill>
            <a:srgbClr val="9AF3A0"/>
          </a:solidFill>
          <a:ln>
            <a:solidFill>
              <a:srgbClr val="9AF3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D5427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3371D4-399C-4536-891A-01B2862ACA10}"/>
              </a:ext>
            </a:extLst>
          </p:cNvPr>
          <p:cNvSpPr/>
          <p:nvPr/>
        </p:nvSpPr>
        <p:spPr>
          <a:xfrm>
            <a:off x="122045" y="816350"/>
            <a:ext cx="1577446" cy="5943615"/>
          </a:xfrm>
          <a:prstGeom prst="rect">
            <a:avLst/>
          </a:prstGeom>
          <a:solidFill>
            <a:srgbClr val="49484E">
              <a:alpha val="49804"/>
            </a:srgbClr>
          </a:solidFill>
          <a:ln w="9525" cmpd="sng">
            <a:solidFill>
              <a:srgbClr val="9AF3A0">
                <a:alpha val="99000"/>
              </a:srgbClr>
            </a:solidFill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116836"/>
                      <a:gd name="connsiteY0" fmla="*/ 0 h 6261206"/>
                      <a:gd name="connsiteX1" fmla="*/ 550377 w 2116836"/>
                      <a:gd name="connsiteY1" fmla="*/ 0 h 6261206"/>
                      <a:gd name="connsiteX2" fmla="*/ 1058418 w 2116836"/>
                      <a:gd name="connsiteY2" fmla="*/ 0 h 6261206"/>
                      <a:gd name="connsiteX3" fmla="*/ 1587627 w 2116836"/>
                      <a:gd name="connsiteY3" fmla="*/ 0 h 6261206"/>
                      <a:gd name="connsiteX4" fmla="*/ 2116836 w 2116836"/>
                      <a:gd name="connsiteY4" fmla="*/ 0 h 6261206"/>
                      <a:gd name="connsiteX5" fmla="*/ 2116836 w 2116836"/>
                      <a:gd name="connsiteY5" fmla="*/ 443976 h 6261206"/>
                      <a:gd name="connsiteX6" fmla="*/ 2116836 w 2116836"/>
                      <a:gd name="connsiteY6" fmla="*/ 825341 h 6261206"/>
                      <a:gd name="connsiteX7" fmla="*/ 2116836 w 2116836"/>
                      <a:gd name="connsiteY7" fmla="*/ 1269317 h 6261206"/>
                      <a:gd name="connsiteX8" fmla="*/ 2116836 w 2116836"/>
                      <a:gd name="connsiteY8" fmla="*/ 1775906 h 6261206"/>
                      <a:gd name="connsiteX9" fmla="*/ 2116836 w 2116836"/>
                      <a:gd name="connsiteY9" fmla="*/ 2345106 h 6261206"/>
                      <a:gd name="connsiteX10" fmla="*/ 2116836 w 2116836"/>
                      <a:gd name="connsiteY10" fmla="*/ 2789083 h 6261206"/>
                      <a:gd name="connsiteX11" fmla="*/ 2116836 w 2116836"/>
                      <a:gd name="connsiteY11" fmla="*/ 3483507 h 6261206"/>
                      <a:gd name="connsiteX12" fmla="*/ 2116836 w 2116836"/>
                      <a:gd name="connsiteY12" fmla="*/ 4052708 h 6261206"/>
                      <a:gd name="connsiteX13" fmla="*/ 2116836 w 2116836"/>
                      <a:gd name="connsiteY13" fmla="*/ 4747133 h 6261206"/>
                      <a:gd name="connsiteX14" fmla="*/ 2116836 w 2116836"/>
                      <a:gd name="connsiteY14" fmla="*/ 5378945 h 6261206"/>
                      <a:gd name="connsiteX15" fmla="*/ 2116836 w 2116836"/>
                      <a:gd name="connsiteY15" fmla="*/ 6261206 h 6261206"/>
                      <a:gd name="connsiteX16" fmla="*/ 1566459 w 2116836"/>
                      <a:gd name="connsiteY16" fmla="*/ 6261206 h 6261206"/>
                      <a:gd name="connsiteX17" fmla="*/ 1016081 w 2116836"/>
                      <a:gd name="connsiteY17" fmla="*/ 6261206 h 6261206"/>
                      <a:gd name="connsiteX18" fmla="*/ 486872 w 2116836"/>
                      <a:gd name="connsiteY18" fmla="*/ 6261206 h 6261206"/>
                      <a:gd name="connsiteX19" fmla="*/ 0 w 2116836"/>
                      <a:gd name="connsiteY19" fmla="*/ 6261206 h 6261206"/>
                      <a:gd name="connsiteX20" fmla="*/ 0 w 2116836"/>
                      <a:gd name="connsiteY20" fmla="*/ 5566781 h 6261206"/>
                      <a:gd name="connsiteX21" fmla="*/ 0 w 2116836"/>
                      <a:gd name="connsiteY21" fmla="*/ 4872357 h 6261206"/>
                      <a:gd name="connsiteX22" fmla="*/ 0 w 2116836"/>
                      <a:gd name="connsiteY22" fmla="*/ 4303156 h 6261206"/>
                      <a:gd name="connsiteX23" fmla="*/ 0 w 2116836"/>
                      <a:gd name="connsiteY23" fmla="*/ 3671344 h 6261206"/>
                      <a:gd name="connsiteX24" fmla="*/ 0 w 2116836"/>
                      <a:gd name="connsiteY24" fmla="*/ 3102143 h 6261206"/>
                      <a:gd name="connsiteX25" fmla="*/ 0 w 2116836"/>
                      <a:gd name="connsiteY25" fmla="*/ 2532942 h 6261206"/>
                      <a:gd name="connsiteX26" fmla="*/ 0 w 2116836"/>
                      <a:gd name="connsiteY26" fmla="*/ 1963742 h 6261206"/>
                      <a:gd name="connsiteX27" fmla="*/ 0 w 2116836"/>
                      <a:gd name="connsiteY27" fmla="*/ 1582378 h 6261206"/>
                      <a:gd name="connsiteX28" fmla="*/ 0 w 2116836"/>
                      <a:gd name="connsiteY28" fmla="*/ 950565 h 6261206"/>
                      <a:gd name="connsiteX29" fmla="*/ 0 w 2116836"/>
                      <a:gd name="connsiteY29" fmla="*/ 569201 h 6261206"/>
                      <a:gd name="connsiteX30" fmla="*/ 0 w 2116836"/>
                      <a:gd name="connsiteY30" fmla="*/ 0 h 62612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2116836" h="6261206" fill="none" extrusionOk="0">
                        <a:moveTo>
                          <a:pt x="0" y="0"/>
                        </a:moveTo>
                        <a:cubicBezTo>
                          <a:pt x="225918" y="-34016"/>
                          <a:pt x="395079" y="44159"/>
                          <a:pt x="550377" y="0"/>
                        </a:cubicBezTo>
                        <a:cubicBezTo>
                          <a:pt x="705675" y="-44159"/>
                          <a:pt x="925264" y="18151"/>
                          <a:pt x="1058418" y="0"/>
                        </a:cubicBezTo>
                        <a:cubicBezTo>
                          <a:pt x="1191572" y="-18151"/>
                          <a:pt x="1363242" y="33856"/>
                          <a:pt x="1587627" y="0"/>
                        </a:cubicBezTo>
                        <a:cubicBezTo>
                          <a:pt x="1812012" y="-33856"/>
                          <a:pt x="1878985" y="29310"/>
                          <a:pt x="2116836" y="0"/>
                        </a:cubicBezTo>
                        <a:cubicBezTo>
                          <a:pt x="2159368" y="204024"/>
                          <a:pt x="2101610" y="287280"/>
                          <a:pt x="2116836" y="443976"/>
                        </a:cubicBezTo>
                        <a:cubicBezTo>
                          <a:pt x="2132062" y="600672"/>
                          <a:pt x="2115766" y="667996"/>
                          <a:pt x="2116836" y="825341"/>
                        </a:cubicBezTo>
                        <a:cubicBezTo>
                          <a:pt x="2117906" y="982686"/>
                          <a:pt x="2077803" y="1120058"/>
                          <a:pt x="2116836" y="1269317"/>
                        </a:cubicBezTo>
                        <a:cubicBezTo>
                          <a:pt x="2155869" y="1418576"/>
                          <a:pt x="2114106" y="1588629"/>
                          <a:pt x="2116836" y="1775906"/>
                        </a:cubicBezTo>
                        <a:cubicBezTo>
                          <a:pt x="2119566" y="1963183"/>
                          <a:pt x="2101020" y="2128890"/>
                          <a:pt x="2116836" y="2345106"/>
                        </a:cubicBezTo>
                        <a:cubicBezTo>
                          <a:pt x="2132652" y="2561322"/>
                          <a:pt x="2115868" y="2574478"/>
                          <a:pt x="2116836" y="2789083"/>
                        </a:cubicBezTo>
                        <a:cubicBezTo>
                          <a:pt x="2117804" y="3003688"/>
                          <a:pt x="2062089" y="3302658"/>
                          <a:pt x="2116836" y="3483507"/>
                        </a:cubicBezTo>
                        <a:cubicBezTo>
                          <a:pt x="2171583" y="3664356"/>
                          <a:pt x="2101663" y="3831819"/>
                          <a:pt x="2116836" y="4052708"/>
                        </a:cubicBezTo>
                        <a:cubicBezTo>
                          <a:pt x="2132009" y="4273597"/>
                          <a:pt x="2055702" y="4456217"/>
                          <a:pt x="2116836" y="4747133"/>
                        </a:cubicBezTo>
                        <a:cubicBezTo>
                          <a:pt x="2177970" y="5038050"/>
                          <a:pt x="2068871" y="5192335"/>
                          <a:pt x="2116836" y="5378945"/>
                        </a:cubicBezTo>
                        <a:cubicBezTo>
                          <a:pt x="2164801" y="5565555"/>
                          <a:pt x="2064795" y="6030993"/>
                          <a:pt x="2116836" y="6261206"/>
                        </a:cubicBezTo>
                        <a:cubicBezTo>
                          <a:pt x="1928233" y="6278718"/>
                          <a:pt x="1685770" y="6219426"/>
                          <a:pt x="1566459" y="6261206"/>
                        </a:cubicBezTo>
                        <a:cubicBezTo>
                          <a:pt x="1447148" y="6302986"/>
                          <a:pt x="1203439" y="6244651"/>
                          <a:pt x="1016081" y="6261206"/>
                        </a:cubicBezTo>
                        <a:cubicBezTo>
                          <a:pt x="828723" y="6277761"/>
                          <a:pt x="593713" y="6201409"/>
                          <a:pt x="486872" y="6261206"/>
                        </a:cubicBezTo>
                        <a:cubicBezTo>
                          <a:pt x="380031" y="6321003"/>
                          <a:pt x="120721" y="6219335"/>
                          <a:pt x="0" y="6261206"/>
                        </a:cubicBezTo>
                        <a:cubicBezTo>
                          <a:pt x="-22346" y="6029246"/>
                          <a:pt x="71141" y="5860547"/>
                          <a:pt x="0" y="5566781"/>
                        </a:cubicBezTo>
                        <a:cubicBezTo>
                          <a:pt x="-71141" y="5273016"/>
                          <a:pt x="69428" y="5078049"/>
                          <a:pt x="0" y="4872357"/>
                        </a:cubicBezTo>
                        <a:cubicBezTo>
                          <a:pt x="-69428" y="4666665"/>
                          <a:pt x="63076" y="4570884"/>
                          <a:pt x="0" y="4303156"/>
                        </a:cubicBezTo>
                        <a:cubicBezTo>
                          <a:pt x="-63076" y="4035428"/>
                          <a:pt x="32504" y="3819356"/>
                          <a:pt x="0" y="3671344"/>
                        </a:cubicBezTo>
                        <a:cubicBezTo>
                          <a:pt x="-32504" y="3523332"/>
                          <a:pt x="17503" y="3348248"/>
                          <a:pt x="0" y="3102143"/>
                        </a:cubicBezTo>
                        <a:cubicBezTo>
                          <a:pt x="-17503" y="2856038"/>
                          <a:pt x="21591" y="2763441"/>
                          <a:pt x="0" y="2532942"/>
                        </a:cubicBezTo>
                        <a:cubicBezTo>
                          <a:pt x="-21591" y="2302443"/>
                          <a:pt x="68254" y="2235060"/>
                          <a:pt x="0" y="1963742"/>
                        </a:cubicBezTo>
                        <a:cubicBezTo>
                          <a:pt x="-68254" y="1692424"/>
                          <a:pt x="10005" y="1754039"/>
                          <a:pt x="0" y="1582378"/>
                        </a:cubicBezTo>
                        <a:cubicBezTo>
                          <a:pt x="-10005" y="1410717"/>
                          <a:pt x="60088" y="1252307"/>
                          <a:pt x="0" y="950565"/>
                        </a:cubicBezTo>
                        <a:cubicBezTo>
                          <a:pt x="-60088" y="648823"/>
                          <a:pt x="43154" y="738812"/>
                          <a:pt x="0" y="569201"/>
                        </a:cubicBezTo>
                        <a:cubicBezTo>
                          <a:pt x="-43154" y="399590"/>
                          <a:pt x="3087" y="259507"/>
                          <a:pt x="0" y="0"/>
                        </a:cubicBezTo>
                        <a:close/>
                      </a:path>
                      <a:path w="2116836" h="6261206" stroke="0" extrusionOk="0">
                        <a:moveTo>
                          <a:pt x="0" y="0"/>
                        </a:moveTo>
                        <a:cubicBezTo>
                          <a:pt x="194979" y="-17842"/>
                          <a:pt x="275613" y="24047"/>
                          <a:pt x="508041" y="0"/>
                        </a:cubicBezTo>
                        <a:cubicBezTo>
                          <a:pt x="740469" y="-24047"/>
                          <a:pt x="797934" y="16205"/>
                          <a:pt x="973745" y="0"/>
                        </a:cubicBezTo>
                        <a:cubicBezTo>
                          <a:pt x="1149556" y="-16205"/>
                          <a:pt x="1311326" y="51706"/>
                          <a:pt x="1545290" y="0"/>
                        </a:cubicBezTo>
                        <a:cubicBezTo>
                          <a:pt x="1779254" y="-51706"/>
                          <a:pt x="1839294" y="59057"/>
                          <a:pt x="2116836" y="0"/>
                        </a:cubicBezTo>
                        <a:cubicBezTo>
                          <a:pt x="2125097" y="190710"/>
                          <a:pt x="2113017" y="356820"/>
                          <a:pt x="2116836" y="506588"/>
                        </a:cubicBezTo>
                        <a:cubicBezTo>
                          <a:pt x="2120655" y="656356"/>
                          <a:pt x="2081267" y="797988"/>
                          <a:pt x="2116836" y="950565"/>
                        </a:cubicBezTo>
                        <a:cubicBezTo>
                          <a:pt x="2152405" y="1103142"/>
                          <a:pt x="2084051" y="1404827"/>
                          <a:pt x="2116836" y="1519765"/>
                        </a:cubicBezTo>
                        <a:cubicBezTo>
                          <a:pt x="2149621" y="1634703"/>
                          <a:pt x="2108642" y="1816681"/>
                          <a:pt x="2116836" y="2088966"/>
                        </a:cubicBezTo>
                        <a:cubicBezTo>
                          <a:pt x="2125030" y="2361251"/>
                          <a:pt x="2083755" y="2326902"/>
                          <a:pt x="2116836" y="2532942"/>
                        </a:cubicBezTo>
                        <a:cubicBezTo>
                          <a:pt x="2149917" y="2738982"/>
                          <a:pt x="2084942" y="2880121"/>
                          <a:pt x="2116836" y="2976919"/>
                        </a:cubicBezTo>
                        <a:cubicBezTo>
                          <a:pt x="2148730" y="3073717"/>
                          <a:pt x="2066025" y="3261988"/>
                          <a:pt x="2116836" y="3546119"/>
                        </a:cubicBezTo>
                        <a:cubicBezTo>
                          <a:pt x="2167647" y="3830250"/>
                          <a:pt x="2056171" y="3975028"/>
                          <a:pt x="2116836" y="4177932"/>
                        </a:cubicBezTo>
                        <a:cubicBezTo>
                          <a:pt x="2177501" y="4380836"/>
                          <a:pt x="2110320" y="4401695"/>
                          <a:pt x="2116836" y="4559296"/>
                        </a:cubicBezTo>
                        <a:cubicBezTo>
                          <a:pt x="2123352" y="4716897"/>
                          <a:pt x="2106247" y="4909785"/>
                          <a:pt x="2116836" y="5128497"/>
                        </a:cubicBezTo>
                        <a:cubicBezTo>
                          <a:pt x="2127425" y="5347209"/>
                          <a:pt x="2070713" y="5463623"/>
                          <a:pt x="2116836" y="5697697"/>
                        </a:cubicBezTo>
                        <a:cubicBezTo>
                          <a:pt x="2162959" y="5931771"/>
                          <a:pt x="2065839" y="5991022"/>
                          <a:pt x="2116836" y="6261206"/>
                        </a:cubicBezTo>
                        <a:cubicBezTo>
                          <a:pt x="1993577" y="6323026"/>
                          <a:pt x="1833543" y="6207492"/>
                          <a:pt x="1566459" y="6261206"/>
                        </a:cubicBezTo>
                        <a:cubicBezTo>
                          <a:pt x="1299375" y="6314920"/>
                          <a:pt x="1184532" y="6197961"/>
                          <a:pt x="1037250" y="6261206"/>
                        </a:cubicBezTo>
                        <a:cubicBezTo>
                          <a:pt x="889968" y="6324451"/>
                          <a:pt x="675538" y="6260177"/>
                          <a:pt x="571546" y="6261206"/>
                        </a:cubicBezTo>
                        <a:cubicBezTo>
                          <a:pt x="467554" y="6262235"/>
                          <a:pt x="125534" y="6241738"/>
                          <a:pt x="0" y="6261206"/>
                        </a:cubicBezTo>
                        <a:cubicBezTo>
                          <a:pt x="-57040" y="6099636"/>
                          <a:pt x="2135" y="5712203"/>
                          <a:pt x="0" y="5566781"/>
                        </a:cubicBezTo>
                        <a:cubicBezTo>
                          <a:pt x="-2135" y="5421359"/>
                          <a:pt x="37294" y="5021150"/>
                          <a:pt x="0" y="4872357"/>
                        </a:cubicBezTo>
                        <a:cubicBezTo>
                          <a:pt x="-37294" y="4723564"/>
                          <a:pt x="7798" y="4522358"/>
                          <a:pt x="0" y="4303156"/>
                        </a:cubicBezTo>
                        <a:cubicBezTo>
                          <a:pt x="-7798" y="4083954"/>
                          <a:pt x="58613" y="4042155"/>
                          <a:pt x="0" y="3796568"/>
                        </a:cubicBezTo>
                        <a:cubicBezTo>
                          <a:pt x="-58613" y="3550981"/>
                          <a:pt x="26008" y="3516111"/>
                          <a:pt x="0" y="3415203"/>
                        </a:cubicBezTo>
                        <a:cubicBezTo>
                          <a:pt x="-26008" y="3314296"/>
                          <a:pt x="40033" y="3189905"/>
                          <a:pt x="0" y="3033839"/>
                        </a:cubicBezTo>
                        <a:cubicBezTo>
                          <a:pt x="-40033" y="2877773"/>
                          <a:pt x="40622" y="2657965"/>
                          <a:pt x="0" y="2402026"/>
                        </a:cubicBezTo>
                        <a:cubicBezTo>
                          <a:pt x="-40622" y="2146087"/>
                          <a:pt x="50341" y="2089474"/>
                          <a:pt x="0" y="1958050"/>
                        </a:cubicBezTo>
                        <a:cubicBezTo>
                          <a:pt x="-50341" y="1826626"/>
                          <a:pt x="11843" y="1502672"/>
                          <a:pt x="0" y="1263625"/>
                        </a:cubicBezTo>
                        <a:cubicBezTo>
                          <a:pt x="-11843" y="1024579"/>
                          <a:pt x="9227" y="897968"/>
                          <a:pt x="0" y="757037"/>
                        </a:cubicBezTo>
                        <a:cubicBezTo>
                          <a:pt x="-9227" y="616106"/>
                          <a:pt x="36062" y="29252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18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 Nova" panose="020B05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9448C9-2A66-4E3B-AAC2-8BB995AF1DB0}"/>
              </a:ext>
            </a:extLst>
          </p:cNvPr>
          <p:cNvSpPr/>
          <p:nvPr/>
        </p:nvSpPr>
        <p:spPr>
          <a:xfrm>
            <a:off x="122045" y="816350"/>
            <a:ext cx="15774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0" u="none" strike="noStrike" dirty="0">
                <a:solidFill>
                  <a:srgbClr val="9AF3A0"/>
                </a:solidFill>
                <a:effectLst/>
                <a:latin typeface="Arial Nova" panose="020F0502020204030204" pitchFamily="34" charset="0"/>
              </a:rPr>
              <a:t>Outline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9AF3A0"/>
                </a:solidFill>
                <a:latin typeface="Arial Nova" panose="020F0502020204030204" pitchFamily="34" charset="0"/>
              </a:rPr>
              <a:t>Bullet 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9AF3A0"/>
                </a:solidFill>
                <a:latin typeface="Arial Nova" panose="020F0502020204030204" pitchFamily="34" charset="0"/>
              </a:rPr>
              <a:t>Bullet 2</a:t>
            </a:r>
          </a:p>
          <a:p>
            <a:endParaRPr lang="en-US" sz="1400" i="0" u="none" strike="noStrike" dirty="0">
              <a:effectLst/>
              <a:latin typeface="Arial Nova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E627D6-6379-4981-945C-316C8713B9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472" b="23511"/>
          <a:stretch/>
        </p:blipFill>
        <p:spPr>
          <a:xfrm>
            <a:off x="10219116" y="5185"/>
            <a:ext cx="1755889" cy="6095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23FE58-947B-40A3-86DE-F222EFFAB6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29" t="22952" r="7291" b="27255"/>
          <a:stretch/>
        </p:blipFill>
        <p:spPr>
          <a:xfrm>
            <a:off x="8737599" y="1004812"/>
            <a:ext cx="3332355" cy="10344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C999A55-F2BA-456B-B0DB-9ED093657F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472" b="23511"/>
          <a:stretch/>
        </p:blipFill>
        <p:spPr>
          <a:xfrm>
            <a:off x="8635999" y="2102740"/>
            <a:ext cx="3526417" cy="1224132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0BFDA9CB-F4F0-43B2-BF0F-4D54E11A56E0}"/>
              </a:ext>
            </a:extLst>
          </p:cNvPr>
          <p:cNvSpPr/>
          <p:nvPr/>
        </p:nvSpPr>
        <p:spPr>
          <a:xfrm>
            <a:off x="9271575" y="3788157"/>
            <a:ext cx="736600" cy="736600"/>
          </a:xfrm>
          <a:prstGeom prst="ellipse">
            <a:avLst/>
          </a:prstGeom>
          <a:solidFill>
            <a:srgbClr val="9AF3A0"/>
          </a:solidFill>
          <a:ln>
            <a:solidFill>
              <a:srgbClr val="9AF3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2EE7B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094C4A6-AB88-4BB3-B0FB-E492537D5B55}"/>
              </a:ext>
            </a:extLst>
          </p:cNvPr>
          <p:cNvSpPr/>
          <p:nvPr/>
        </p:nvSpPr>
        <p:spPr>
          <a:xfrm>
            <a:off x="10198675" y="3788157"/>
            <a:ext cx="736600" cy="736600"/>
          </a:xfrm>
          <a:prstGeom prst="ellipse">
            <a:avLst/>
          </a:prstGeom>
          <a:solidFill>
            <a:srgbClr val="B09CE8"/>
          </a:solidFill>
          <a:ln>
            <a:solidFill>
              <a:srgbClr val="B09C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9FB5C7A-68A0-49A8-A20A-DCDF3651CC37}"/>
              </a:ext>
            </a:extLst>
          </p:cNvPr>
          <p:cNvSpPr/>
          <p:nvPr/>
        </p:nvSpPr>
        <p:spPr>
          <a:xfrm>
            <a:off x="11125775" y="3788157"/>
            <a:ext cx="736600" cy="736600"/>
          </a:xfrm>
          <a:prstGeom prst="ellipse">
            <a:avLst/>
          </a:prstGeom>
          <a:solidFill>
            <a:srgbClr val="DC348C"/>
          </a:solidFill>
          <a:ln>
            <a:solidFill>
              <a:srgbClr val="DC34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0E455B9-D4EA-43BF-A64E-CD074309CED9}"/>
              </a:ext>
            </a:extLst>
          </p:cNvPr>
          <p:cNvSpPr/>
          <p:nvPr/>
        </p:nvSpPr>
        <p:spPr>
          <a:xfrm>
            <a:off x="8344475" y="3788157"/>
            <a:ext cx="736600" cy="736600"/>
          </a:xfrm>
          <a:prstGeom prst="ellipse">
            <a:avLst/>
          </a:prstGeom>
          <a:solidFill>
            <a:srgbClr val="00D7D1"/>
          </a:solidFill>
          <a:ln>
            <a:solidFill>
              <a:srgbClr val="00D7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955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1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29CBF1-0999-934D-9DE2-A920C68E8D03}"/>
              </a:ext>
            </a:extLst>
          </p:cNvPr>
          <p:cNvSpPr/>
          <p:nvPr/>
        </p:nvSpPr>
        <p:spPr>
          <a:xfrm>
            <a:off x="0" y="48338"/>
            <a:ext cx="118905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9AF3A0"/>
                </a:solidFill>
                <a:latin typeface="Arial Nova" panose="020B0504020202020204" pitchFamily="34" charset="0"/>
              </a:rPr>
              <a:t>Title – Arial Nova</a:t>
            </a:r>
            <a:endParaRPr lang="en-US" sz="1600" dirty="0">
              <a:solidFill>
                <a:srgbClr val="9AF3A0"/>
              </a:solidFill>
              <a:latin typeface="Arial Nova" panose="020B0504020202020204" pitchFamily="34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417003F-7960-F14A-99DE-574BCA69C207}"/>
              </a:ext>
            </a:extLst>
          </p:cNvPr>
          <p:cNvSpPr/>
          <p:nvPr/>
        </p:nvSpPr>
        <p:spPr>
          <a:xfrm>
            <a:off x="103267" y="663780"/>
            <a:ext cx="11871738" cy="45719"/>
          </a:xfrm>
          <a:prstGeom prst="roundRect">
            <a:avLst/>
          </a:prstGeom>
          <a:solidFill>
            <a:srgbClr val="9AF3A0"/>
          </a:solidFill>
          <a:ln>
            <a:solidFill>
              <a:srgbClr val="9AF3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D5427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3371D4-399C-4536-891A-01B2862ACA10}"/>
              </a:ext>
            </a:extLst>
          </p:cNvPr>
          <p:cNvSpPr/>
          <p:nvPr/>
        </p:nvSpPr>
        <p:spPr>
          <a:xfrm>
            <a:off x="122045" y="816350"/>
            <a:ext cx="1577446" cy="5943615"/>
          </a:xfrm>
          <a:prstGeom prst="rect">
            <a:avLst/>
          </a:prstGeom>
          <a:solidFill>
            <a:srgbClr val="49484E">
              <a:alpha val="49804"/>
            </a:srgbClr>
          </a:solidFill>
          <a:ln w="9525" cmpd="sng">
            <a:solidFill>
              <a:srgbClr val="9AF3A0">
                <a:alpha val="99000"/>
              </a:srgbClr>
            </a:solidFill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116836"/>
                      <a:gd name="connsiteY0" fmla="*/ 0 h 6261206"/>
                      <a:gd name="connsiteX1" fmla="*/ 550377 w 2116836"/>
                      <a:gd name="connsiteY1" fmla="*/ 0 h 6261206"/>
                      <a:gd name="connsiteX2" fmla="*/ 1058418 w 2116836"/>
                      <a:gd name="connsiteY2" fmla="*/ 0 h 6261206"/>
                      <a:gd name="connsiteX3" fmla="*/ 1587627 w 2116836"/>
                      <a:gd name="connsiteY3" fmla="*/ 0 h 6261206"/>
                      <a:gd name="connsiteX4" fmla="*/ 2116836 w 2116836"/>
                      <a:gd name="connsiteY4" fmla="*/ 0 h 6261206"/>
                      <a:gd name="connsiteX5" fmla="*/ 2116836 w 2116836"/>
                      <a:gd name="connsiteY5" fmla="*/ 443976 h 6261206"/>
                      <a:gd name="connsiteX6" fmla="*/ 2116836 w 2116836"/>
                      <a:gd name="connsiteY6" fmla="*/ 825341 h 6261206"/>
                      <a:gd name="connsiteX7" fmla="*/ 2116836 w 2116836"/>
                      <a:gd name="connsiteY7" fmla="*/ 1269317 h 6261206"/>
                      <a:gd name="connsiteX8" fmla="*/ 2116836 w 2116836"/>
                      <a:gd name="connsiteY8" fmla="*/ 1775906 h 6261206"/>
                      <a:gd name="connsiteX9" fmla="*/ 2116836 w 2116836"/>
                      <a:gd name="connsiteY9" fmla="*/ 2345106 h 6261206"/>
                      <a:gd name="connsiteX10" fmla="*/ 2116836 w 2116836"/>
                      <a:gd name="connsiteY10" fmla="*/ 2789083 h 6261206"/>
                      <a:gd name="connsiteX11" fmla="*/ 2116836 w 2116836"/>
                      <a:gd name="connsiteY11" fmla="*/ 3483507 h 6261206"/>
                      <a:gd name="connsiteX12" fmla="*/ 2116836 w 2116836"/>
                      <a:gd name="connsiteY12" fmla="*/ 4052708 h 6261206"/>
                      <a:gd name="connsiteX13" fmla="*/ 2116836 w 2116836"/>
                      <a:gd name="connsiteY13" fmla="*/ 4747133 h 6261206"/>
                      <a:gd name="connsiteX14" fmla="*/ 2116836 w 2116836"/>
                      <a:gd name="connsiteY14" fmla="*/ 5378945 h 6261206"/>
                      <a:gd name="connsiteX15" fmla="*/ 2116836 w 2116836"/>
                      <a:gd name="connsiteY15" fmla="*/ 6261206 h 6261206"/>
                      <a:gd name="connsiteX16" fmla="*/ 1566459 w 2116836"/>
                      <a:gd name="connsiteY16" fmla="*/ 6261206 h 6261206"/>
                      <a:gd name="connsiteX17" fmla="*/ 1016081 w 2116836"/>
                      <a:gd name="connsiteY17" fmla="*/ 6261206 h 6261206"/>
                      <a:gd name="connsiteX18" fmla="*/ 486872 w 2116836"/>
                      <a:gd name="connsiteY18" fmla="*/ 6261206 h 6261206"/>
                      <a:gd name="connsiteX19" fmla="*/ 0 w 2116836"/>
                      <a:gd name="connsiteY19" fmla="*/ 6261206 h 6261206"/>
                      <a:gd name="connsiteX20" fmla="*/ 0 w 2116836"/>
                      <a:gd name="connsiteY20" fmla="*/ 5566781 h 6261206"/>
                      <a:gd name="connsiteX21" fmla="*/ 0 w 2116836"/>
                      <a:gd name="connsiteY21" fmla="*/ 4872357 h 6261206"/>
                      <a:gd name="connsiteX22" fmla="*/ 0 w 2116836"/>
                      <a:gd name="connsiteY22" fmla="*/ 4303156 h 6261206"/>
                      <a:gd name="connsiteX23" fmla="*/ 0 w 2116836"/>
                      <a:gd name="connsiteY23" fmla="*/ 3671344 h 6261206"/>
                      <a:gd name="connsiteX24" fmla="*/ 0 w 2116836"/>
                      <a:gd name="connsiteY24" fmla="*/ 3102143 h 6261206"/>
                      <a:gd name="connsiteX25" fmla="*/ 0 w 2116836"/>
                      <a:gd name="connsiteY25" fmla="*/ 2532942 h 6261206"/>
                      <a:gd name="connsiteX26" fmla="*/ 0 w 2116836"/>
                      <a:gd name="connsiteY26" fmla="*/ 1963742 h 6261206"/>
                      <a:gd name="connsiteX27" fmla="*/ 0 w 2116836"/>
                      <a:gd name="connsiteY27" fmla="*/ 1582378 h 6261206"/>
                      <a:gd name="connsiteX28" fmla="*/ 0 w 2116836"/>
                      <a:gd name="connsiteY28" fmla="*/ 950565 h 6261206"/>
                      <a:gd name="connsiteX29" fmla="*/ 0 w 2116836"/>
                      <a:gd name="connsiteY29" fmla="*/ 569201 h 6261206"/>
                      <a:gd name="connsiteX30" fmla="*/ 0 w 2116836"/>
                      <a:gd name="connsiteY30" fmla="*/ 0 h 62612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2116836" h="6261206" fill="none" extrusionOk="0">
                        <a:moveTo>
                          <a:pt x="0" y="0"/>
                        </a:moveTo>
                        <a:cubicBezTo>
                          <a:pt x="225918" y="-34016"/>
                          <a:pt x="395079" y="44159"/>
                          <a:pt x="550377" y="0"/>
                        </a:cubicBezTo>
                        <a:cubicBezTo>
                          <a:pt x="705675" y="-44159"/>
                          <a:pt x="925264" y="18151"/>
                          <a:pt x="1058418" y="0"/>
                        </a:cubicBezTo>
                        <a:cubicBezTo>
                          <a:pt x="1191572" y="-18151"/>
                          <a:pt x="1363242" y="33856"/>
                          <a:pt x="1587627" y="0"/>
                        </a:cubicBezTo>
                        <a:cubicBezTo>
                          <a:pt x="1812012" y="-33856"/>
                          <a:pt x="1878985" y="29310"/>
                          <a:pt x="2116836" y="0"/>
                        </a:cubicBezTo>
                        <a:cubicBezTo>
                          <a:pt x="2159368" y="204024"/>
                          <a:pt x="2101610" y="287280"/>
                          <a:pt x="2116836" y="443976"/>
                        </a:cubicBezTo>
                        <a:cubicBezTo>
                          <a:pt x="2132062" y="600672"/>
                          <a:pt x="2115766" y="667996"/>
                          <a:pt x="2116836" y="825341"/>
                        </a:cubicBezTo>
                        <a:cubicBezTo>
                          <a:pt x="2117906" y="982686"/>
                          <a:pt x="2077803" y="1120058"/>
                          <a:pt x="2116836" y="1269317"/>
                        </a:cubicBezTo>
                        <a:cubicBezTo>
                          <a:pt x="2155869" y="1418576"/>
                          <a:pt x="2114106" y="1588629"/>
                          <a:pt x="2116836" y="1775906"/>
                        </a:cubicBezTo>
                        <a:cubicBezTo>
                          <a:pt x="2119566" y="1963183"/>
                          <a:pt x="2101020" y="2128890"/>
                          <a:pt x="2116836" y="2345106"/>
                        </a:cubicBezTo>
                        <a:cubicBezTo>
                          <a:pt x="2132652" y="2561322"/>
                          <a:pt x="2115868" y="2574478"/>
                          <a:pt x="2116836" y="2789083"/>
                        </a:cubicBezTo>
                        <a:cubicBezTo>
                          <a:pt x="2117804" y="3003688"/>
                          <a:pt x="2062089" y="3302658"/>
                          <a:pt x="2116836" y="3483507"/>
                        </a:cubicBezTo>
                        <a:cubicBezTo>
                          <a:pt x="2171583" y="3664356"/>
                          <a:pt x="2101663" y="3831819"/>
                          <a:pt x="2116836" y="4052708"/>
                        </a:cubicBezTo>
                        <a:cubicBezTo>
                          <a:pt x="2132009" y="4273597"/>
                          <a:pt x="2055702" y="4456217"/>
                          <a:pt x="2116836" y="4747133"/>
                        </a:cubicBezTo>
                        <a:cubicBezTo>
                          <a:pt x="2177970" y="5038050"/>
                          <a:pt x="2068871" y="5192335"/>
                          <a:pt x="2116836" y="5378945"/>
                        </a:cubicBezTo>
                        <a:cubicBezTo>
                          <a:pt x="2164801" y="5565555"/>
                          <a:pt x="2064795" y="6030993"/>
                          <a:pt x="2116836" y="6261206"/>
                        </a:cubicBezTo>
                        <a:cubicBezTo>
                          <a:pt x="1928233" y="6278718"/>
                          <a:pt x="1685770" y="6219426"/>
                          <a:pt x="1566459" y="6261206"/>
                        </a:cubicBezTo>
                        <a:cubicBezTo>
                          <a:pt x="1447148" y="6302986"/>
                          <a:pt x="1203439" y="6244651"/>
                          <a:pt x="1016081" y="6261206"/>
                        </a:cubicBezTo>
                        <a:cubicBezTo>
                          <a:pt x="828723" y="6277761"/>
                          <a:pt x="593713" y="6201409"/>
                          <a:pt x="486872" y="6261206"/>
                        </a:cubicBezTo>
                        <a:cubicBezTo>
                          <a:pt x="380031" y="6321003"/>
                          <a:pt x="120721" y="6219335"/>
                          <a:pt x="0" y="6261206"/>
                        </a:cubicBezTo>
                        <a:cubicBezTo>
                          <a:pt x="-22346" y="6029246"/>
                          <a:pt x="71141" y="5860547"/>
                          <a:pt x="0" y="5566781"/>
                        </a:cubicBezTo>
                        <a:cubicBezTo>
                          <a:pt x="-71141" y="5273016"/>
                          <a:pt x="69428" y="5078049"/>
                          <a:pt x="0" y="4872357"/>
                        </a:cubicBezTo>
                        <a:cubicBezTo>
                          <a:pt x="-69428" y="4666665"/>
                          <a:pt x="63076" y="4570884"/>
                          <a:pt x="0" y="4303156"/>
                        </a:cubicBezTo>
                        <a:cubicBezTo>
                          <a:pt x="-63076" y="4035428"/>
                          <a:pt x="32504" y="3819356"/>
                          <a:pt x="0" y="3671344"/>
                        </a:cubicBezTo>
                        <a:cubicBezTo>
                          <a:pt x="-32504" y="3523332"/>
                          <a:pt x="17503" y="3348248"/>
                          <a:pt x="0" y="3102143"/>
                        </a:cubicBezTo>
                        <a:cubicBezTo>
                          <a:pt x="-17503" y="2856038"/>
                          <a:pt x="21591" y="2763441"/>
                          <a:pt x="0" y="2532942"/>
                        </a:cubicBezTo>
                        <a:cubicBezTo>
                          <a:pt x="-21591" y="2302443"/>
                          <a:pt x="68254" y="2235060"/>
                          <a:pt x="0" y="1963742"/>
                        </a:cubicBezTo>
                        <a:cubicBezTo>
                          <a:pt x="-68254" y="1692424"/>
                          <a:pt x="10005" y="1754039"/>
                          <a:pt x="0" y="1582378"/>
                        </a:cubicBezTo>
                        <a:cubicBezTo>
                          <a:pt x="-10005" y="1410717"/>
                          <a:pt x="60088" y="1252307"/>
                          <a:pt x="0" y="950565"/>
                        </a:cubicBezTo>
                        <a:cubicBezTo>
                          <a:pt x="-60088" y="648823"/>
                          <a:pt x="43154" y="738812"/>
                          <a:pt x="0" y="569201"/>
                        </a:cubicBezTo>
                        <a:cubicBezTo>
                          <a:pt x="-43154" y="399590"/>
                          <a:pt x="3087" y="259507"/>
                          <a:pt x="0" y="0"/>
                        </a:cubicBezTo>
                        <a:close/>
                      </a:path>
                      <a:path w="2116836" h="6261206" stroke="0" extrusionOk="0">
                        <a:moveTo>
                          <a:pt x="0" y="0"/>
                        </a:moveTo>
                        <a:cubicBezTo>
                          <a:pt x="194979" y="-17842"/>
                          <a:pt x="275613" y="24047"/>
                          <a:pt x="508041" y="0"/>
                        </a:cubicBezTo>
                        <a:cubicBezTo>
                          <a:pt x="740469" y="-24047"/>
                          <a:pt x="797934" y="16205"/>
                          <a:pt x="973745" y="0"/>
                        </a:cubicBezTo>
                        <a:cubicBezTo>
                          <a:pt x="1149556" y="-16205"/>
                          <a:pt x="1311326" y="51706"/>
                          <a:pt x="1545290" y="0"/>
                        </a:cubicBezTo>
                        <a:cubicBezTo>
                          <a:pt x="1779254" y="-51706"/>
                          <a:pt x="1839294" y="59057"/>
                          <a:pt x="2116836" y="0"/>
                        </a:cubicBezTo>
                        <a:cubicBezTo>
                          <a:pt x="2125097" y="190710"/>
                          <a:pt x="2113017" y="356820"/>
                          <a:pt x="2116836" y="506588"/>
                        </a:cubicBezTo>
                        <a:cubicBezTo>
                          <a:pt x="2120655" y="656356"/>
                          <a:pt x="2081267" y="797988"/>
                          <a:pt x="2116836" y="950565"/>
                        </a:cubicBezTo>
                        <a:cubicBezTo>
                          <a:pt x="2152405" y="1103142"/>
                          <a:pt x="2084051" y="1404827"/>
                          <a:pt x="2116836" y="1519765"/>
                        </a:cubicBezTo>
                        <a:cubicBezTo>
                          <a:pt x="2149621" y="1634703"/>
                          <a:pt x="2108642" y="1816681"/>
                          <a:pt x="2116836" y="2088966"/>
                        </a:cubicBezTo>
                        <a:cubicBezTo>
                          <a:pt x="2125030" y="2361251"/>
                          <a:pt x="2083755" y="2326902"/>
                          <a:pt x="2116836" y="2532942"/>
                        </a:cubicBezTo>
                        <a:cubicBezTo>
                          <a:pt x="2149917" y="2738982"/>
                          <a:pt x="2084942" y="2880121"/>
                          <a:pt x="2116836" y="2976919"/>
                        </a:cubicBezTo>
                        <a:cubicBezTo>
                          <a:pt x="2148730" y="3073717"/>
                          <a:pt x="2066025" y="3261988"/>
                          <a:pt x="2116836" y="3546119"/>
                        </a:cubicBezTo>
                        <a:cubicBezTo>
                          <a:pt x="2167647" y="3830250"/>
                          <a:pt x="2056171" y="3975028"/>
                          <a:pt x="2116836" y="4177932"/>
                        </a:cubicBezTo>
                        <a:cubicBezTo>
                          <a:pt x="2177501" y="4380836"/>
                          <a:pt x="2110320" y="4401695"/>
                          <a:pt x="2116836" y="4559296"/>
                        </a:cubicBezTo>
                        <a:cubicBezTo>
                          <a:pt x="2123352" y="4716897"/>
                          <a:pt x="2106247" y="4909785"/>
                          <a:pt x="2116836" y="5128497"/>
                        </a:cubicBezTo>
                        <a:cubicBezTo>
                          <a:pt x="2127425" y="5347209"/>
                          <a:pt x="2070713" y="5463623"/>
                          <a:pt x="2116836" y="5697697"/>
                        </a:cubicBezTo>
                        <a:cubicBezTo>
                          <a:pt x="2162959" y="5931771"/>
                          <a:pt x="2065839" y="5991022"/>
                          <a:pt x="2116836" y="6261206"/>
                        </a:cubicBezTo>
                        <a:cubicBezTo>
                          <a:pt x="1993577" y="6323026"/>
                          <a:pt x="1833543" y="6207492"/>
                          <a:pt x="1566459" y="6261206"/>
                        </a:cubicBezTo>
                        <a:cubicBezTo>
                          <a:pt x="1299375" y="6314920"/>
                          <a:pt x="1184532" y="6197961"/>
                          <a:pt x="1037250" y="6261206"/>
                        </a:cubicBezTo>
                        <a:cubicBezTo>
                          <a:pt x="889968" y="6324451"/>
                          <a:pt x="675538" y="6260177"/>
                          <a:pt x="571546" y="6261206"/>
                        </a:cubicBezTo>
                        <a:cubicBezTo>
                          <a:pt x="467554" y="6262235"/>
                          <a:pt x="125534" y="6241738"/>
                          <a:pt x="0" y="6261206"/>
                        </a:cubicBezTo>
                        <a:cubicBezTo>
                          <a:pt x="-57040" y="6099636"/>
                          <a:pt x="2135" y="5712203"/>
                          <a:pt x="0" y="5566781"/>
                        </a:cubicBezTo>
                        <a:cubicBezTo>
                          <a:pt x="-2135" y="5421359"/>
                          <a:pt x="37294" y="5021150"/>
                          <a:pt x="0" y="4872357"/>
                        </a:cubicBezTo>
                        <a:cubicBezTo>
                          <a:pt x="-37294" y="4723564"/>
                          <a:pt x="7798" y="4522358"/>
                          <a:pt x="0" y="4303156"/>
                        </a:cubicBezTo>
                        <a:cubicBezTo>
                          <a:pt x="-7798" y="4083954"/>
                          <a:pt x="58613" y="4042155"/>
                          <a:pt x="0" y="3796568"/>
                        </a:cubicBezTo>
                        <a:cubicBezTo>
                          <a:pt x="-58613" y="3550981"/>
                          <a:pt x="26008" y="3516111"/>
                          <a:pt x="0" y="3415203"/>
                        </a:cubicBezTo>
                        <a:cubicBezTo>
                          <a:pt x="-26008" y="3314296"/>
                          <a:pt x="40033" y="3189905"/>
                          <a:pt x="0" y="3033839"/>
                        </a:cubicBezTo>
                        <a:cubicBezTo>
                          <a:pt x="-40033" y="2877773"/>
                          <a:pt x="40622" y="2657965"/>
                          <a:pt x="0" y="2402026"/>
                        </a:cubicBezTo>
                        <a:cubicBezTo>
                          <a:pt x="-40622" y="2146087"/>
                          <a:pt x="50341" y="2089474"/>
                          <a:pt x="0" y="1958050"/>
                        </a:cubicBezTo>
                        <a:cubicBezTo>
                          <a:pt x="-50341" y="1826626"/>
                          <a:pt x="11843" y="1502672"/>
                          <a:pt x="0" y="1263625"/>
                        </a:cubicBezTo>
                        <a:cubicBezTo>
                          <a:pt x="-11843" y="1024579"/>
                          <a:pt x="9227" y="897968"/>
                          <a:pt x="0" y="757037"/>
                        </a:cubicBezTo>
                        <a:cubicBezTo>
                          <a:pt x="-9227" y="616106"/>
                          <a:pt x="36062" y="29252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18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 Nova" panose="020B05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9448C9-2A66-4E3B-AAC2-8BB995AF1DB0}"/>
              </a:ext>
            </a:extLst>
          </p:cNvPr>
          <p:cNvSpPr/>
          <p:nvPr/>
        </p:nvSpPr>
        <p:spPr>
          <a:xfrm>
            <a:off x="122045" y="816350"/>
            <a:ext cx="15774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0" u="none" strike="noStrike" dirty="0">
                <a:solidFill>
                  <a:srgbClr val="9AF3A0"/>
                </a:solidFill>
                <a:effectLst/>
                <a:latin typeface="Arial Nova" panose="020F0502020204030204" pitchFamily="34" charset="0"/>
              </a:rPr>
              <a:t>Outline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9AF3A0"/>
                </a:solidFill>
                <a:latin typeface="Arial Nova" panose="020F0502020204030204" pitchFamily="34" charset="0"/>
              </a:rPr>
              <a:t>Bullet 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9AF3A0"/>
                </a:solidFill>
                <a:latin typeface="Arial Nova" panose="020F0502020204030204" pitchFamily="34" charset="0"/>
              </a:rPr>
              <a:t>Bullet 2</a:t>
            </a:r>
          </a:p>
          <a:p>
            <a:endParaRPr lang="en-US" sz="1400" i="0" u="none" strike="noStrike" dirty="0">
              <a:effectLst/>
              <a:latin typeface="Arial Nova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E627D6-6379-4981-945C-316C8713B9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472" b="23511"/>
          <a:stretch/>
        </p:blipFill>
        <p:spPr>
          <a:xfrm>
            <a:off x="10219116" y="5185"/>
            <a:ext cx="1755889" cy="60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683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8F6F46C5-468E-1F40-A576-C54921C03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964" y="1850198"/>
            <a:ext cx="9901045" cy="423289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E29CBF1-0999-934D-9DE2-A920C68E8D03}"/>
              </a:ext>
            </a:extLst>
          </p:cNvPr>
          <p:cNvSpPr/>
          <p:nvPr/>
        </p:nvSpPr>
        <p:spPr>
          <a:xfrm>
            <a:off x="0" y="48338"/>
            <a:ext cx="118905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D5427"/>
                </a:solidFill>
                <a:latin typeface="Arial Nova" panose="020B0504020202020204" pitchFamily="34" charset="0"/>
              </a:rPr>
              <a:t>Title</a:t>
            </a:r>
            <a:endParaRPr lang="en-US" sz="1600" dirty="0">
              <a:solidFill>
                <a:srgbClr val="0D5427"/>
              </a:solidFill>
              <a:latin typeface="Arial Nova" panose="020B05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34A38C-41E7-F34D-9F1E-FAA14A1CE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5560" y="65922"/>
            <a:ext cx="1758222" cy="553839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417003F-7960-F14A-99DE-574BCA69C207}"/>
              </a:ext>
            </a:extLst>
          </p:cNvPr>
          <p:cNvSpPr/>
          <p:nvPr/>
        </p:nvSpPr>
        <p:spPr>
          <a:xfrm>
            <a:off x="103267" y="663780"/>
            <a:ext cx="11871738" cy="45719"/>
          </a:xfrm>
          <a:prstGeom prst="roundRect">
            <a:avLst/>
          </a:prstGeom>
          <a:solidFill>
            <a:srgbClr val="0D5427"/>
          </a:solidFill>
          <a:ln>
            <a:solidFill>
              <a:srgbClr val="0D5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D5427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3371D4-399C-4536-891A-01B2862ACA10}"/>
              </a:ext>
            </a:extLst>
          </p:cNvPr>
          <p:cNvSpPr/>
          <p:nvPr/>
        </p:nvSpPr>
        <p:spPr>
          <a:xfrm>
            <a:off x="122045" y="816350"/>
            <a:ext cx="1577446" cy="5943615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 w="22225" cmpd="sng">
            <a:solidFill>
              <a:srgbClr val="13582C">
                <a:alpha val="99000"/>
              </a:srgb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116836"/>
                      <a:gd name="connsiteY0" fmla="*/ 0 h 6261206"/>
                      <a:gd name="connsiteX1" fmla="*/ 550377 w 2116836"/>
                      <a:gd name="connsiteY1" fmla="*/ 0 h 6261206"/>
                      <a:gd name="connsiteX2" fmla="*/ 1058418 w 2116836"/>
                      <a:gd name="connsiteY2" fmla="*/ 0 h 6261206"/>
                      <a:gd name="connsiteX3" fmla="*/ 1587627 w 2116836"/>
                      <a:gd name="connsiteY3" fmla="*/ 0 h 6261206"/>
                      <a:gd name="connsiteX4" fmla="*/ 2116836 w 2116836"/>
                      <a:gd name="connsiteY4" fmla="*/ 0 h 6261206"/>
                      <a:gd name="connsiteX5" fmla="*/ 2116836 w 2116836"/>
                      <a:gd name="connsiteY5" fmla="*/ 443976 h 6261206"/>
                      <a:gd name="connsiteX6" fmla="*/ 2116836 w 2116836"/>
                      <a:gd name="connsiteY6" fmla="*/ 825341 h 6261206"/>
                      <a:gd name="connsiteX7" fmla="*/ 2116836 w 2116836"/>
                      <a:gd name="connsiteY7" fmla="*/ 1269317 h 6261206"/>
                      <a:gd name="connsiteX8" fmla="*/ 2116836 w 2116836"/>
                      <a:gd name="connsiteY8" fmla="*/ 1775906 h 6261206"/>
                      <a:gd name="connsiteX9" fmla="*/ 2116836 w 2116836"/>
                      <a:gd name="connsiteY9" fmla="*/ 2345106 h 6261206"/>
                      <a:gd name="connsiteX10" fmla="*/ 2116836 w 2116836"/>
                      <a:gd name="connsiteY10" fmla="*/ 2789083 h 6261206"/>
                      <a:gd name="connsiteX11" fmla="*/ 2116836 w 2116836"/>
                      <a:gd name="connsiteY11" fmla="*/ 3483507 h 6261206"/>
                      <a:gd name="connsiteX12" fmla="*/ 2116836 w 2116836"/>
                      <a:gd name="connsiteY12" fmla="*/ 4052708 h 6261206"/>
                      <a:gd name="connsiteX13" fmla="*/ 2116836 w 2116836"/>
                      <a:gd name="connsiteY13" fmla="*/ 4747133 h 6261206"/>
                      <a:gd name="connsiteX14" fmla="*/ 2116836 w 2116836"/>
                      <a:gd name="connsiteY14" fmla="*/ 5378945 h 6261206"/>
                      <a:gd name="connsiteX15" fmla="*/ 2116836 w 2116836"/>
                      <a:gd name="connsiteY15" fmla="*/ 6261206 h 6261206"/>
                      <a:gd name="connsiteX16" fmla="*/ 1566459 w 2116836"/>
                      <a:gd name="connsiteY16" fmla="*/ 6261206 h 6261206"/>
                      <a:gd name="connsiteX17" fmla="*/ 1016081 w 2116836"/>
                      <a:gd name="connsiteY17" fmla="*/ 6261206 h 6261206"/>
                      <a:gd name="connsiteX18" fmla="*/ 486872 w 2116836"/>
                      <a:gd name="connsiteY18" fmla="*/ 6261206 h 6261206"/>
                      <a:gd name="connsiteX19" fmla="*/ 0 w 2116836"/>
                      <a:gd name="connsiteY19" fmla="*/ 6261206 h 6261206"/>
                      <a:gd name="connsiteX20" fmla="*/ 0 w 2116836"/>
                      <a:gd name="connsiteY20" fmla="*/ 5566781 h 6261206"/>
                      <a:gd name="connsiteX21" fmla="*/ 0 w 2116836"/>
                      <a:gd name="connsiteY21" fmla="*/ 4872357 h 6261206"/>
                      <a:gd name="connsiteX22" fmla="*/ 0 w 2116836"/>
                      <a:gd name="connsiteY22" fmla="*/ 4303156 h 6261206"/>
                      <a:gd name="connsiteX23" fmla="*/ 0 w 2116836"/>
                      <a:gd name="connsiteY23" fmla="*/ 3671344 h 6261206"/>
                      <a:gd name="connsiteX24" fmla="*/ 0 w 2116836"/>
                      <a:gd name="connsiteY24" fmla="*/ 3102143 h 6261206"/>
                      <a:gd name="connsiteX25" fmla="*/ 0 w 2116836"/>
                      <a:gd name="connsiteY25" fmla="*/ 2532942 h 6261206"/>
                      <a:gd name="connsiteX26" fmla="*/ 0 w 2116836"/>
                      <a:gd name="connsiteY26" fmla="*/ 1963742 h 6261206"/>
                      <a:gd name="connsiteX27" fmla="*/ 0 w 2116836"/>
                      <a:gd name="connsiteY27" fmla="*/ 1582378 h 6261206"/>
                      <a:gd name="connsiteX28" fmla="*/ 0 w 2116836"/>
                      <a:gd name="connsiteY28" fmla="*/ 950565 h 6261206"/>
                      <a:gd name="connsiteX29" fmla="*/ 0 w 2116836"/>
                      <a:gd name="connsiteY29" fmla="*/ 569201 h 6261206"/>
                      <a:gd name="connsiteX30" fmla="*/ 0 w 2116836"/>
                      <a:gd name="connsiteY30" fmla="*/ 0 h 62612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2116836" h="6261206" fill="none" extrusionOk="0">
                        <a:moveTo>
                          <a:pt x="0" y="0"/>
                        </a:moveTo>
                        <a:cubicBezTo>
                          <a:pt x="225918" y="-34016"/>
                          <a:pt x="395079" y="44159"/>
                          <a:pt x="550377" y="0"/>
                        </a:cubicBezTo>
                        <a:cubicBezTo>
                          <a:pt x="705675" y="-44159"/>
                          <a:pt x="925264" y="18151"/>
                          <a:pt x="1058418" y="0"/>
                        </a:cubicBezTo>
                        <a:cubicBezTo>
                          <a:pt x="1191572" y="-18151"/>
                          <a:pt x="1363242" y="33856"/>
                          <a:pt x="1587627" y="0"/>
                        </a:cubicBezTo>
                        <a:cubicBezTo>
                          <a:pt x="1812012" y="-33856"/>
                          <a:pt x="1878985" y="29310"/>
                          <a:pt x="2116836" y="0"/>
                        </a:cubicBezTo>
                        <a:cubicBezTo>
                          <a:pt x="2159368" y="204024"/>
                          <a:pt x="2101610" y="287280"/>
                          <a:pt x="2116836" y="443976"/>
                        </a:cubicBezTo>
                        <a:cubicBezTo>
                          <a:pt x="2132062" y="600672"/>
                          <a:pt x="2115766" y="667996"/>
                          <a:pt x="2116836" y="825341"/>
                        </a:cubicBezTo>
                        <a:cubicBezTo>
                          <a:pt x="2117906" y="982686"/>
                          <a:pt x="2077803" y="1120058"/>
                          <a:pt x="2116836" y="1269317"/>
                        </a:cubicBezTo>
                        <a:cubicBezTo>
                          <a:pt x="2155869" y="1418576"/>
                          <a:pt x="2114106" y="1588629"/>
                          <a:pt x="2116836" y="1775906"/>
                        </a:cubicBezTo>
                        <a:cubicBezTo>
                          <a:pt x="2119566" y="1963183"/>
                          <a:pt x="2101020" y="2128890"/>
                          <a:pt x="2116836" y="2345106"/>
                        </a:cubicBezTo>
                        <a:cubicBezTo>
                          <a:pt x="2132652" y="2561322"/>
                          <a:pt x="2115868" y="2574478"/>
                          <a:pt x="2116836" y="2789083"/>
                        </a:cubicBezTo>
                        <a:cubicBezTo>
                          <a:pt x="2117804" y="3003688"/>
                          <a:pt x="2062089" y="3302658"/>
                          <a:pt x="2116836" y="3483507"/>
                        </a:cubicBezTo>
                        <a:cubicBezTo>
                          <a:pt x="2171583" y="3664356"/>
                          <a:pt x="2101663" y="3831819"/>
                          <a:pt x="2116836" y="4052708"/>
                        </a:cubicBezTo>
                        <a:cubicBezTo>
                          <a:pt x="2132009" y="4273597"/>
                          <a:pt x="2055702" y="4456217"/>
                          <a:pt x="2116836" y="4747133"/>
                        </a:cubicBezTo>
                        <a:cubicBezTo>
                          <a:pt x="2177970" y="5038050"/>
                          <a:pt x="2068871" y="5192335"/>
                          <a:pt x="2116836" y="5378945"/>
                        </a:cubicBezTo>
                        <a:cubicBezTo>
                          <a:pt x="2164801" y="5565555"/>
                          <a:pt x="2064795" y="6030993"/>
                          <a:pt x="2116836" y="6261206"/>
                        </a:cubicBezTo>
                        <a:cubicBezTo>
                          <a:pt x="1928233" y="6278718"/>
                          <a:pt x="1685770" y="6219426"/>
                          <a:pt x="1566459" y="6261206"/>
                        </a:cubicBezTo>
                        <a:cubicBezTo>
                          <a:pt x="1447148" y="6302986"/>
                          <a:pt x="1203439" y="6244651"/>
                          <a:pt x="1016081" y="6261206"/>
                        </a:cubicBezTo>
                        <a:cubicBezTo>
                          <a:pt x="828723" y="6277761"/>
                          <a:pt x="593713" y="6201409"/>
                          <a:pt x="486872" y="6261206"/>
                        </a:cubicBezTo>
                        <a:cubicBezTo>
                          <a:pt x="380031" y="6321003"/>
                          <a:pt x="120721" y="6219335"/>
                          <a:pt x="0" y="6261206"/>
                        </a:cubicBezTo>
                        <a:cubicBezTo>
                          <a:pt x="-22346" y="6029246"/>
                          <a:pt x="71141" y="5860547"/>
                          <a:pt x="0" y="5566781"/>
                        </a:cubicBezTo>
                        <a:cubicBezTo>
                          <a:pt x="-71141" y="5273016"/>
                          <a:pt x="69428" y="5078049"/>
                          <a:pt x="0" y="4872357"/>
                        </a:cubicBezTo>
                        <a:cubicBezTo>
                          <a:pt x="-69428" y="4666665"/>
                          <a:pt x="63076" y="4570884"/>
                          <a:pt x="0" y="4303156"/>
                        </a:cubicBezTo>
                        <a:cubicBezTo>
                          <a:pt x="-63076" y="4035428"/>
                          <a:pt x="32504" y="3819356"/>
                          <a:pt x="0" y="3671344"/>
                        </a:cubicBezTo>
                        <a:cubicBezTo>
                          <a:pt x="-32504" y="3523332"/>
                          <a:pt x="17503" y="3348248"/>
                          <a:pt x="0" y="3102143"/>
                        </a:cubicBezTo>
                        <a:cubicBezTo>
                          <a:pt x="-17503" y="2856038"/>
                          <a:pt x="21591" y="2763441"/>
                          <a:pt x="0" y="2532942"/>
                        </a:cubicBezTo>
                        <a:cubicBezTo>
                          <a:pt x="-21591" y="2302443"/>
                          <a:pt x="68254" y="2235060"/>
                          <a:pt x="0" y="1963742"/>
                        </a:cubicBezTo>
                        <a:cubicBezTo>
                          <a:pt x="-68254" y="1692424"/>
                          <a:pt x="10005" y="1754039"/>
                          <a:pt x="0" y="1582378"/>
                        </a:cubicBezTo>
                        <a:cubicBezTo>
                          <a:pt x="-10005" y="1410717"/>
                          <a:pt x="60088" y="1252307"/>
                          <a:pt x="0" y="950565"/>
                        </a:cubicBezTo>
                        <a:cubicBezTo>
                          <a:pt x="-60088" y="648823"/>
                          <a:pt x="43154" y="738812"/>
                          <a:pt x="0" y="569201"/>
                        </a:cubicBezTo>
                        <a:cubicBezTo>
                          <a:pt x="-43154" y="399590"/>
                          <a:pt x="3087" y="259507"/>
                          <a:pt x="0" y="0"/>
                        </a:cubicBezTo>
                        <a:close/>
                      </a:path>
                      <a:path w="2116836" h="6261206" stroke="0" extrusionOk="0">
                        <a:moveTo>
                          <a:pt x="0" y="0"/>
                        </a:moveTo>
                        <a:cubicBezTo>
                          <a:pt x="194979" y="-17842"/>
                          <a:pt x="275613" y="24047"/>
                          <a:pt x="508041" y="0"/>
                        </a:cubicBezTo>
                        <a:cubicBezTo>
                          <a:pt x="740469" y="-24047"/>
                          <a:pt x="797934" y="16205"/>
                          <a:pt x="973745" y="0"/>
                        </a:cubicBezTo>
                        <a:cubicBezTo>
                          <a:pt x="1149556" y="-16205"/>
                          <a:pt x="1311326" y="51706"/>
                          <a:pt x="1545290" y="0"/>
                        </a:cubicBezTo>
                        <a:cubicBezTo>
                          <a:pt x="1779254" y="-51706"/>
                          <a:pt x="1839294" y="59057"/>
                          <a:pt x="2116836" y="0"/>
                        </a:cubicBezTo>
                        <a:cubicBezTo>
                          <a:pt x="2125097" y="190710"/>
                          <a:pt x="2113017" y="356820"/>
                          <a:pt x="2116836" y="506588"/>
                        </a:cubicBezTo>
                        <a:cubicBezTo>
                          <a:pt x="2120655" y="656356"/>
                          <a:pt x="2081267" y="797988"/>
                          <a:pt x="2116836" y="950565"/>
                        </a:cubicBezTo>
                        <a:cubicBezTo>
                          <a:pt x="2152405" y="1103142"/>
                          <a:pt x="2084051" y="1404827"/>
                          <a:pt x="2116836" y="1519765"/>
                        </a:cubicBezTo>
                        <a:cubicBezTo>
                          <a:pt x="2149621" y="1634703"/>
                          <a:pt x="2108642" y="1816681"/>
                          <a:pt x="2116836" y="2088966"/>
                        </a:cubicBezTo>
                        <a:cubicBezTo>
                          <a:pt x="2125030" y="2361251"/>
                          <a:pt x="2083755" y="2326902"/>
                          <a:pt x="2116836" y="2532942"/>
                        </a:cubicBezTo>
                        <a:cubicBezTo>
                          <a:pt x="2149917" y="2738982"/>
                          <a:pt x="2084942" y="2880121"/>
                          <a:pt x="2116836" y="2976919"/>
                        </a:cubicBezTo>
                        <a:cubicBezTo>
                          <a:pt x="2148730" y="3073717"/>
                          <a:pt x="2066025" y="3261988"/>
                          <a:pt x="2116836" y="3546119"/>
                        </a:cubicBezTo>
                        <a:cubicBezTo>
                          <a:pt x="2167647" y="3830250"/>
                          <a:pt x="2056171" y="3975028"/>
                          <a:pt x="2116836" y="4177932"/>
                        </a:cubicBezTo>
                        <a:cubicBezTo>
                          <a:pt x="2177501" y="4380836"/>
                          <a:pt x="2110320" y="4401695"/>
                          <a:pt x="2116836" y="4559296"/>
                        </a:cubicBezTo>
                        <a:cubicBezTo>
                          <a:pt x="2123352" y="4716897"/>
                          <a:pt x="2106247" y="4909785"/>
                          <a:pt x="2116836" y="5128497"/>
                        </a:cubicBezTo>
                        <a:cubicBezTo>
                          <a:pt x="2127425" y="5347209"/>
                          <a:pt x="2070713" y="5463623"/>
                          <a:pt x="2116836" y="5697697"/>
                        </a:cubicBezTo>
                        <a:cubicBezTo>
                          <a:pt x="2162959" y="5931771"/>
                          <a:pt x="2065839" y="5991022"/>
                          <a:pt x="2116836" y="6261206"/>
                        </a:cubicBezTo>
                        <a:cubicBezTo>
                          <a:pt x="1993577" y="6323026"/>
                          <a:pt x="1833543" y="6207492"/>
                          <a:pt x="1566459" y="6261206"/>
                        </a:cubicBezTo>
                        <a:cubicBezTo>
                          <a:pt x="1299375" y="6314920"/>
                          <a:pt x="1184532" y="6197961"/>
                          <a:pt x="1037250" y="6261206"/>
                        </a:cubicBezTo>
                        <a:cubicBezTo>
                          <a:pt x="889968" y="6324451"/>
                          <a:pt x="675538" y="6260177"/>
                          <a:pt x="571546" y="6261206"/>
                        </a:cubicBezTo>
                        <a:cubicBezTo>
                          <a:pt x="467554" y="6262235"/>
                          <a:pt x="125534" y="6241738"/>
                          <a:pt x="0" y="6261206"/>
                        </a:cubicBezTo>
                        <a:cubicBezTo>
                          <a:pt x="-57040" y="6099636"/>
                          <a:pt x="2135" y="5712203"/>
                          <a:pt x="0" y="5566781"/>
                        </a:cubicBezTo>
                        <a:cubicBezTo>
                          <a:pt x="-2135" y="5421359"/>
                          <a:pt x="37294" y="5021150"/>
                          <a:pt x="0" y="4872357"/>
                        </a:cubicBezTo>
                        <a:cubicBezTo>
                          <a:pt x="-37294" y="4723564"/>
                          <a:pt x="7798" y="4522358"/>
                          <a:pt x="0" y="4303156"/>
                        </a:cubicBezTo>
                        <a:cubicBezTo>
                          <a:pt x="-7798" y="4083954"/>
                          <a:pt x="58613" y="4042155"/>
                          <a:pt x="0" y="3796568"/>
                        </a:cubicBezTo>
                        <a:cubicBezTo>
                          <a:pt x="-58613" y="3550981"/>
                          <a:pt x="26008" y="3516111"/>
                          <a:pt x="0" y="3415203"/>
                        </a:cubicBezTo>
                        <a:cubicBezTo>
                          <a:pt x="-26008" y="3314296"/>
                          <a:pt x="40033" y="3189905"/>
                          <a:pt x="0" y="3033839"/>
                        </a:cubicBezTo>
                        <a:cubicBezTo>
                          <a:pt x="-40033" y="2877773"/>
                          <a:pt x="40622" y="2657965"/>
                          <a:pt x="0" y="2402026"/>
                        </a:cubicBezTo>
                        <a:cubicBezTo>
                          <a:pt x="-40622" y="2146087"/>
                          <a:pt x="50341" y="2089474"/>
                          <a:pt x="0" y="1958050"/>
                        </a:cubicBezTo>
                        <a:cubicBezTo>
                          <a:pt x="-50341" y="1826626"/>
                          <a:pt x="11843" y="1502672"/>
                          <a:pt x="0" y="1263625"/>
                        </a:cubicBezTo>
                        <a:cubicBezTo>
                          <a:pt x="-11843" y="1024579"/>
                          <a:pt x="9227" y="897968"/>
                          <a:pt x="0" y="757037"/>
                        </a:cubicBezTo>
                        <a:cubicBezTo>
                          <a:pt x="-9227" y="616106"/>
                          <a:pt x="36062" y="29252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18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 Nova" panose="020B05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9448C9-2A66-4E3B-AAC2-8BB995AF1DB0}"/>
              </a:ext>
            </a:extLst>
          </p:cNvPr>
          <p:cNvSpPr/>
          <p:nvPr/>
        </p:nvSpPr>
        <p:spPr>
          <a:xfrm>
            <a:off x="122045" y="816350"/>
            <a:ext cx="15774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0" u="none" strike="noStrike" dirty="0">
                <a:effectLst/>
                <a:latin typeface="Arial Nova" panose="020F0502020204030204" pitchFamily="34" charset="0"/>
              </a:rPr>
              <a:t>Outline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Bullet 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Bullet 2</a:t>
            </a:r>
          </a:p>
          <a:p>
            <a:endParaRPr lang="en-US" sz="1400" i="0" u="none" strike="noStrike" dirty="0">
              <a:effectLst/>
              <a:latin typeface="Arial Nova" panose="020F0502020204030204" pitchFamily="34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E0DF101-7D1C-FF45-B63E-93B96644E4E6}"/>
              </a:ext>
            </a:extLst>
          </p:cNvPr>
          <p:cNvCxnSpPr>
            <a:cxnSpLocks/>
          </p:cNvCxnSpPr>
          <p:nvPr/>
        </p:nvCxnSpPr>
        <p:spPr>
          <a:xfrm flipV="1">
            <a:off x="4475685" y="1943100"/>
            <a:ext cx="2995544" cy="1917701"/>
          </a:xfrm>
          <a:prstGeom prst="line">
            <a:avLst/>
          </a:prstGeom>
          <a:ln w="28575">
            <a:solidFill>
              <a:srgbClr val="DF13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70DBC3D-FF41-2448-BBD2-3CDB21DB0001}"/>
              </a:ext>
            </a:extLst>
          </p:cNvPr>
          <p:cNvCxnSpPr>
            <a:cxnSpLocks/>
          </p:cNvCxnSpPr>
          <p:nvPr/>
        </p:nvCxnSpPr>
        <p:spPr>
          <a:xfrm>
            <a:off x="4475685" y="3987800"/>
            <a:ext cx="2995544" cy="1955800"/>
          </a:xfrm>
          <a:prstGeom prst="line">
            <a:avLst/>
          </a:prstGeom>
          <a:ln w="28575">
            <a:solidFill>
              <a:srgbClr val="DF13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265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63</Words>
  <Application>Microsoft Macintosh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Nova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Aguilera de Lira,Luis</dc:creator>
  <cp:lastModifiedBy>Aguilera de Lira,Luis</cp:lastModifiedBy>
  <cp:revision>49</cp:revision>
  <dcterms:created xsi:type="dcterms:W3CDTF">2021-05-13T15:55:33Z</dcterms:created>
  <dcterms:modified xsi:type="dcterms:W3CDTF">2021-05-23T20:19:40Z</dcterms:modified>
</cp:coreProperties>
</file>