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6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0: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Python w/ Example notebooks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William Raymond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wsraymon@rams.colostate.edu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651C2C-C75D-5C44-8B31-2F72F3801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t="12879" r="21159" b="21368"/>
          <a:stretch/>
        </p:blipFill>
        <p:spPr bwMode="auto">
          <a:xfrm>
            <a:off x="10045281" y="2236515"/>
            <a:ext cx="1706096" cy="18955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Bootcamp Basics to get Started with Scientific Computing in Python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301485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2: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Single-Cell Optical Microscopy Experiments and Image Processing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301486" y="340507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Zach Fox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301486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email@lanl.gov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0E3C63D-A125-F943-B56C-B8C81E3B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70" y="2280231"/>
            <a:ext cx="1741830" cy="2408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3: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 Introduction to Multivariable Statistics and Machine Learning for Single-Cell Data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Huy.Vo@colostate.edu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9B945C-004B-4C47-87B5-E8078C1E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39" y="2525747"/>
            <a:ext cx="1806505" cy="1806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2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4: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Stochastic Simulations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Brian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Munsky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Brian.Munsky@colostate.edu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B55451-E588-0C44-AF1A-06E91AA5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4" t="15228" r="12196" b="25295"/>
          <a:stretch/>
        </p:blipFill>
        <p:spPr bwMode="auto">
          <a:xfrm>
            <a:off x="10037720" y="2295939"/>
            <a:ext cx="1892551" cy="2266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Master Equation Analyses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Michael May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michaelpmay@live.com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D48828-0552-3C4F-9F71-373706FF249A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6" name="Graphic 5" descr="Office worker male outline">
              <a:extLst>
                <a:ext uri="{FF2B5EF4-FFF2-40B4-BE49-F238E27FC236}">
                  <a16:creationId xmlns:a16="http://schemas.microsoft.com/office/drawing/2014/main" id="{4395490B-62AB-AB49-9CE6-8F83712E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694CDA-C155-4D44-AB5D-5ABEDAD96F3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5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Monte Carlo Methods to Infer Models for Noisy Single-Cell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/Luis/Zach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email@email.edu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5B6F8-0ACD-4D4A-986B-DB443403F6FF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12" name="Graphic 11" descr="Office worker male outline">
              <a:extLst>
                <a:ext uri="{FF2B5EF4-FFF2-40B4-BE49-F238E27FC236}">
                  <a16:creationId xmlns:a16="http://schemas.microsoft.com/office/drawing/2014/main" id="{CD21006A-A256-3B4B-A921-464C9A9E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D7F637-3A52-824A-91AD-34D8FA21494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1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150742" y="210907"/>
            <a:ext cx="1189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D5427"/>
                </a:solidFill>
                <a:latin typeface="Arial Nova" panose="020B0504020202020204" pitchFamily="34" charset="0"/>
              </a:rPr>
              <a:t>Bootcamp Basics to get Started with Scientific Computing in Python 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05" y="206653"/>
            <a:ext cx="1479110" cy="46591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50742" y="672572"/>
            <a:ext cx="9947415" cy="45719"/>
          </a:xfrm>
          <a:prstGeom prst="roundRect">
            <a:avLst/>
          </a:prstGeom>
          <a:solidFill>
            <a:srgbClr val="0D54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34</cp:revision>
  <dcterms:created xsi:type="dcterms:W3CDTF">2021-05-13T15:55:33Z</dcterms:created>
  <dcterms:modified xsi:type="dcterms:W3CDTF">2021-05-13T18:33:30Z</dcterms:modified>
</cp:coreProperties>
</file>