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Mention what this is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Describe what this is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Touch on the intents of each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Don't mention anything but something about the title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Don’t touch on the issues here, just acknowledge them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Talk about issues with Document (added use case).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Talk about adding unregistered player and login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Talk about invitation and multiplicity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Just touch on adding class descriptions and attributes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Don't</a:t>
            </a:r>
            <a:r>
              <a:rPr lang="en"/>
              <a:t> mention anything but something about the title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Talk about what this diagram shows, not how it does it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Talk about what it shows, not how its done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Talk about what it shows, not what it does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3: Initial Iteration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: CAACC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510450" y="-1086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Design Class Diagram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510450" y="43647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(Can’t expect anyone to be able to read that though…)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87" y="621900"/>
            <a:ext cx="8312223" cy="397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510450" y="-1086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So here’s a snapshot...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325" y="604850"/>
            <a:ext cx="7809325" cy="453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510450" y="-1086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Test Document, Development Manual, and TLM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875" y="670200"/>
            <a:ext cx="3598666" cy="20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50" y="670200"/>
            <a:ext cx="3438162" cy="207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type="title"/>
          </p:nvPr>
        </p:nvSpPr>
        <p:spPr>
          <a:xfrm>
            <a:off x="510450" y="2678975"/>
            <a:ext cx="8123100" cy="36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/>
              <a:t>Only a small glimpse here...</a:t>
            </a:r>
          </a:p>
        </p:txBody>
      </p:sp>
      <p:cxnSp>
        <p:nvCxnSpPr>
          <p:cNvPr id="134" name="Shape 134"/>
          <p:cNvCxnSpPr/>
          <p:nvPr/>
        </p:nvCxnSpPr>
        <p:spPr>
          <a:xfrm rot="10800000">
            <a:off x="2852300" y="2800925"/>
            <a:ext cx="564600" cy="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5" name="Shape 135"/>
          <p:cNvCxnSpPr/>
          <p:nvPr/>
        </p:nvCxnSpPr>
        <p:spPr>
          <a:xfrm flipH="1" rot="10800000">
            <a:off x="5795675" y="2800925"/>
            <a:ext cx="564600" cy="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8" y="3096650"/>
            <a:ext cx="8134527" cy="17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Tools and Tech Utilized</a:t>
            </a:r>
          </a:p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922700" y="172775"/>
            <a:ext cx="4221300" cy="384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Eclipse/Intellij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Maven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JavaFX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H2 Database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JUnit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SLF4J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JBCrypt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23575" y="2100825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Now for a Demo...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Old News</a:t>
            </a:r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730950" y="430075"/>
            <a:ext cx="4221300" cy="4583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Issues: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 Document/Diagram: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-Missing a use case for login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(Added use case and updated diagram)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-Needed an “unregistered user” actor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Domain Model: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-Missing class for invitations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-Multiplicity error on Piece and Tile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(Added and updated associations)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Glossary: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-Missing conceptual class descriptions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(Added descriptions for classes and attributes)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Fixing Our Mistakes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727675" y="-1303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Updated Use Case Document and Diagram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25" y="713625"/>
            <a:ext cx="4340493" cy="417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3443" y="713625"/>
            <a:ext cx="3545054" cy="41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510450" y="-1303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Updated Domain Model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488" y="648500"/>
            <a:ext cx="7169016" cy="41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1791425" y="3788525"/>
            <a:ext cx="4587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121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510450" y="-1303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Updated Glossary (snapshot)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400" y="703150"/>
            <a:ext cx="5253200" cy="419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 Documents</a:t>
            </a:r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654950" y="377950"/>
            <a:ext cx="4221300" cy="4583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Including</a:t>
            </a:r>
            <a:r>
              <a:rPr b="1" lang="en" sz="2400"/>
              <a:t>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Sequence Diagrams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-Modeling piece movement, capture flow, and board initialization.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Class Diagram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 Document </a:t>
            </a:r>
            <a:r>
              <a:rPr lang="en"/>
              <a:t>(System Tests)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Development Manual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Traceability</a:t>
            </a:r>
            <a:r>
              <a:rPr b="1" lang="en"/>
              <a:t> Link Matrix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(with hopefully fewer mistakes)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510450" y="-1086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Sequence Diagram #1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0900"/>
            <a:ext cx="8839201" cy="3905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510450" y="-1086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Sequence Diagram #2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2600"/>
            <a:ext cx="8839202" cy="364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510450" y="-1086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Sequence Diagram #3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8700"/>
            <a:ext cx="8839201" cy="2954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