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CAACC : Hnefetafl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P4 : Design and Implementation (ii)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(cont.)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024500" y="1245550"/>
            <a:ext cx="7141800" cy="274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Extract  Interface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Created interfaces for Login, Register, and Invite in Server, from what used to be large methods.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Encapsulate Fields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Some variables in Client and Server were given setters/getters and made private. No need to be public here.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223100" y="1121125"/>
            <a:ext cx="7038900" cy="377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600"/>
              <a:t>Controller</a:t>
            </a:r>
            <a:r>
              <a:rPr lang="en" sz="1600"/>
              <a:t>: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Client inputs are directed to the ClientController class, which interacts with the Match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Model-View-Controller (MVC) pattern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600"/>
              <a:t>Polymorphism</a:t>
            </a:r>
            <a:r>
              <a:rPr lang="en" sz="1600"/>
              <a:t>: Regarding the base class “event”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Assures that all events implement serializable</a:t>
            </a:r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Pass around abstract references as parameters and return types; greatly increases flexibility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600"/>
              <a:t>Information Expert</a:t>
            </a:r>
            <a:r>
              <a:rPr lang="en" sz="1600"/>
              <a:t>: Clearly seen in the game hierarchy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 Match has the information needed to create a Board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A Board has the information needed to handle the Tiles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for a demo...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to Previous Documents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Domain Model and Glossary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138250" y="4161475"/>
            <a:ext cx="5357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Added attributes to Invitation, described in glossary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Changed Player to User for consistency throughout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Removed background on Domain Model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50" y="1442738"/>
            <a:ext cx="4166050" cy="24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510" y="1866363"/>
            <a:ext cx="3749189" cy="201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Traceability</a:t>
            </a:r>
            <a:r>
              <a:rPr lang="en"/>
              <a:t> Link Matrix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138250" y="4161475"/>
            <a:ext cx="5357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Changed class names for consistency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Added values where new Use Cases were satisfied.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ie. Invite, Quit Game, View Profile, View History, Unregister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06798" cy="2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Documents for this Deliverable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Design Class Diagram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11625" y="1454850"/>
            <a:ext cx="21951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Added new classes to satisfy all use-cases.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Profile (includes History)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Invitation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FinishedMatch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Added to existing classes when changes were made.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Server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Client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Match</a:t>
            </a:r>
          </a:p>
          <a:p>
            <a:pPr indent="-3048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200">
                <a:solidFill>
                  <a:srgbClr val="FFFFFF"/>
                </a:solidFill>
              </a:rPr>
              <a:t>User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775" y="1020250"/>
            <a:ext cx="6201500" cy="39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198425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Package and Sequence Diagrams, along with System Test Document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306525" y="1216550"/>
            <a:ext cx="27066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Sequence Diagrams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Class names were changed to keep consistency.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Further adjustments will be made following P3 feedback.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System Test Document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Added test cases for new functionalities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Invite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Unregister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Register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Quit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25" y="1216550"/>
            <a:ext cx="2503250" cy="37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005" y="1216550"/>
            <a:ext cx="2573518" cy="372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028400" y="1233450"/>
            <a:ext cx="7500600" cy="386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Extract Method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Exceptionally large methods in Match broken into new, more cohesive methods.</a:t>
            </a:r>
          </a:p>
          <a:p>
            <a:pPr indent="-3302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600"/>
              <a:t>KingCapture</a:t>
            </a:r>
          </a:p>
          <a:p>
            <a:pPr indent="-3302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600"/>
              <a:t>Capturable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Char char="○"/>
            </a:pPr>
            <a:r>
              <a:rPr lang="en" sz="1600"/>
              <a:t>Extracted login and password logic from vague, dense EventHandler method to a specialized EventHandler method.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Consolidate Conditionals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Consolidated many if-else’s to one method call in both:</a:t>
            </a:r>
          </a:p>
          <a:p>
            <a:pPr indent="-330200" lvl="1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600"/>
              <a:t>Capturable method</a:t>
            </a:r>
          </a:p>
          <a:p>
            <a:pPr indent="-330200" lvl="1" marL="1371600" rtl="0">
              <a:lnSpc>
                <a:spcPct val="100000"/>
              </a:lnSpc>
              <a:spcBef>
                <a:spcPts val="0"/>
              </a:spcBef>
              <a:buSzPct val="100000"/>
              <a:buAutoNum type="romanLcPeriod"/>
            </a:pPr>
            <a:r>
              <a:rPr lang="en" sz="1600"/>
              <a:t>KingCapture method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