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 what this 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Describe what this 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Touch on the intents of each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 mention anything but something about the title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touch on the issues here, just acknowledge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issues with Document (added use case).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adding unregistered player and login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invitation and multiplicity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 touch on adding class descriptions and attributes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</a:t>
            </a:r>
            <a:r>
              <a:rPr lang="en"/>
              <a:t> mention anything but something about the title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this diagram shows, not how it does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how its done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what it does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3: Initial Iteration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: CAACC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Design Class Diagram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510450" y="43647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(Can’t expect anyone to be able to read that though…)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87" y="621900"/>
            <a:ext cx="8312223" cy="39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So here’s a snapshot...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25" y="604850"/>
            <a:ext cx="7809325" cy="45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Test Document, Development Manual, and TLM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875" y="670200"/>
            <a:ext cx="3598666" cy="20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50" y="670200"/>
            <a:ext cx="3438162" cy="20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510450" y="2678975"/>
            <a:ext cx="8123100" cy="36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Only a small glimpse here...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2852300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5795675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13" y="3048875"/>
            <a:ext cx="7470576" cy="20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and Tech Utilized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22700" y="172775"/>
            <a:ext cx="4221300" cy="384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Eclipse/Intellij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Maven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JavaFX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H2 Database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JUnit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SLF4J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JBCrypt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23575" y="2100825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Now for a Demo...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News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730950" y="430075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Issues: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Document/Diagram: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a use case for login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use case and updated diagram)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-Needed an “unregistered user” actor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Model: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class for invitations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-Multiplicity error on Piece and Tile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and updated associations)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Glossary: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conceptual class descriptions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descriptions for classes and attributes)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Fixing Our Mistakes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27675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Updated Use Case Document and Diagram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5" y="713625"/>
            <a:ext cx="4340493" cy="41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443" y="713625"/>
            <a:ext cx="3545054" cy="41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Domain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88" y="648500"/>
            <a:ext cx="7169016" cy="41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791425" y="3788525"/>
            <a:ext cx="458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121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Glossary (snapshot)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00" y="703150"/>
            <a:ext cx="5253200" cy="41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Documents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54950" y="377950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Including</a:t>
            </a:r>
            <a:r>
              <a:rPr b="1" lang="en" sz="2400"/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-Modeling piece movement, capture flow, and board initialization.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Class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Document </a:t>
            </a:r>
            <a:r>
              <a:rPr lang="en"/>
              <a:t>(System Tests)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Manual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Traceability</a:t>
            </a:r>
            <a:r>
              <a:rPr b="1" lang="en"/>
              <a:t> Link Matrix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(with hopefully fewer mistakes)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#1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900"/>
            <a:ext cx="8839201" cy="390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#2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600"/>
            <a:ext cx="8839202" cy="364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#3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700"/>
            <a:ext cx="8839201" cy="295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