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Hnefatafl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Project 1: Requirements Analysis (Group CAACC)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00" y="315648"/>
            <a:ext cx="3626500" cy="22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Quit a game</a:t>
            </a:r>
            <a:r>
              <a:rPr lang="en"/>
              <a:t> (cont.)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is in a game of Hnefatafl.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 The player can open the menu and click ‘quit’ the game.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 The player is removed from the current game of Hnefatafl.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  The players game history is updated.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   The lobby will present a win to the remaining 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Quit a game</a:t>
            </a:r>
            <a:r>
              <a:rPr lang="en"/>
              <a:t> (cont.)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31150" y="1905625"/>
            <a:ext cx="8756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At any time the player may close the game client.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a. The player force-quits the game application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b. That player is removed from the current game of Hnefatafl.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c. That players game history is updated.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d. The lobby will present a win to the remaining 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Unregister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Player: Wants to be able to unregister from the game client at any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player must have a valid registered account on the game client.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player’s account is no longer registered to the game client.  The player’s profile/nickname/history/email are deleted from the system.  The player’s profile is no longer visible to other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Unregister</a:t>
            </a:r>
            <a:r>
              <a:rPr lang="en"/>
              <a:t> (cont.)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Player has a registered account on the game client.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The player can click ‘unregister’ from the main menu.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The player’s account is no longer registered to the game client.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The player’s account information is deleted from the system and is now available for re-use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 The player’s account is no longer visible to other users.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  The game client will exit, and display the login screen.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Player History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7697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System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Player: Wants to be able to view a history of played matches and information relating to them.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must have played 1 or more games.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System contains data relating to the played matches that is accessible to the player.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Player History</a:t>
            </a:r>
            <a:r>
              <a:rPr lang="en"/>
              <a:t> (cont.)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60200" y="1797750"/>
            <a:ext cx="88455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Success Scenario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begins a game of Hnefatafl.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leaves said game, by any means.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history is saved by the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View Profile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Player: Wants to be able to see their profile and track information about their games.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has created a profile.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is able to view their profile and information about the games they have played.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Profile</a:t>
            </a:r>
            <a:r>
              <a:rPr lang="en"/>
              <a:t> (cont.)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60200" y="1816425"/>
            <a:ext cx="88230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Success Scenario: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Player creates their profile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Player plays a game or many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A Player requesting access to their profile is granted by the system to view.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Play the Game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Player: Wants to play a responsive, intuitive implementation on Hnefatafl.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 players have joined the game, the host has started the game.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king piece reaches a corner square or The king piece is captured.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 the Game (cont.)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60200" y="1694200"/>
            <a:ext cx="8845500" cy="344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System grants the attacking player the first turn.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On their turn, a player moves one of their pieces.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The system grants a turn to the other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2-3 are repeated until a victory state is achieved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The King piece reaches a corner square.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A victory is granted to the defending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A loss is granted to the attacking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4" y="678025"/>
            <a:ext cx="3327924" cy="33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 the Game (cont.)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31150" y="1905625"/>
            <a:ext cx="8756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4.a  The King piece is captured.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1.   A victory is granted to the attacking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2.  A loss is granted to the defending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*.b  At any time, a player disconnects from the game.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A victory is granted to the remaining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05725" y="91675"/>
            <a:ext cx="2808000" cy="182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 case diagram</a:t>
            </a:r>
          </a:p>
        </p:txBody>
      </p:sp>
      <p:sp>
        <p:nvSpPr>
          <p:cNvPr id="189" name="Shape 189"/>
          <p:cNvSpPr/>
          <p:nvPr/>
        </p:nvSpPr>
        <p:spPr>
          <a:xfrm>
            <a:off x="3564800" y="346300"/>
            <a:ext cx="4720800" cy="43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25" y="471950"/>
            <a:ext cx="4400950" cy="41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Case: Registering to System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goal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Actor: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and Interests: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-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Player: Would like to register to system in order to play games with other        	registered users. Would like process to be quick, with minimal information        	required to enter.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Player has a valid email with which to register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Postconditions: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is registered with system. Email + password combination can be used by player to log back into the system. Nickname entered has saved correctly.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to System (cont.)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Flow: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Player arrives at registration screen to register for system.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2. Player enters a unique email, password, and nickname to identify his/herself.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3. Registration is successful and player is able to create games, join games, etc.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At any point after, the player may access the system again by entering                 	previous credentials.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to System (cont.)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10625" y="1732475"/>
            <a:ext cx="8756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Requirements: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Connecting to server should be a relatively quick experience, exact time TBD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of Occurrence: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Several ( &gt; 10, &lt; 100) times per hour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Issues: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-Should we check for good passwords, or allow users the freedom to choose any (potentially bad        passwords?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Any lock-out type mechanism if a user fails a password multiple times in a row?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Invite another user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Player: Wants to be able to send an invitation to another player and launch a game.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 One wanting to invite Player Two knows some information about Player Two as means to connect the two.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Both players wishing to play together are connected in a game.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 another user</a:t>
            </a:r>
            <a:r>
              <a:rPr lang="en"/>
              <a:t> (cont.)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Flow: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A player sends an invite to another player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The invitee receives the invite and can either accept or decline.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The invitee accepts the invite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 Both players join a game together.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 another user </a:t>
            </a:r>
            <a:r>
              <a:rPr lang="en"/>
              <a:t>(cont.)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26000"/>
            <a:ext cx="8756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3.a  The invitee declines the invite.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Neither player joins a game.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sending the invite is notified of the decline.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Quit a game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Player: Wants to be able to quit a game of Hnefatafl at any time.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must be in a game of Hnefatafl with 0 or 1 other players.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is no longer in the game of Hnefatafl.  The history of the player is updated.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