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Hnefatafl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Project 1: Requirements Analysis (Group CAACC)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700" y="315648"/>
            <a:ext cx="3626500" cy="220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Quit a game (cont.) 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60200" y="1816425"/>
            <a:ext cx="8845500" cy="296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Success Scenario:</a:t>
            </a:r>
            <a:b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   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is in a game of Hnefatafl.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    The player can open the menu and click ‘quit’ the game.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    The player is removed from the current game of Hnefatafl.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     The players game history is updated.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     The lobby will present a win to the remaining player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Quit a game (cont.)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31150" y="1905625"/>
            <a:ext cx="8756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Extensions:</a:t>
            </a:r>
            <a:b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At any time the player may close the game client.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a. The player force-quits the game application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b. That player is removed from the current game of Hnefatafl.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c. That players game history is updated.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d. The lobby will present a win to the remaining player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Case: Unregister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60950" y="1760450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Hnefatafl Game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Actor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Player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Stakeholders and Interests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Player: Wants to be able to unregister from the game client at any time.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Preconditions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player must have a valid registered account on the game client.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Guarantee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player’s account is no longer registered to the game client.  The player’s profile/nickname/history/email are deleted from the system.  The player’s profile is no longer visible to other users.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Unregister (cont.) 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60200" y="1816425"/>
            <a:ext cx="8845500" cy="296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Success Scenario:</a:t>
            </a:r>
            <a:b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   Player has a registered account on the game client.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  The player can click ‘unregister’ from the main menu. 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  The player’s account is no longer registered to the game client.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   The player’s account information is deleted from the system and is now available for re-use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   The player’s account is no longer visible to other users.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   The game client will exit, and display the login screen.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Case: Player History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71900" y="17697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Hnefatafl Game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Actor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System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Stakeholders and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Interests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lvl="0" indent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Player: Wants to be able to view a history of played matches and information relating to them.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Preconditions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Player must have played 1 or more games.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Guarantee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System contains data relating to the played matches that is accessible to the player.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Player History (cont.) 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60200" y="1797750"/>
            <a:ext cx="8845500" cy="296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Success Scenario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begins a game of Hnefatafl.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leaves said game, by any means.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 history is saved by the system.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Case: View Profile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60950" y="1760450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Hnefatafl Game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Actor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Player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Stakeholders and Interests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Player: Wants to be able to see their profile and track information about their games.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Preconditions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User has created a profile.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Guarantee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Player is able to view their profile and information about the games they have played.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 Profile (cont.)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60200" y="1816425"/>
            <a:ext cx="8823000" cy="296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Success Scenario: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    Player creates their profile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   Player plays a game or many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   A Player requesting access to their profile is granted by the system to view.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Case: Play the Game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0950" y="1760450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Hnefatafl Game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Actor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Player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Stakeholders and Interests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Player: Wants to play a responsive, intuitive implementation on Hnefatafl.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Preconditions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 players have joined the game, the host has started the game.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Guarantee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king piece reaches a corner square or The king piece is captured.</a:t>
            </a:r>
          </a:p>
          <a:p>
            <a:pPr lvl="0" rtl="0">
              <a:spcBef>
                <a:spcPts val="0"/>
              </a:spcBef>
              <a:buNone/>
            </a:pP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Play the Game (cont.) 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60200" y="1694200"/>
            <a:ext cx="8845500" cy="344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Success Scenario:</a:t>
            </a:r>
            <a:br>
              <a:rPr lang="en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    System grants the attacking player the first turn.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   On their turn, a player moves one of their pieces.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   The system grants a turn to the other player.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2-3 are repeated until a victory state is achieved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 The King piece reaches a corner square.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 A victory is granted to the defending player.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 A loss is granted to the attacking player.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474" y="678025"/>
            <a:ext cx="3327924" cy="332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Play the Game (cont.)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31150" y="1905625"/>
            <a:ext cx="8756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Extensions:</a:t>
            </a:r>
            <a:b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4.a  The King piece is captured.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	1.   A victory is granted to the attacking player.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	2.  A loss is granted to the defending player.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*.b  At any time, a player disconnects from the game.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 A victory is granted to the remaining player.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205725" y="91675"/>
            <a:ext cx="2808000" cy="182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Use case diagram</a:t>
            </a:r>
          </a:p>
        </p:txBody>
      </p:sp>
      <p:sp>
        <p:nvSpPr>
          <p:cNvPr id="189" name="Shape 189"/>
          <p:cNvSpPr/>
          <p:nvPr/>
        </p:nvSpPr>
        <p:spPr>
          <a:xfrm>
            <a:off x="3564800" y="346300"/>
            <a:ext cx="4720800" cy="432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025" y="471950"/>
            <a:ext cx="4400950" cy="410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Case: Registering to System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900" y="1506424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Level: </a:t>
            </a: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goal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Actor: </a:t>
            </a: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Stakeholders and Interests: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- </a:t>
            </a: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Player: Would like to register to system in order to play games with other        	registered users. Would like process to be quick, with minimal information        	required to enter.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Preconditions:</a:t>
            </a: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Player has a valid email with which to register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Postconditions: </a:t>
            </a:r>
            <a:r>
              <a:rPr lang="en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is registered with system. Email + password combination can be used by player to log back into the system. Nickname entered has saved correctly.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Register to System (cont.) 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60200" y="1816425"/>
            <a:ext cx="8845500" cy="296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Flow: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Player arrives at registration screen to register for system.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2. Player enters a unique email, password, and nickname to identify his/herself.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3. Registration is successful and player is able to create games, join games, etc.</a:t>
            </a:r>
          </a:p>
          <a:p>
            <a:pPr marL="45720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At any point after, the player may access the system again by entering                 	previous credentials.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Register to System (cont.)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210625" y="1732475"/>
            <a:ext cx="8756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 Requirements: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	- Connecting to server should be a relatively quick experience, exact time TBD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Frequency of Occurrence: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	- Several ( &gt; 10, &lt; 100) times per hour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Issues:</a:t>
            </a:r>
          </a:p>
          <a:p>
            <a:pPr marL="45720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-Should we check for good passwords, or allow users the freedom to choose any (potentially bad        passwords?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	- Any lock-out type mechanism if a user fails a password multiple times in a row?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Case: Invite another user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60950" y="1760450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Hnefatafl Game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Actor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Player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Stakeholders and Interests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Player: Wants to be able to send an invitation to another player and launch a game.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Preconditions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Player One wanting to invite Player Two knows some information about Player Two as means to connect the two.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Guarantee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Both players wishing to play together are connected in a game.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Invite another user (cont.) 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60200" y="1816425"/>
            <a:ext cx="8845500" cy="296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Flow: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    A player sends an invite to another player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   The invitee receives the invite and can either accept or decline.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   The invitee accepts the invite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    Both players join a game together.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Invite another user (cont.)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71900" y="1926000"/>
            <a:ext cx="8756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Extensions: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3.a  The invitee declines the invite.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9144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Neither player joins a game.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228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sending the invite is notified of the decline.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Case: Quit a game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60950" y="1760450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Hnefatafl Game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Actor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Player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Stakeholders and Interests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Player: Wants to be able to quit a game of Hnefatafl at any time.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Preconditions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player must be in a game of Hnefatafl with 0 or 1 other players.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Guarantee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player is no longer in the game of Hnefatafl.  The history of the player is updated.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On-screen Show (16:9)</PresentationFormat>
  <Paragraphs>114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Times New Roman</vt:lpstr>
      <vt:lpstr>Roboto</vt:lpstr>
      <vt:lpstr>Material</vt:lpstr>
      <vt:lpstr>Hnefatafl</vt:lpstr>
      <vt:lpstr>Use Cases</vt:lpstr>
      <vt:lpstr>Use Case: Registering to System</vt:lpstr>
      <vt:lpstr>Register to System (cont.) </vt:lpstr>
      <vt:lpstr>Register to System (cont.)</vt:lpstr>
      <vt:lpstr>Use Case: Invite another user</vt:lpstr>
      <vt:lpstr>Invite another user (cont.) </vt:lpstr>
      <vt:lpstr>Invite another user (cont.)</vt:lpstr>
      <vt:lpstr>Use Case: Quit a game</vt:lpstr>
      <vt:lpstr>Quit a game (cont.) </vt:lpstr>
      <vt:lpstr>Quit a game (cont.)</vt:lpstr>
      <vt:lpstr>Use Case: Unregister</vt:lpstr>
      <vt:lpstr>Unregister (cont.) </vt:lpstr>
      <vt:lpstr>Use Case: Player History</vt:lpstr>
      <vt:lpstr>Player History (cont.) </vt:lpstr>
      <vt:lpstr>Use Case: View Profile</vt:lpstr>
      <vt:lpstr>View Profile (cont.) </vt:lpstr>
      <vt:lpstr>Use Case: Play the Game</vt:lpstr>
      <vt:lpstr>Play the Game (cont.) </vt:lpstr>
      <vt:lpstr>Play the Game (cont.)</vt:lpstr>
      <vt:lpstr>Use case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Hnefatafl</dc:title>
  <dc:creator>Christopher Yancey</dc:creator>
  <cp:lastModifiedBy>Christopher Yancey</cp:lastModifiedBy>
  <cp:revision>1</cp:revision>
  <dcterms:modified xsi:type="dcterms:W3CDTF">2017-09-18T18:52:43Z</dcterms:modified>
</cp:coreProperties>
</file>