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2 - Domain Modeling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CCAAC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Document Fixes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Cleaned up formatting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Removed unnecessary steps in flow descriptions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Added small changes to some use cases to clarify meaning and </a:t>
            </a:r>
            <a:r>
              <a:rPr lang="en"/>
              <a:t>consistency</a:t>
            </a:r>
            <a:r>
              <a:rPr lang="en"/>
              <a:t> with the requirements.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1.  Informing player sending a trade invite about accepts/declines.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2. Systematic functions associated with deleted accounts.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3. Systematic functions related to selecting a username.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34875" y="86825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 Fixes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34875" y="148890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Removed “System” as an actor.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Fixed </a:t>
            </a:r>
            <a:r>
              <a:rPr lang="en"/>
              <a:t>inconsistent</a:t>
            </a:r>
            <a:r>
              <a:rPr lang="en"/>
              <a:t> naming in diagram and document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Added a use case that was neglected in the first iteration</a:t>
            </a:r>
          </a:p>
        </p:txBody>
      </p:sp>
      <p:pic>
        <p:nvPicPr>
          <p:cNvPr descr="ManChops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150" y="152400"/>
            <a:ext cx="4921450" cy="46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251175" y="2483400"/>
            <a:ext cx="716100" cy="60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Player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20075" y="38975"/>
            <a:ext cx="7416900" cy="73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 Overview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63" y="699600"/>
            <a:ext cx="7303874" cy="42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302300" y="44487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Some Attributes and Associations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Attributes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was decided that Match, Board, and Piece would contain a status/state </a:t>
            </a:r>
            <a:r>
              <a:rPr lang="en"/>
              <a:t>attribute to keep track of game completeness, game progress, and whether or not a Piece has been taken.</a:t>
            </a:r>
            <a:r>
              <a:rPr lang="en"/>
              <a:t> 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Associations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association between a Player and a Piece was decided to have a 1-&gt;* multiplicity because in </a:t>
            </a:r>
            <a:r>
              <a:rPr lang="en"/>
              <a:t>Hnefatafl both players have different numbers of pieces. Pieces can be “lost” in a given game as well.</a:t>
            </a:r>
            <a:r>
              <a:rPr lang="en"/>
              <a:t> </a:t>
            </a:r>
          </a:p>
        </p:txBody>
      </p:sp>
      <p:cxnSp>
        <p:nvCxnSpPr>
          <p:cNvPr id="163" name="Shape 163"/>
          <p:cNvCxnSpPr>
            <a:stCxn id="160" idx="2"/>
          </p:cNvCxnSpPr>
          <p:nvPr/>
        </p:nvCxnSpPr>
        <p:spPr>
          <a:xfrm>
            <a:off x="4821750" y="1358975"/>
            <a:ext cx="9600" cy="3559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Glossary Highlights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307850"/>
            <a:ext cx="3780900" cy="379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Rules (Most common)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team starts with a large number of pawns, the other with a smaller number of pawns and a king.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Pieces move similarly to a rook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Capturing a pawn involves “sandwiching” it between two pieces.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goal of the defenders is to capture the king (must be sandwiched by 4 pieces.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 goal of the defenders is to escort the king to a corner.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800" y="393750"/>
            <a:ext cx="3605225" cy="466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Decisions and Uncertainties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51050" y="13722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/>
              <a:t>In the domain model: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Including a Tile class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Better to account for “special” tiles like the center and corners.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Tracks the Piece occupying the tile.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Excluding individual Piece classes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Unnecessary, pieces have the same move sets.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Only difference being the King’s capture leading to end state.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Decisions and Uncertainties (cont.)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51050" y="13722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/>
              <a:t>In the glossary: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Size of the board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Games of Hnefatafl can be played on a range of board sizes.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Need to </a:t>
            </a:r>
            <a:r>
              <a:rPr lang="en"/>
              <a:t>verify</a:t>
            </a:r>
            <a:r>
              <a:rPr lang="en"/>
              <a:t> with the client on whether or not a 11x11 board is appropriate.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History of locations based Hnefatafl “House Rules”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The game rules tend to vary by the country of play.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Some “rules” call for 4-sided capture; most call for 2-sided.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Again, needing to verify with client before proceeding.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23850" y="1284675"/>
            <a:ext cx="60681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