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F6AA-C031-84B5-D7D4-498A654EC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8F4D9-B4E5-C959-F248-3F959CFC0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F97A-0F69-3ADC-A3DD-5FDBB99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5724-073C-E86E-BF3A-F87BC483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F9EB-3DC8-9DA0-0BFF-F03A8ABE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6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3067-4DF0-3350-1540-C7816F7A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E08F6-6070-E27C-3A7A-AC0A61E41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E9C8-17F1-01FB-13BA-1E06276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469E-87E9-74C2-8594-BD4D33D4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A84E-B1BD-280D-E00A-6957F6D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390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B3FD1-BF83-9F6E-31B6-1665BF112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3E761-ACFF-3699-969C-24986594B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5EE9-FC5E-CD6A-4BE9-784E8D68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4A25-9B36-1760-094B-74837053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7DF4-0635-1B41-8B50-543571FD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90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564A-A64E-AB44-3D2E-E85AEF37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03DF-433F-C81F-2E75-9D0D83E8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4792-21B4-72ED-068C-5EB6E31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3C14-127F-4207-39EA-F339E805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CCD25-45E3-F77C-3CA6-A66497E1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666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3195-5B92-818E-1A06-C3D5E095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AC61-1B32-3802-B931-324C2077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E8D8-F452-2504-DC35-E5E85BF4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AB89-973D-9415-EEDA-02E7FB0A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CA16-2F19-4967-C682-83748D4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93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6849-2230-E444-6227-3A60A771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062F-417B-8A14-872B-FB71B9B59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8580-9E95-A0B7-7B2B-6AD9E8DE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6472-64E3-55AE-F563-872963FF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F0698-5A0C-E98E-4F95-DC5DF627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5C52-8E10-5774-79BD-37FA991F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59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9890-4B0F-5A68-1856-3C7022EF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4D049-32AB-48F9-42AD-0CA765BE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439A8-4269-1EBB-FD29-E6C5D469C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F7799-268C-A4A5-A8DF-AF3A4B2A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8A8EE-F026-6852-DC78-1602722D2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36F00-99B5-E026-A8C9-1B3FA971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152AB-44F4-BFCB-F269-439E3E9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921F-FBE1-75CA-8748-95C7DD7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82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4D5B-71CD-92BA-A9F4-8CFFA489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F4F-6CEB-5B67-1A1A-92682F72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1D17A-DEE6-8861-41CD-03092B1E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6E845-806D-5199-6C8A-28C829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61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D164F-00F4-2DDD-6132-144B0373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8E734-8D26-5627-0B79-A791D5B2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CEC1E-3616-A8D6-9A6C-821A85BB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60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FC75-0AFC-5AF0-FB52-DA222BB0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A39A-D7D0-3E05-75EF-1AA75CB4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13E74-E4C0-DD6C-DEB6-34C73A89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D2B09-D64D-30B2-D050-825FE5AC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0BEA-467D-43E9-94B6-A433CEEA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5937-1BE3-C209-8E70-BA699C5B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6570-9DEF-5EFD-136F-AD496350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08916-D6F2-EE3D-3A7A-3D71796AC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B1BF-85E1-B3DA-958D-15A072DC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3A8DA-6BEB-4B33-9268-7CFE53AA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3FE6E-4762-C9DA-4AA6-CEE5E88A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435C-0822-AA01-BBF9-762E18F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88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03E7F-D1D5-A8FF-6354-C9A49522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163C3-9E8B-8458-AF21-7BE4F9B0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2381-E849-EE7C-E46C-4D6ECDE9C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B1B4-B3B3-4AC3-BA6E-DCD89D9025D3}" type="datetimeFigureOut">
              <a:rPr lang="he-IL" smtClean="0"/>
              <a:t>י"א/טבת/תשפ"ד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73AE-E92F-7B85-1938-BAD168DC6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7C27-F39D-5735-8195-0FDE1BA42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8AC0-ACF4-4F81-8396-962F4B0F8E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89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2108-1A11-2E6B-E4F6-B73ACD456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 </a:t>
            </a:r>
            <a:r>
              <a:rPr lang="en-US"/>
              <a:t>Hili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AEB6D-16C8-01B6-B8B3-37935739A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047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 Hili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Hili</dc:title>
  <dc:creator>Yaniv Carmel</dc:creator>
  <cp:lastModifiedBy>Yaniv Carmel</cp:lastModifiedBy>
  <cp:revision>1</cp:revision>
  <dcterms:created xsi:type="dcterms:W3CDTF">2023-12-23T14:41:31Z</dcterms:created>
  <dcterms:modified xsi:type="dcterms:W3CDTF">2023-12-23T14:41:39Z</dcterms:modified>
</cp:coreProperties>
</file>