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E05FA-14B5-4214-AF88-6436AAD9EAD4}" v="5" dt="2023-12-30T07:33:5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i Levy" userId="628f2e07-e40f-4571-b78e-ff5a3e6edd46" providerId="ADAL" clId="{5D0E05FA-14B5-4214-AF88-6436AAD9EAD4}"/>
    <pc:docChg chg="undo custSel addSld delSld modSld sldOrd">
      <pc:chgData name="Hili Levy" userId="628f2e07-e40f-4571-b78e-ff5a3e6edd46" providerId="ADAL" clId="{5D0E05FA-14B5-4214-AF88-6436AAD9EAD4}" dt="2023-12-30T07:36:39.859" v="271" actId="2696"/>
      <pc:docMkLst>
        <pc:docMk/>
      </pc:docMkLst>
      <pc:sldChg chg="modSp mod">
        <pc:chgData name="Hili Levy" userId="628f2e07-e40f-4571-b78e-ff5a3e6edd46" providerId="ADAL" clId="{5D0E05FA-14B5-4214-AF88-6436AAD9EAD4}" dt="2023-12-30T07:34:23.533" v="247" actId="20577"/>
        <pc:sldMkLst>
          <pc:docMk/>
          <pc:sldMk cId="2982971901" sldId="256"/>
        </pc:sldMkLst>
        <pc:spChg chg="mod">
          <ac:chgData name="Hili Levy" userId="628f2e07-e40f-4571-b78e-ff5a3e6edd46" providerId="ADAL" clId="{5D0E05FA-14B5-4214-AF88-6436AAD9EAD4}" dt="2023-12-30T07:34:23.533" v="247" actId="20577"/>
          <ac:spMkLst>
            <pc:docMk/>
            <pc:sldMk cId="2982971901" sldId="256"/>
            <ac:spMk id="3" creationId="{3F50ED73-2504-1C76-76E0-BFF76C13B05E}"/>
          </ac:spMkLst>
        </pc:spChg>
      </pc:sldChg>
      <pc:sldChg chg="addSp delSp modSp mod">
        <pc:chgData name="Hili Levy" userId="628f2e07-e40f-4571-b78e-ff5a3e6edd46" providerId="ADAL" clId="{5D0E05FA-14B5-4214-AF88-6436AAD9EAD4}" dt="2023-12-30T07:34:26.901" v="256" actId="20577"/>
        <pc:sldMkLst>
          <pc:docMk/>
          <pc:sldMk cId="3151224172" sldId="257"/>
        </pc:sldMkLst>
        <pc:spChg chg="mod">
          <ac:chgData name="Hili Levy" userId="628f2e07-e40f-4571-b78e-ff5a3e6edd46" providerId="ADAL" clId="{5D0E05FA-14B5-4214-AF88-6436AAD9EAD4}" dt="2023-12-30T07:34:26.901" v="256" actId="20577"/>
          <ac:spMkLst>
            <pc:docMk/>
            <pc:sldMk cId="3151224172" sldId="257"/>
            <ac:spMk id="2" creationId="{6DF8B835-D8F3-2EA4-9020-707B7A82EA20}"/>
          </ac:spMkLst>
        </pc:spChg>
        <pc:graphicFrameChg chg="add del mod">
          <ac:chgData name="Hili Levy" userId="628f2e07-e40f-4571-b78e-ff5a3e6edd46" providerId="ADAL" clId="{5D0E05FA-14B5-4214-AF88-6436AAD9EAD4}" dt="2023-12-30T07:25:29.226" v="84" actId="478"/>
          <ac:graphicFrameMkLst>
            <pc:docMk/>
            <pc:sldMk cId="3151224172" sldId="257"/>
            <ac:graphicFrameMk id="4" creationId="{55082190-01B2-3223-F9DF-EC9C31408142}"/>
          </ac:graphicFrameMkLst>
        </pc:graphicFrameChg>
        <pc:graphicFrameChg chg="add mod">
          <ac:chgData name="Hili Levy" userId="628f2e07-e40f-4571-b78e-ff5a3e6edd46" providerId="ADAL" clId="{5D0E05FA-14B5-4214-AF88-6436AAD9EAD4}" dt="2023-12-30T07:27:23.872" v="118" actId="1076"/>
          <ac:graphicFrameMkLst>
            <pc:docMk/>
            <pc:sldMk cId="3151224172" sldId="257"/>
            <ac:graphicFrameMk id="5" creationId="{3EF6BD1A-3358-A4EA-99B6-133138F94847}"/>
          </ac:graphicFrameMkLst>
        </pc:graphicFrameChg>
        <pc:graphicFrameChg chg="mod modGraphic">
          <ac:chgData name="Hili Levy" userId="628f2e07-e40f-4571-b78e-ff5a3e6edd46" providerId="ADAL" clId="{5D0E05FA-14B5-4214-AF88-6436AAD9EAD4}" dt="2023-12-30T07:26:53.613" v="116" actId="20577"/>
          <ac:graphicFrameMkLst>
            <pc:docMk/>
            <pc:sldMk cId="3151224172" sldId="257"/>
            <ac:graphicFrameMk id="6" creationId="{0CA1D4AB-A621-0604-4527-C00D3AB1497C}"/>
          </ac:graphicFrameMkLst>
        </pc:graphicFrameChg>
      </pc:sldChg>
      <pc:sldChg chg="modSp mod">
        <pc:chgData name="Hili Levy" userId="628f2e07-e40f-4571-b78e-ff5a3e6edd46" providerId="ADAL" clId="{5D0E05FA-14B5-4214-AF88-6436AAD9EAD4}" dt="2023-12-30T07:34:29.829" v="265" actId="20577"/>
        <pc:sldMkLst>
          <pc:docMk/>
          <pc:sldMk cId="3181084891" sldId="258"/>
        </pc:sldMkLst>
        <pc:spChg chg="mod">
          <ac:chgData name="Hili Levy" userId="628f2e07-e40f-4571-b78e-ff5a3e6edd46" providerId="ADAL" clId="{5D0E05FA-14B5-4214-AF88-6436AAD9EAD4}" dt="2023-12-30T07:34:29.829" v="265" actId="20577"/>
          <ac:spMkLst>
            <pc:docMk/>
            <pc:sldMk cId="3181084891" sldId="258"/>
            <ac:spMk id="2" creationId="{316DEEBD-97CA-79C1-E104-EA4909B88F0D}"/>
          </ac:spMkLst>
        </pc:spChg>
      </pc:sldChg>
      <pc:sldChg chg="mod modShow">
        <pc:chgData name="Hili Levy" userId="628f2e07-e40f-4571-b78e-ff5a3e6edd46" providerId="ADAL" clId="{5D0E05FA-14B5-4214-AF88-6436AAD9EAD4}" dt="2023-12-30T07:18:56.221" v="0" actId="729"/>
        <pc:sldMkLst>
          <pc:docMk/>
          <pc:sldMk cId="143441517" sldId="260"/>
        </pc:sldMkLst>
      </pc:sldChg>
      <pc:sldChg chg="mod modShow">
        <pc:chgData name="Hili Levy" userId="628f2e07-e40f-4571-b78e-ff5a3e6edd46" providerId="ADAL" clId="{5D0E05FA-14B5-4214-AF88-6436AAD9EAD4}" dt="2023-12-30T07:19:01.356" v="1" actId="729"/>
        <pc:sldMkLst>
          <pc:docMk/>
          <pc:sldMk cId="1809570572" sldId="261"/>
        </pc:sldMkLst>
      </pc:sldChg>
      <pc:sldChg chg="mod modShow">
        <pc:chgData name="Hili Levy" userId="628f2e07-e40f-4571-b78e-ff5a3e6edd46" providerId="ADAL" clId="{5D0E05FA-14B5-4214-AF88-6436AAD9EAD4}" dt="2023-12-30T07:19:01.356" v="1" actId="729"/>
        <pc:sldMkLst>
          <pc:docMk/>
          <pc:sldMk cId="2028845405" sldId="262"/>
        </pc:sldMkLst>
      </pc:sldChg>
      <pc:sldChg chg="mod modShow">
        <pc:chgData name="Hili Levy" userId="628f2e07-e40f-4571-b78e-ff5a3e6edd46" providerId="ADAL" clId="{5D0E05FA-14B5-4214-AF88-6436AAD9EAD4}" dt="2023-12-30T07:19:01.356" v="1" actId="729"/>
        <pc:sldMkLst>
          <pc:docMk/>
          <pc:sldMk cId="2571112430" sldId="263"/>
        </pc:sldMkLst>
      </pc:sldChg>
      <pc:sldChg chg="mod modShow">
        <pc:chgData name="Hili Levy" userId="628f2e07-e40f-4571-b78e-ff5a3e6edd46" providerId="ADAL" clId="{5D0E05FA-14B5-4214-AF88-6436AAD9EAD4}" dt="2023-12-30T07:28:46.867" v="135" actId="729"/>
        <pc:sldMkLst>
          <pc:docMk/>
          <pc:sldMk cId="3741131275" sldId="264"/>
        </pc:sldMkLst>
      </pc:sldChg>
      <pc:sldChg chg="addSp delSp modSp mod modNotesTx">
        <pc:chgData name="Hili Levy" userId="628f2e07-e40f-4571-b78e-ff5a3e6edd46" providerId="ADAL" clId="{5D0E05FA-14B5-4214-AF88-6436AAD9EAD4}" dt="2023-12-30T07:35:02.162" v="269" actId="20577"/>
        <pc:sldMkLst>
          <pc:docMk/>
          <pc:sldMk cId="3164663766" sldId="265"/>
        </pc:sldMkLst>
        <pc:spChg chg="mod">
          <ac:chgData name="Hili Levy" userId="628f2e07-e40f-4571-b78e-ff5a3e6edd46" providerId="ADAL" clId="{5D0E05FA-14B5-4214-AF88-6436AAD9EAD4}" dt="2023-12-30T07:28:50.385" v="141" actId="20577"/>
          <ac:spMkLst>
            <pc:docMk/>
            <pc:sldMk cId="3164663766" sldId="265"/>
            <ac:spMk id="2" creationId="{FAA96653-6F35-029D-F0A6-E03FB31E322D}"/>
          </ac:spMkLst>
        </pc:spChg>
        <pc:picChg chg="del">
          <ac:chgData name="Hili Levy" userId="628f2e07-e40f-4571-b78e-ff5a3e6edd46" providerId="ADAL" clId="{5D0E05FA-14B5-4214-AF88-6436AAD9EAD4}" dt="2023-12-30T07:29:28.630" v="143" actId="478"/>
          <ac:picMkLst>
            <pc:docMk/>
            <pc:sldMk cId="3164663766" sldId="265"/>
            <ac:picMk id="4" creationId="{B0B9D67D-4475-1F58-38AA-75C2A0EC7B3F}"/>
          </ac:picMkLst>
        </pc:picChg>
        <pc:picChg chg="add del">
          <ac:chgData name="Hili Levy" userId="628f2e07-e40f-4571-b78e-ff5a3e6edd46" providerId="ADAL" clId="{5D0E05FA-14B5-4214-AF88-6436AAD9EAD4}" dt="2023-12-30T07:29:59.843" v="145" actId="478"/>
          <ac:picMkLst>
            <pc:docMk/>
            <pc:sldMk cId="3164663766" sldId="265"/>
            <ac:picMk id="5" creationId="{0D34D645-3FCD-AC70-B677-B3D1E3354FF3}"/>
          </ac:picMkLst>
        </pc:picChg>
        <pc:picChg chg="add mod">
          <ac:chgData name="Hili Levy" userId="628f2e07-e40f-4571-b78e-ff5a3e6edd46" providerId="ADAL" clId="{5D0E05FA-14B5-4214-AF88-6436AAD9EAD4}" dt="2023-12-30T07:30:03.212" v="148" actId="1076"/>
          <ac:picMkLst>
            <pc:docMk/>
            <pc:sldMk cId="3164663766" sldId="265"/>
            <ac:picMk id="7" creationId="{DD089DDE-9C76-95AD-2ECB-EB8BB1E54B68}"/>
          </ac:picMkLst>
        </pc:picChg>
      </pc:sldChg>
      <pc:sldChg chg="addSp delSp modSp mod modShow">
        <pc:chgData name="Hili Levy" userId="628f2e07-e40f-4571-b78e-ff5a3e6edd46" providerId="ADAL" clId="{5D0E05FA-14B5-4214-AF88-6436AAD9EAD4}" dt="2023-12-30T07:32:49.901" v="197" actId="729"/>
        <pc:sldMkLst>
          <pc:docMk/>
          <pc:sldMk cId="2647730443" sldId="268"/>
        </pc:sldMkLst>
        <pc:spChg chg="add del mod">
          <ac:chgData name="Hili Levy" userId="628f2e07-e40f-4571-b78e-ff5a3e6edd46" providerId="ADAL" clId="{5D0E05FA-14B5-4214-AF88-6436AAD9EAD4}" dt="2023-12-30T07:32:47.544" v="196" actId="478"/>
          <ac:spMkLst>
            <pc:docMk/>
            <pc:sldMk cId="2647730443" sldId="268"/>
            <ac:spMk id="10" creationId="{92A87D62-9AD5-8927-BB39-B28F55C500BA}"/>
          </ac:spMkLst>
        </pc:spChg>
        <pc:spChg chg="add del mod">
          <ac:chgData name="Hili Levy" userId="628f2e07-e40f-4571-b78e-ff5a3e6edd46" providerId="ADAL" clId="{5D0E05FA-14B5-4214-AF88-6436AAD9EAD4}" dt="2023-12-30T07:32:46.556" v="195" actId="478"/>
          <ac:spMkLst>
            <pc:docMk/>
            <pc:sldMk cId="2647730443" sldId="268"/>
            <ac:spMk id="11" creationId="{D3CEA864-6619-033D-5600-88D235CE58B4}"/>
          </ac:spMkLst>
        </pc:spChg>
      </pc:sldChg>
      <pc:sldChg chg="add del">
        <pc:chgData name="Hili Levy" userId="628f2e07-e40f-4571-b78e-ff5a3e6edd46" providerId="ADAL" clId="{5D0E05FA-14B5-4214-AF88-6436AAD9EAD4}" dt="2023-12-30T07:30:47.945" v="156" actId="2696"/>
        <pc:sldMkLst>
          <pc:docMk/>
          <pc:sldMk cId="1545959344" sldId="269"/>
        </pc:sldMkLst>
      </pc:sldChg>
      <pc:sldChg chg="delSp add del mod ord">
        <pc:chgData name="Hili Levy" userId="628f2e07-e40f-4571-b78e-ff5a3e6edd46" providerId="ADAL" clId="{5D0E05FA-14B5-4214-AF88-6436AAD9EAD4}" dt="2023-12-30T07:27:30.696" v="120" actId="2696"/>
        <pc:sldMkLst>
          <pc:docMk/>
          <pc:sldMk cId="2261526900" sldId="269"/>
        </pc:sldMkLst>
        <pc:picChg chg="del">
          <ac:chgData name="Hili Levy" userId="628f2e07-e40f-4571-b78e-ff5a3e6edd46" providerId="ADAL" clId="{5D0E05FA-14B5-4214-AF88-6436AAD9EAD4}" dt="2023-12-30T07:24:48.251" v="76" actId="478"/>
          <ac:picMkLst>
            <pc:docMk/>
            <pc:sldMk cId="2261526900" sldId="269"/>
            <ac:picMk id="45" creationId="{E7002EFE-91DD-E7F0-ECC3-6D6E039094B3}"/>
          </ac:picMkLst>
        </pc:picChg>
        <pc:picChg chg="del">
          <ac:chgData name="Hili Levy" userId="628f2e07-e40f-4571-b78e-ff5a3e6edd46" providerId="ADAL" clId="{5D0E05FA-14B5-4214-AF88-6436AAD9EAD4}" dt="2023-12-30T07:24:48.784" v="77" actId="478"/>
          <ac:picMkLst>
            <pc:docMk/>
            <pc:sldMk cId="2261526900" sldId="269"/>
            <ac:picMk id="46" creationId="{0818B4AF-2634-A802-1B8E-EC6A01230AF2}"/>
          </ac:picMkLst>
        </pc:picChg>
      </pc:sldChg>
      <pc:sldChg chg="add del">
        <pc:chgData name="Hili Levy" userId="628f2e07-e40f-4571-b78e-ff5a3e6edd46" providerId="ADAL" clId="{5D0E05FA-14B5-4214-AF88-6436AAD9EAD4}" dt="2023-12-30T07:27:26.600" v="119" actId="2696"/>
        <pc:sldMkLst>
          <pc:docMk/>
          <pc:sldMk cId="1213265531" sldId="270"/>
        </pc:sldMkLst>
      </pc:sldChg>
      <pc:sldChg chg="add del">
        <pc:chgData name="Hili Levy" userId="628f2e07-e40f-4571-b78e-ff5a3e6edd46" providerId="ADAL" clId="{5D0E05FA-14B5-4214-AF88-6436AAD9EAD4}" dt="2023-12-30T07:25:22.521" v="82" actId="2890"/>
        <pc:sldMkLst>
          <pc:docMk/>
          <pc:sldMk cId="1772440012" sldId="270"/>
        </pc:sldMkLst>
      </pc:sldChg>
      <pc:sldChg chg="addSp delSp add mod">
        <pc:chgData name="Hili Levy" userId="628f2e07-e40f-4571-b78e-ff5a3e6edd46" providerId="ADAL" clId="{5D0E05FA-14B5-4214-AF88-6436AAD9EAD4}" dt="2023-12-30T07:30:21.282" v="151" actId="22"/>
        <pc:sldMkLst>
          <pc:docMk/>
          <pc:sldMk cId="2447109962" sldId="270"/>
        </pc:sldMkLst>
        <pc:picChg chg="add">
          <ac:chgData name="Hili Levy" userId="628f2e07-e40f-4571-b78e-ff5a3e6edd46" providerId="ADAL" clId="{5D0E05FA-14B5-4214-AF88-6436AAD9EAD4}" dt="2023-12-30T07:30:21.282" v="151" actId="22"/>
          <ac:picMkLst>
            <pc:docMk/>
            <pc:sldMk cId="2447109962" sldId="270"/>
            <ac:picMk id="4" creationId="{2268C968-61D2-1BA1-29F4-AF90E3686B39}"/>
          </ac:picMkLst>
        </pc:picChg>
        <pc:picChg chg="del">
          <ac:chgData name="Hili Levy" userId="628f2e07-e40f-4571-b78e-ff5a3e6edd46" providerId="ADAL" clId="{5D0E05FA-14B5-4214-AF88-6436AAD9EAD4}" dt="2023-12-30T07:30:20.957" v="150" actId="478"/>
          <ac:picMkLst>
            <pc:docMk/>
            <pc:sldMk cId="2447109962" sldId="270"/>
            <ac:picMk id="7" creationId="{DD089DDE-9C76-95AD-2ECB-EB8BB1E54B68}"/>
          </ac:picMkLst>
        </pc:picChg>
      </pc:sldChg>
      <pc:sldChg chg="addSp delSp modSp add mod">
        <pc:chgData name="Hili Levy" userId="628f2e07-e40f-4571-b78e-ff5a3e6edd46" providerId="ADAL" clId="{5D0E05FA-14B5-4214-AF88-6436AAD9EAD4}" dt="2023-12-30T07:30:43.163" v="155" actId="1076"/>
        <pc:sldMkLst>
          <pc:docMk/>
          <pc:sldMk cId="4004972449" sldId="271"/>
        </pc:sldMkLst>
        <pc:picChg chg="del">
          <ac:chgData name="Hili Levy" userId="628f2e07-e40f-4571-b78e-ff5a3e6edd46" providerId="ADAL" clId="{5D0E05FA-14B5-4214-AF88-6436AAD9EAD4}" dt="2023-12-30T07:30:41.813" v="153" actId="478"/>
          <ac:picMkLst>
            <pc:docMk/>
            <pc:sldMk cId="4004972449" sldId="271"/>
            <ac:picMk id="4" creationId="{2268C968-61D2-1BA1-29F4-AF90E3686B39}"/>
          </ac:picMkLst>
        </pc:picChg>
        <pc:picChg chg="add mod">
          <ac:chgData name="Hili Levy" userId="628f2e07-e40f-4571-b78e-ff5a3e6edd46" providerId="ADAL" clId="{5D0E05FA-14B5-4214-AF88-6436AAD9EAD4}" dt="2023-12-30T07:30:43.163" v="155" actId="1076"/>
          <ac:picMkLst>
            <pc:docMk/>
            <pc:sldMk cId="4004972449" sldId="271"/>
            <ac:picMk id="5" creationId="{FAEB587B-C771-CCF6-9946-52452FB95F5A}"/>
          </ac:picMkLst>
        </pc:picChg>
      </pc:sldChg>
      <pc:sldChg chg="addSp delSp modSp add mod">
        <pc:chgData name="Hili Levy" userId="628f2e07-e40f-4571-b78e-ff5a3e6edd46" providerId="ADAL" clId="{5D0E05FA-14B5-4214-AF88-6436AAD9EAD4}" dt="2023-12-30T07:34:11.138" v="238" actId="478"/>
        <pc:sldMkLst>
          <pc:docMk/>
          <pc:sldMk cId="1690326894" sldId="272"/>
        </pc:sldMkLst>
        <pc:spChg chg="del">
          <ac:chgData name="Hili Levy" userId="628f2e07-e40f-4571-b78e-ff5a3e6edd46" providerId="ADAL" clId="{5D0E05FA-14B5-4214-AF88-6436AAD9EAD4}" dt="2023-12-30T07:32:57.488" v="200" actId="478"/>
          <ac:spMkLst>
            <pc:docMk/>
            <pc:sldMk cId="1690326894" sldId="272"/>
            <ac:spMk id="5" creationId="{B919389D-3207-EE93-A7E3-9DC393AFABFC}"/>
          </ac:spMkLst>
        </pc:spChg>
        <pc:spChg chg="del mod">
          <ac:chgData name="Hili Levy" userId="628f2e07-e40f-4571-b78e-ff5a3e6edd46" providerId="ADAL" clId="{5D0E05FA-14B5-4214-AF88-6436AAD9EAD4}" dt="2023-12-30T07:33:00.308" v="202" actId="478"/>
          <ac:spMkLst>
            <pc:docMk/>
            <pc:sldMk cId="1690326894" sldId="272"/>
            <ac:spMk id="9" creationId="{6F3E2F14-CFD1-9919-19B4-0CEA0042AB94}"/>
          </ac:spMkLst>
        </pc:spChg>
        <pc:spChg chg="mod">
          <ac:chgData name="Hili Levy" userId="628f2e07-e40f-4571-b78e-ff5a3e6edd46" providerId="ADAL" clId="{5D0E05FA-14B5-4214-AF88-6436AAD9EAD4}" dt="2023-12-30T07:33:43.791" v="233" actId="1076"/>
          <ac:spMkLst>
            <pc:docMk/>
            <pc:sldMk cId="1690326894" sldId="272"/>
            <ac:spMk id="10" creationId="{92A87D62-9AD5-8927-BB39-B28F55C500BA}"/>
          </ac:spMkLst>
        </pc:spChg>
        <pc:spChg chg="mod">
          <ac:chgData name="Hili Levy" userId="628f2e07-e40f-4571-b78e-ff5a3e6edd46" providerId="ADAL" clId="{5D0E05FA-14B5-4214-AF88-6436AAD9EAD4}" dt="2023-12-30T07:33:42.105" v="232" actId="1076"/>
          <ac:spMkLst>
            <pc:docMk/>
            <pc:sldMk cId="1690326894" sldId="272"/>
            <ac:spMk id="11" creationId="{D3CEA864-6619-033D-5600-88D235CE58B4}"/>
          </ac:spMkLst>
        </pc:spChg>
        <pc:spChg chg="add del mod">
          <ac:chgData name="Hili Levy" userId="628f2e07-e40f-4571-b78e-ff5a3e6edd46" providerId="ADAL" clId="{5D0E05FA-14B5-4214-AF88-6436AAD9EAD4}" dt="2023-12-30T07:34:11.138" v="238" actId="478"/>
          <ac:spMkLst>
            <pc:docMk/>
            <pc:sldMk cId="1690326894" sldId="272"/>
            <ac:spMk id="12" creationId="{CF16EE62-A17E-4360-2F7B-F42073184FB0}"/>
          </ac:spMkLst>
        </pc:spChg>
        <pc:picChg chg="del mod">
          <ac:chgData name="Hili Levy" userId="628f2e07-e40f-4571-b78e-ff5a3e6edd46" providerId="ADAL" clId="{5D0E05FA-14B5-4214-AF88-6436AAD9EAD4}" dt="2023-12-30T07:33:00.798" v="203" actId="478"/>
          <ac:picMkLst>
            <pc:docMk/>
            <pc:sldMk cId="1690326894" sldId="272"/>
            <ac:picMk id="4" creationId="{DA151CA9-114D-6278-26B3-3A7EFF57E445}"/>
          </ac:picMkLst>
        </pc:picChg>
        <pc:picChg chg="del">
          <ac:chgData name="Hili Levy" userId="628f2e07-e40f-4571-b78e-ff5a3e6edd46" providerId="ADAL" clId="{5D0E05FA-14B5-4214-AF88-6436AAD9EAD4}" dt="2023-12-30T07:32:57.488" v="200" actId="478"/>
          <ac:picMkLst>
            <pc:docMk/>
            <pc:sldMk cId="1690326894" sldId="272"/>
            <ac:picMk id="6" creationId="{E0116668-9271-5CB1-A6B0-E1391478D6C0}"/>
          </ac:picMkLst>
        </pc:picChg>
        <pc:picChg chg="del">
          <ac:chgData name="Hili Levy" userId="628f2e07-e40f-4571-b78e-ff5a3e6edd46" providerId="ADAL" clId="{5D0E05FA-14B5-4214-AF88-6436AAD9EAD4}" dt="2023-12-30T07:32:57.488" v="200" actId="478"/>
          <ac:picMkLst>
            <pc:docMk/>
            <pc:sldMk cId="1690326894" sldId="272"/>
            <ac:picMk id="7" creationId="{F7145C58-2580-972F-6798-F02F3BB48FEF}"/>
          </ac:picMkLst>
        </pc:picChg>
        <pc:picChg chg="del">
          <ac:chgData name="Hili Levy" userId="628f2e07-e40f-4571-b78e-ff5a3e6edd46" providerId="ADAL" clId="{5D0E05FA-14B5-4214-AF88-6436AAD9EAD4}" dt="2023-12-30T07:32:57.488" v="200" actId="478"/>
          <ac:picMkLst>
            <pc:docMk/>
            <pc:sldMk cId="1690326894" sldId="272"/>
            <ac:picMk id="8" creationId="{C7581740-B84C-FE3F-316B-B3B85ACA6898}"/>
          </ac:picMkLst>
        </pc:picChg>
      </pc:sldChg>
      <pc:sldChg chg="add del">
        <pc:chgData name="Hili Levy" userId="628f2e07-e40f-4571-b78e-ff5a3e6edd46" providerId="ADAL" clId="{5D0E05FA-14B5-4214-AF88-6436AAD9EAD4}" dt="2023-12-30T07:36:39.859" v="271" actId="2696"/>
        <pc:sldMkLst>
          <pc:docMk/>
          <pc:sldMk cId="27817034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4418FC-C5F7-4D78-A401-F5FD3B29B9DF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9CF54CE-B807-413D-ACF4-907C98A6A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568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we said, the challenges are often specific in category such as web challenge or crypto challenge, and we will get into this. In the meantime, we want to cover some basics.</a:t>
            </a: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741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won’t teach you Linux; but we want you to be comfortable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 Courses: Introduction to Systems Programming, Operating Systems, Computer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don’t want you to install anything yet; for now we recommend using the </a:t>
            </a:r>
            <a:r>
              <a:rPr lang="en-US" dirty="0" err="1"/>
              <a:t>webshell</a:t>
            </a:r>
            <a:r>
              <a:rPr lang="en-US" dirty="0"/>
              <a:t> in </a:t>
            </a:r>
            <a:r>
              <a:rPr lang="en-US" dirty="0" err="1"/>
              <a:t>picoCTF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https://webshell.picoctf.org/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en-US" dirty="0"/>
              <a:t>Common commands: </a:t>
            </a:r>
            <a:r>
              <a:rPr lang="en-US" dirty="0" err="1"/>
              <a:t>pwd</a:t>
            </a:r>
            <a:r>
              <a:rPr lang="en-US" dirty="0"/>
              <a:t>, cd, ls, cat, file, grep,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wget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202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don’t want you to install anything yet; for now we recommend using the </a:t>
            </a:r>
            <a:r>
              <a:rPr lang="en-US" dirty="0" err="1"/>
              <a:t>webshell</a:t>
            </a:r>
            <a:r>
              <a:rPr lang="en-US" dirty="0"/>
              <a:t> in </a:t>
            </a:r>
            <a:r>
              <a:rPr lang="en-US" dirty="0" err="1"/>
              <a:t>picoCTF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https://webshell.picoctf.org/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en-US" dirty="0"/>
              <a:t>Common commands: </a:t>
            </a:r>
            <a:r>
              <a:rPr lang="en-US" dirty="0" err="1"/>
              <a:t>pwd</a:t>
            </a:r>
            <a:r>
              <a:rPr lang="en-US" dirty="0"/>
              <a:t>, cd, ls, cat, file, grep,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wget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1207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don’t want you to install anything yet; for now we recommend using the </a:t>
            </a:r>
            <a:r>
              <a:rPr lang="en-US" dirty="0" err="1"/>
              <a:t>webshell</a:t>
            </a:r>
            <a:r>
              <a:rPr lang="en-US" dirty="0"/>
              <a:t> in </a:t>
            </a:r>
            <a:r>
              <a:rPr lang="en-US" dirty="0" err="1"/>
              <a:t>picoCTF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https://webshell.picoctf.org/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r>
              <a:rPr lang="en-US" dirty="0"/>
              <a:t>Common commands: </a:t>
            </a:r>
            <a:r>
              <a:rPr lang="en-US" dirty="0" err="1"/>
              <a:t>pwd</a:t>
            </a:r>
            <a:r>
              <a:rPr lang="en-US" dirty="0"/>
              <a:t>, cd, ls, cat, file, grep, </a:t>
            </a:r>
            <a:r>
              <a:rPr lang="en-US" dirty="0" err="1"/>
              <a:t>chmod</a:t>
            </a:r>
            <a:r>
              <a:rPr lang="en-US" dirty="0"/>
              <a:t>, </a:t>
            </a:r>
            <a:r>
              <a:rPr lang="en-US" dirty="0" err="1"/>
              <a:t>wget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3092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https://webshell.picoctf.org/</a:t>
            </a:r>
          </a:p>
          <a:p>
            <a:endParaRPr lang="en-US" dirty="0"/>
          </a:p>
          <a:p>
            <a:r>
              <a:rPr lang="en-US" dirty="0"/>
              <a:t>https://play.picoctf.org/practice/challenge/147?page=1</a:t>
            </a:r>
          </a:p>
          <a:p>
            <a:endParaRPr lang="en-US" dirty="0"/>
          </a:p>
          <a:p>
            <a:r>
              <a:rPr lang="en-US" dirty="0"/>
              <a:t>Will try to do live, this is backup in case it fails.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3943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session, we will suggest one or more resources for you to practice.</a:t>
            </a:r>
          </a:p>
          <a:p>
            <a:endParaRPr lang="en-US" dirty="0"/>
          </a:p>
          <a:p>
            <a:r>
              <a:rPr lang="en-US" dirty="0" err="1"/>
              <a:t>Picogym</a:t>
            </a:r>
            <a:r>
              <a:rPr lang="en-US" dirty="0"/>
              <a:t> – sign up to the </a:t>
            </a:r>
            <a:r>
              <a:rPr lang="en-US" dirty="0" err="1"/>
              <a:t>picoCTF</a:t>
            </a:r>
            <a:r>
              <a:rPr lang="en-US" dirty="0"/>
              <a:t> website; go to “practice”. Filter to the event “Beginner </a:t>
            </a:r>
            <a:r>
              <a:rPr lang="en-US" dirty="0" err="1"/>
              <a:t>picoMini</a:t>
            </a:r>
            <a:r>
              <a:rPr lang="en-US" dirty="0"/>
              <a:t> 2022” and go through the challenges (or filter to category “General Skills”).</a:t>
            </a:r>
          </a:p>
          <a:p>
            <a:endParaRPr lang="en-US" dirty="0"/>
          </a:p>
          <a:p>
            <a:r>
              <a:rPr lang="en-US" dirty="0"/>
              <a:t>Bandit – go on the website and follow the instructions. You can use ssh on </a:t>
            </a:r>
            <a:r>
              <a:rPr lang="en-US" dirty="0" err="1"/>
              <a:t>powershell</a:t>
            </a:r>
            <a:r>
              <a:rPr lang="en-US" dirty="0"/>
              <a:t> without having to install anything.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4154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session, we will suggest one or more resources for you to practice.</a:t>
            </a:r>
          </a:p>
          <a:p>
            <a:endParaRPr lang="en-US" dirty="0"/>
          </a:p>
          <a:p>
            <a:r>
              <a:rPr lang="en-US" dirty="0" err="1"/>
              <a:t>Picogym</a:t>
            </a:r>
            <a:r>
              <a:rPr lang="en-US" dirty="0"/>
              <a:t> – sign up to the </a:t>
            </a:r>
            <a:r>
              <a:rPr lang="en-US" dirty="0" err="1"/>
              <a:t>picoCTF</a:t>
            </a:r>
            <a:r>
              <a:rPr lang="en-US" dirty="0"/>
              <a:t> website; go to “practice”. Filter to the event “Beginner </a:t>
            </a:r>
            <a:r>
              <a:rPr lang="en-US" dirty="0" err="1"/>
              <a:t>picoMini</a:t>
            </a:r>
            <a:r>
              <a:rPr lang="en-US" dirty="0"/>
              <a:t> 2022” and go through the challenges (or filter to category “General Skills”).</a:t>
            </a:r>
          </a:p>
          <a:p>
            <a:endParaRPr lang="en-US" dirty="0"/>
          </a:p>
          <a:p>
            <a:r>
              <a:rPr lang="en-US" dirty="0"/>
              <a:t>Bandit – go on the website and follow the instructions. You can use ssh on </a:t>
            </a:r>
            <a:r>
              <a:rPr lang="en-US" dirty="0" err="1"/>
              <a:t>powershell</a:t>
            </a:r>
            <a:r>
              <a:rPr lang="en-US" dirty="0"/>
              <a:t> without having to install anything.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885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think of computer encoding as different ways to think of data. It all comes down to 0 and 1 in the end, but there are multiple ways to get there.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ASCII – There are 128 specific characters encoded to seven bit integers.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530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16 encoding – hex - https://simplycalc.com/base16-encode.php</a:t>
            </a:r>
          </a:p>
          <a:p>
            <a:r>
              <a:rPr lang="en-US" dirty="0"/>
              <a:t>Base 64 encoding - https://simplycalc.com/base64-encode.php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505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https://en.wikipedia.org/wiki/Base64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3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0x3D = 61 in decimal</a:t>
            </a:r>
          </a:p>
          <a:p>
            <a:endParaRPr lang="en-US" dirty="0"/>
          </a:p>
          <a:p>
            <a:r>
              <a:rPr lang="en-US" dirty="0"/>
              <a:t>This is an exercise challenge. We can come across encoding in many CTF challenges.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8143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139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program we get. We can see the encoder is Base64 encoder. And we have the encoded key in method “</a:t>
            </a:r>
            <a:r>
              <a:rPr lang="en-US" dirty="0" err="1"/>
              <a:t>openSafe</a:t>
            </a:r>
            <a:r>
              <a:rPr lang="en-US" dirty="0"/>
              <a:t>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873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https://gchq.github.io/CyberChef/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382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won’t teach you Linux; but we want you to be comfortable using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CS Courses: Introduction to Systems Programming, Operating Systems, Computer Organization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54CE-B807-413D-ACF4-907C98A6A46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690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B0D6-ACAF-C346-84F5-419498D9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8A44E-B28D-F696-7A66-E41D7E50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6B90-87C1-1C27-CB61-A54DA0C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D16F-C10A-1FC8-A9BA-4DB1F2D0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34234-24A6-EE03-17EB-1F311F04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792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009B-6E00-8846-838E-4EEDF204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E138A-7242-0C77-524F-153E4703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57D6-4A5A-B067-E170-E757EC37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9341-B751-B4AC-2FF4-F78FCD7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EDB2-7419-87A9-FDC4-C7BC0A7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242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89AAC-7789-8F24-C419-E2DF67777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FCF67-0699-90DC-0C67-83DD40C5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2544-D0A7-F44D-24CC-5A1EF6BE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D7CFA-7FB1-5D00-D8D7-28C06A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95BC-842F-74F4-A877-EDFDF22B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59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8544-8DF6-79D8-78A8-40D8B6E9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FCCA-3346-912F-585F-878F85D5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2D418-C485-1A17-2A81-BF99BE32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CFAC-E396-E293-580C-AEEC650C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D306-D890-B653-447C-1033A36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28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35CD-BE0E-B66E-01B7-62083CF8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A94C-28D9-54D1-8BD4-82327169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9F71-5722-D60D-2F53-D5A880BF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90FB2-923D-5FED-945F-ED1F8479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93621-FFC5-ECA4-08D0-1D257F2B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85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9831-D17F-6002-FA3C-3B4CE00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D9A83-17A7-8669-010C-0E3281FE2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AE1B3-977B-F51A-F567-3CA0DC0D7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3AE0E-7BB5-F410-1C13-9DBC6A4F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ED6AF-0A8A-4959-6013-9EDCBB7E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0B9C5-51D5-47BC-1247-618EFC3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90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2EC5-9853-95AA-1088-8D4F7D33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DD2D-EDF8-CCA0-0828-190B57F2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103A-E14C-83F6-A035-AB61E1B6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10B02D-60F0-8257-B5A4-30860D53F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0E50AF-AC15-C3DD-056B-034E7801F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8CBBB-E197-E0AC-D546-D933220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72BED-8888-4F39-2A87-70E62328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491FF-F041-553A-BE5D-6A85A4C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594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E6C6-8074-703C-485E-74109595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DC525-E10F-5917-F8E6-29CF09F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82CDE-D119-2AED-CA23-7E02F42A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2B2D1-BC66-7577-6EF8-5437B980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20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9732F-6E67-3CC8-762B-0E210E36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4EE6B-5341-3637-7E73-B8351ADC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737AC-A96C-B75B-8E05-54CCA7B4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61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B77E-9894-43C2-6333-CB61A436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081C-F9F6-BEF8-9D93-7E9A6C0B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04AF8-1378-205D-786A-E198878B8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C4EBE-1A85-0A2E-B5EC-09C823AA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D25BE-575C-38B1-1493-9041BFFB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34E7-1B9A-A8B0-FE14-97BB994B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061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D04A-7E2C-6145-77B9-A65126E9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F657-5C1F-61BE-FCC5-73D3F001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723D7-57FD-1375-7BDB-0F6FC7BE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01026-D842-CF3A-A7DB-D2949AC6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644E2-9A05-3406-D851-F30AF0A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D477-8E76-6DA9-16E5-4B13F8CF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4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19A4-1AA8-ED67-D58C-24425715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F795-87BC-7EE2-504F-5D8199C2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99E0-D3A9-C53B-4BBB-20223C53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EB6D-C946-408F-AADC-053992155E34}" type="datetimeFigureOut">
              <a:rPr lang="he-IL" smtClean="0"/>
              <a:t>י"ז/טבת/תשפ"ד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75E1-F934-32B3-7518-87ADF082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098A-0133-6E28-665D-AB5CD680A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C075-BFB4-47D9-82AB-0E226343A3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015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overthewire.org/wargames/bandit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hyperlink" Target="https://picoctf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yanivde.github.io/technion-ctf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BCB7-1DA9-BEBF-79FD-DFE733BAF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#1 – Getting Started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ED73-2504-1C76-76E0-BFF76C13B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Character Encoding, Linux (Shell)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297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6653-6F35-029D-F0A6-E03FB31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Shell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89DDE-9C76-95AD-2ECB-EB8BB1E54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37" y="1482026"/>
            <a:ext cx="735432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6653-6F35-029D-F0A6-E03FB31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Shell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8C968-61D2-1BA1-29F4-AF90E368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00" y="1847629"/>
            <a:ext cx="6982799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6653-6F35-029D-F0A6-E03FB31E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Shell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587B-C771-CCF6-9946-52452FB9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68" y="1834314"/>
            <a:ext cx="7440063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813C-757E-64DC-ED72-1D473A77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A15EE-DB00-C4FC-A3A1-F325E260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507502"/>
            <a:ext cx="9173855" cy="4534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607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6AD4-165A-247C-261A-08F7946C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B08EE-7A04-31F7-389B-448BD4DD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5" y="2128656"/>
            <a:ext cx="8202170" cy="2600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801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3F1-DDB7-DE5D-A613-DFB965B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  <p:pic>
        <p:nvPicPr>
          <p:cNvPr id="4" name="Picture 3" descr="A logo with a long shadow&#10;&#10;Description automatically generated">
            <a:extLst>
              <a:ext uri="{FF2B5EF4-FFF2-40B4-BE49-F238E27FC236}">
                <a16:creationId xmlns:a16="http://schemas.microsoft.com/office/drawing/2014/main" id="{DA151CA9-114D-6278-26B3-3A7EFF5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" y="1786771"/>
            <a:ext cx="3287920" cy="328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19389D-3207-EE93-A7E3-9DC393AFABFC}"/>
              </a:ext>
            </a:extLst>
          </p:cNvPr>
          <p:cNvSpPr txBox="1"/>
          <p:nvPr/>
        </p:nvSpPr>
        <p:spPr>
          <a:xfrm>
            <a:off x="1338943" y="5814919"/>
            <a:ext cx="233910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https://picoctf.org/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16668-9271-5CB1-A6B0-E1391478D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9" y="5080736"/>
            <a:ext cx="4048690" cy="68589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7145C58-2580-972F-6798-F02F3BB48F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2228390"/>
            <a:ext cx="4445000" cy="20942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581740-B84C-FE3F-316B-B3B85ACA6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143" y="4622190"/>
            <a:ext cx="2619741" cy="90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3E2F14-CFD1-9919-19B4-0CEA0042AB94}"/>
              </a:ext>
            </a:extLst>
          </p:cNvPr>
          <p:cNvSpPr txBox="1"/>
          <p:nvPr/>
        </p:nvSpPr>
        <p:spPr>
          <a:xfrm>
            <a:off x="6368143" y="5766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8"/>
              </a:rPr>
              <a:t>https://overthewire.org/wargames/bandit/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773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83F1-DDB7-DE5D-A613-DFB965B9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87D62-9AD5-8927-BB39-B28F55C500BA}"/>
              </a:ext>
            </a:extLst>
          </p:cNvPr>
          <p:cNvSpPr txBox="1"/>
          <p:nvPr/>
        </p:nvSpPr>
        <p:spPr>
          <a:xfrm>
            <a:off x="3638351" y="3244334"/>
            <a:ext cx="623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>
                <a:hlinkClick r:id="rId3"/>
              </a:rPr>
              <a:t>https://cyanivde.github.io/technion-ctf/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EA864-6619-033D-5600-88D235CE58B4}"/>
              </a:ext>
            </a:extLst>
          </p:cNvPr>
          <p:cNvSpPr/>
          <p:nvPr/>
        </p:nvSpPr>
        <p:spPr>
          <a:xfrm>
            <a:off x="3638351" y="2035032"/>
            <a:ext cx="3686475" cy="971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Temporary logo placeholder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03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B835-D8F3-2EA4-9020-707B7A82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023F-D2C5-2E56-A648-141E34C9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“Translation” of data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A1D4AB-A621-0604-4527-C00D3AB1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7825"/>
              </p:ext>
            </p:extLst>
          </p:nvPr>
        </p:nvGraphicFramePr>
        <p:xfrm>
          <a:off x="2738931" y="2687320"/>
          <a:ext cx="65024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7372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40261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32621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526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ASCII text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0100 0110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0101 0100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0100 0011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Binary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4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0x46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0x43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Hexadecimal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475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F6BD1A-3358-A4EA-99B6-133138F94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7625"/>
              </p:ext>
            </p:extLst>
          </p:nvPr>
        </p:nvGraphicFramePr>
        <p:xfrm>
          <a:off x="2032000" y="4619623"/>
          <a:ext cx="8128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806706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573720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40261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32621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35263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U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ASCII text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0100 1100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0100 1100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0101 0101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0100 1110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Binary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20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76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85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78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24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0x4C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0x4C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0x55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0x4E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Hexadecimal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04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2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EEBD-97CA-79C1-E104-EA4909B8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9CDA2-B685-7F83-3C70-B61E71EE94A2}"/>
              </a:ext>
            </a:extLst>
          </p:cNvPr>
          <p:cNvSpPr txBox="1"/>
          <p:nvPr/>
        </p:nvSpPr>
        <p:spPr>
          <a:xfrm>
            <a:off x="3499148" y="1498728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C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8D287-0A0B-76C0-5CCE-3FCF6225BF53}"/>
              </a:ext>
            </a:extLst>
          </p:cNvPr>
          <p:cNvSpPr txBox="1"/>
          <p:nvPr/>
        </p:nvSpPr>
        <p:spPr>
          <a:xfrm>
            <a:off x="4786186" y="1498728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T</a:t>
            </a:r>
            <a:endParaRPr lang="he-IL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0E766-24E0-CC98-9E73-F10CE45A7A8B}"/>
              </a:ext>
            </a:extLst>
          </p:cNvPr>
          <p:cNvSpPr txBox="1"/>
          <p:nvPr/>
        </p:nvSpPr>
        <p:spPr>
          <a:xfrm>
            <a:off x="5852142" y="1500399"/>
            <a:ext cx="50241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F</a:t>
            </a:r>
            <a:endParaRPr lang="he-IL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52174-C393-CFD4-B826-5334A311B1B1}"/>
              </a:ext>
            </a:extLst>
          </p:cNvPr>
          <p:cNvSpPr txBox="1"/>
          <p:nvPr/>
        </p:nvSpPr>
        <p:spPr>
          <a:xfrm>
            <a:off x="2896246" y="3014369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01000011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415DA-473C-70CC-BDA0-D82709012D38}"/>
              </a:ext>
            </a:extLst>
          </p:cNvPr>
          <p:cNvSpPr txBox="1"/>
          <p:nvPr/>
        </p:nvSpPr>
        <p:spPr>
          <a:xfrm>
            <a:off x="4469733" y="3014368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01010100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78175-06A6-1F25-781F-A8F538954FA0}"/>
              </a:ext>
            </a:extLst>
          </p:cNvPr>
          <p:cNvSpPr txBox="1"/>
          <p:nvPr/>
        </p:nvSpPr>
        <p:spPr>
          <a:xfrm>
            <a:off x="5905729" y="3014369"/>
            <a:ext cx="12158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01000110</a:t>
            </a:r>
            <a:endParaRPr lang="he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A349D9-1141-D699-0E29-57EED2F889EC}"/>
              </a:ext>
            </a:extLst>
          </p:cNvPr>
          <p:cNvCxnSpPr/>
          <p:nvPr/>
        </p:nvCxnSpPr>
        <p:spPr>
          <a:xfrm>
            <a:off x="4976255" y="1939329"/>
            <a:ext cx="0" cy="47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A90D959-AF48-5317-5B32-7F4DE7B68DA7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3237890" y="1791116"/>
            <a:ext cx="261258" cy="620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F0E7941-E262-F639-9062-C5143E9CFE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354559" y="1792787"/>
            <a:ext cx="113881" cy="584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8F0304-D9D5-CC70-E3C8-A30E7C44987D}"/>
              </a:ext>
            </a:extLst>
          </p:cNvPr>
          <p:cNvSpPr txBox="1"/>
          <p:nvPr/>
        </p:nvSpPr>
        <p:spPr>
          <a:xfrm>
            <a:off x="3373545" y="3883792"/>
            <a:ext cx="38686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010000110101010001000110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6CAF12-B017-60B2-8DC8-A6E7B0BAF07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077658" y="3383700"/>
            <a:ext cx="1" cy="53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2311697-92DE-F7C9-C966-07228370037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5622001" y="2818343"/>
            <a:ext cx="326296" cy="14570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4CB1D05-3FD9-06F3-260A-F9CFD1ED83F2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4117259" y="2770613"/>
            <a:ext cx="326296" cy="15524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F4382B-CEEF-FD7B-5B4D-DB6D7CE28E24}"/>
              </a:ext>
            </a:extLst>
          </p:cNvPr>
          <p:cNvSpPr txBox="1"/>
          <p:nvPr/>
        </p:nvSpPr>
        <p:spPr>
          <a:xfrm>
            <a:off x="2832439" y="4534261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B9168-E94E-1F5A-1002-60AC363D223A}"/>
              </a:ext>
            </a:extLst>
          </p:cNvPr>
          <p:cNvSpPr txBox="1"/>
          <p:nvPr/>
        </p:nvSpPr>
        <p:spPr>
          <a:xfrm>
            <a:off x="3959614" y="4568549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110101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4381B-CD19-142D-43E3-320AA0CCE0C7}"/>
              </a:ext>
            </a:extLst>
          </p:cNvPr>
          <p:cNvSpPr txBox="1"/>
          <p:nvPr/>
        </p:nvSpPr>
        <p:spPr>
          <a:xfrm>
            <a:off x="4976255" y="4568549"/>
            <a:ext cx="11053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010001</a:t>
            </a:r>
            <a:endParaRPr lang="he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3F2E1-1162-B271-788E-4367EAE66D50}"/>
              </a:ext>
            </a:extLst>
          </p:cNvPr>
          <p:cNvSpPr txBox="1"/>
          <p:nvPr/>
        </p:nvSpPr>
        <p:spPr>
          <a:xfrm>
            <a:off x="6081574" y="4568549"/>
            <a:ext cx="9782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000110</a:t>
            </a:r>
            <a:endParaRPr lang="he-I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7D7901C-A908-F184-A630-09AA39A1E480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321543" y="4266121"/>
            <a:ext cx="1654712" cy="2681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39CB640-CDD1-8E3D-2ED7-F06C426EF11C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4448719" y="4266123"/>
            <a:ext cx="541105" cy="302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DAA5F7A-08F4-6188-B5BA-BE169161ED3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989823" y="4266124"/>
            <a:ext cx="1580855" cy="302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4CF6E70-9AB5-1989-03E8-5EE14FCAAF2A}"/>
              </a:ext>
            </a:extLst>
          </p:cNvPr>
          <p:cNvCxnSpPr>
            <a:endCxn id="19" idx="0"/>
          </p:cNvCxnSpPr>
          <p:nvPr/>
        </p:nvCxnSpPr>
        <p:spPr>
          <a:xfrm>
            <a:off x="4976255" y="4253124"/>
            <a:ext cx="552660" cy="3154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366C78-AE6E-C185-824C-59A0C72D07BF}"/>
              </a:ext>
            </a:extLst>
          </p:cNvPr>
          <p:cNvSpPr txBox="1"/>
          <p:nvPr/>
        </p:nvSpPr>
        <p:spPr>
          <a:xfrm>
            <a:off x="782890" y="163034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text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0DC6CF-76DD-D0EA-BBF4-5FB2FAB113FE}"/>
              </a:ext>
            </a:extLst>
          </p:cNvPr>
          <p:cNvSpPr txBox="1"/>
          <p:nvPr/>
        </p:nvSpPr>
        <p:spPr>
          <a:xfrm>
            <a:off x="632016" y="298125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Binary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0F7E1F-6815-8D90-D3EE-9AE35F22DF26}"/>
              </a:ext>
            </a:extLst>
          </p:cNvPr>
          <p:cNvSpPr txBox="1"/>
          <p:nvPr/>
        </p:nvSpPr>
        <p:spPr>
          <a:xfrm>
            <a:off x="702352" y="3878873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Binary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6F3445-BFAB-E7EE-98D3-C6BA188343B4}"/>
              </a:ext>
            </a:extLst>
          </p:cNvPr>
          <p:cNvSpPr txBox="1"/>
          <p:nvPr/>
        </p:nvSpPr>
        <p:spPr>
          <a:xfrm>
            <a:off x="718139" y="4515332"/>
            <a:ext cx="20398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6-bit Base64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E4406-2296-5866-375E-38DAE9EF6234}"/>
              </a:ext>
            </a:extLst>
          </p:cNvPr>
          <p:cNvSpPr txBox="1"/>
          <p:nvPr/>
        </p:nvSpPr>
        <p:spPr>
          <a:xfrm>
            <a:off x="452710" y="5287235"/>
            <a:ext cx="23984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Base64 Encoding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C59197-176B-12F3-95F2-86E5F7437E8A}"/>
              </a:ext>
            </a:extLst>
          </p:cNvPr>
          <p:cNvSpPr txBox="1"/>
          <p:nvPr/>
        </p:nvSpPr>
        <p:spPr>
          <a:xfrm>
            <a:off x="727875" y="2366656"/>
            <a:ext cx="210009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ASCII to Hex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12EC26-3604-56E7-A265-BB491B0583EF}"/>
              </a:ext>
            </a:extLst>
          </p:cNvPr>
          <p:cNvSpPr txBox="1"/>
          <p:nvPr/>
        </p:nvSpPr>
        <p:spPr>
          <a:xfrm>
            <a:off x="3042672" y="2331872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43</a:t>
            </a:r>
            <a:endParaRPr lang="he-IL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B6CA12-2DBD-940E-E89C-351744E4F79E}"/>
              </a:ext>
            </a:extLst>
          </p:cNvPr>
          <p:cNvSpPr txBox="1"/>
          <p:nvPr/>
        </p:nvSpPr>
        <p:spPr>
          <a:xfrm>
            <a:off x="4697303" y="2354375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54</a:t>
            </a:r>
            <a:endParaRPr lang="he-IL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63294-CF4E-FF8B-C800-0E927E85FA7C}"/>
              </a:ext>
            </a:extLst>
          </p:cNvPr>
          <p:cNvSpPr txBox="1"/>
          <p:nvPr/>
        </p:nvSpPr>
        <p:spPr>
          <a:xfrm>
            <a:off x="6157882" y="2348826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46</a:t>
            </a:r>
            <a:endParaRPr lang="he-IL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724969-FFF0-9BC2-5AEA-202796C75365}"/>
              </a:ext>
            </a:extLst>
          </p:cNvPr>
          <p:cNvCxnSpPr/>
          <p:nvPr/>
        </p:nvCxnSpPr>
        <p:spPr>
          <a:xfrm>
            <a:off x="3237889" y="2747684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C8B8CC-907B-F63A-094B-EAF130209F65}"/>
              </a:ext>
            </a:extLst>
          </p:cNvPr>
          <p:cNvCxnSpPr/>
          <p:nvPr/>
        </p:nvCxnSpPr>
        <p:spPr>
          <a:xfrm>
            <a:off x="4937821" y="2747684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81AC02-C916-8798-78A7-4F1EE6D7D2C4}"/>
              </a:ext>
            </a:extLst>
          </p:cNvPr>
          <p:cNvCxnSpPr/>
          <p:nvPr/>
        </p:nvCxnSpPr>
        <p:spPr>
          <a:xfrm>
            <a:off x="6456791" y="2729262"/>
            <a:ext cx="0" cy="26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E7AB1A9-BD0A-8B41-F6DE-F0BB6C4B1557}"/>
              </a:ext>
            </a:extLst>
          </p:cNvPr>
          <p:cNvSpPr txBox="1"/>
          <p:nvPr/>
        </p:nvSpPr>
        <p:spPr>
          <a:xfrm>
            <a:off x="2896246" y="5230258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Q</a:t>
            </a:r>
            <a:endParaRPr lang="he-IL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99AEFE-E6FD-C8EA-FC7A-99ABBC95A487}"/>
              </a:ext>
            </a:extLst>
          </p:cNvPr>
          <p:cNvSpPr txBox="1"/>
          <p:nvPr/>
        </p:nvSpPr>
        <p:spPr>
          <a:xfrm>
            <a:off x="4056716" y="5230258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B64C3F-E4E1-8DA5-1A28-DC88C3B96A86}"/>
              </a:ext>
            </a:extLst>
          </p:cNvPr>
          <p:cNvSpPr txBox="1"/>
          <p:nvPr/>
        </p:nvSpPr>
        <p:spPr>
          <a:xfrm>
            <a:off x="5077658" y="5242782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R</a:t>
            </a:r>
            <a:endParaRPr lang="he-IL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A68080-2FF0-3A6F-F0AA-A051ACA68F7C}"/>
              </a:ext>
            </a:extLst>
          </p:cNvPr>
          <p:cNvSpPr txBox="1"/>
          <p:nvPr/>
        </p:nvSpPr>
        <p:spPr>
          <a:xfrm>
            <a:off x="6159558" y="5240306"/>
            <a:ext cx="121585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G</a:t>
            </a:r>
            <a:endParaRPr lang="he-IL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147588E-E4A1-787A-5FE7-323570A8CF41}"/>
              </a:ext>
            </a:extLst>
          </p:cNvPr>
          <p:cNvCxnSpPr/>
          <p:nvPr/>
        </p:nvCxnSpPr>
        <p:spPr>
          <a:xfrm>
            <a:off x="3169725" y="4903593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EC63468-A158-A069-B8CB-4BAD097D131A}"/>
              </a:ext>
            </a:extLst>
          </p:cNvPr>
          <p:cNvCxnSpPr/>
          <p:nvPr/>
        </p:nvCxnSpPr>
        <p:spPr>
          <a:xfrm>
            <a:off x="4226473" y="4945462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DE97A4-889F-F93B-639E-55648B86393C}"/>
              </a:ext>
            </a:extLst>
          </p:cNvPr>
          <p:cNvCxnSpPr/>
          <p:nvPr/>
        </p:nvCxnSpPr>
        <p:spPr>
          <a:xfrm>
            <a:off x="5271503" y="4955509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0DAE1-2621-6E7A-0850-142F47746A99}"/>
              </a:ext>
            </a:extLst>
          </p:cNvPr>
          <p:cNvCxnSpPr/>
          <p:nvPr/>
        </p:nvCxnSpPr>
        <p:spPr>
          <a:xfrm>
            <a:off x="6396926" y="4965559"/>
            <a:ext cx="0" cy="3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7002EFE-91DD-E7F0-ECC3-6D6E03909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91" y="868085"/>
            <a:ext cx="3229426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818B4AF-2634-A802-1B8E-EC6A01230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965" y="3928090"/>
            <a:ext cx="3200847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108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5E3-1ABD-6CAC-8FD1-E90D3B4A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Base64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1E7BE-C34B-AA3B-4187-607D0B862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7" y="1939925"/>
            <a:ext cx="621982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4695-6B5E-071D-8B5F-4F49F1E90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Encoding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982A5-107B-4608-FFB7-1341F8D5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1440999"/>
            <a:ext cx="9107171" cy="4458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44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68F7-EDA3-B1B6-2D7E-664E09D1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Encoding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04399-69BE-CB5E-0BEF-FF3A40A18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9" y="1502216"/>
            <a:ext cx="7863022" cy="49051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57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AC9264-EC58-2E68-D626-1457D4EB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61" y="301539"/>
            <a:ext cx="7016329" cy="62549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4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1D2BFB-0D7A-C9AD-87E8-5FCC389A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30" y="2414446"/>
            <a:ext cx="869753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1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3696-DB6E-20D5-8AEE-7E6FEF69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A58-47AD-944E-82B9-E1EF4044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Linux is open source and free to use</a:t>
            </a:r>
          </a:p>
          <a:p>
            <a:pPr lvl="1"/>
            <a:r>
              <a:rPr lang="en-US" dirty="0"/>
              <a:t>A lot of tools are only available on Linux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3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749</Words>
  <Application>Microsoft Office PowerPoint</Application>
  <PresentationFormat>Widescreen</PresentationFormat>
  <Paragraphs>149</Paragraphs>
  <Slides>16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Session #1 – Getting Started</vt:lpstr>
      <vt:lpstr>Character Encoding</vt:lpstr>
      <vt:lpstr>Character Encoding</vt:lpstr>
      <vt:lpstr>Base64</vt:lpstr>
      <vt:lpstr>Example - Encoding</vt:lpstr>
      <vt:lpstr>Example - Encoding</vt:lpstr>
      <vt:lpstr>PowerPoint Presentation</vt:lpstr>
      <vt:lpstr>PowerPoint Presentation</vt:lpstr>
      <vt:lpstr>Linux</vt:lpstr>
      <vt:lpstr>Linux Shell</vt:lpstr>
      <vt:lpstr>Linux Shell</vt:lpstr>
      <vt:lpstr>Linux Shell</vt:lpstr>
      <vt:lpstr>Example</vt:lpstr>
      <vt:lpstr>Example</vt:lpstr>
      <vt:lpstr>Let’s practice!</vt:lpstr>
      <vt:lpstr>Let’s practice!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#1 – Getting Started</dc:title>
  <dc:creator>Hili Levy</dc:creator>
  <cp:lastModifiedBy>Hili Levy</cp:lastModifiedBy>
  <cp:revision>2</cp:revision>
  <dcterms:created xsi:type="dcterms:W3CDTF">2023-12-29T07:07:28Z</dcterms:created>
  <dcterms:modified xsi:type="dcterms:W3CDTF">2023-12-30T07:36:45Z</dcterms:modified>
</cp:coreProperties>
</file>