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4" r:id="rId5"/>
    <p:sldId id="263" r:id="rId6"/>
    <p:sldId id="259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34D34-04A0-4AEA-8BC8-89B419B904D0}" v="5" dt="2023-12-29T09:08:09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i Levy" userId="628f2e07-e40f-4571-b78e-ff5a3e6edd46" providerId="ADAL" clId="{01634D34-04A0-4AEA-8BC8-89B419B904D0}"/>
    <pc:docChg chg="undo custSel addSld delSld modSld sldOrd">
      <pc:chgData name="Hili Levy" userId="628f2e07-e40f-4571-b78e-ff5a3e6edd46" providerId="ADAL" clId="{01634D34-04A0-4AEA-8BC8-89B419B904D0}" dt="2023-12-29T09:12:06.457" v="375" actId="47"/>
      <pc:docMkLst>
        <pc:docMk/>
      </pc:docMkLst>
      <pc:sldChg chg="addSp delSp modSp mod">
        <pc:chgData name="Hili Levy" userId="628f2e07-e40f-4571-b78e-ff5a3e6edd46" providerId="ADAL" clId="{01634D34-04A0-4AEA-8BC8-89B419B904D0}" dt="2023-12-29T09:06:48.275" v="12" actId="478"/>
        <pc:sldMkLst>
          <pc:docMk/>
          <pc:sldMk cId="2982971901" sldId="256"/>
        </pc:sldMkLst>
        <pc:spChg chg="mod">
          <ac:chgData name="Hili Levy" userId="628f2e07-e40f-4571-b78e-ff5a3e6edd46" providerId="ADAL" clId="{01634D34-04A0-4AEA-8BC8-89B419B904D0}" dt="2023-12-29T09:06:46.629" v="11" actId="20577"/>
          <ac:spMkLst>
            <pc:docMk/>
            <pc:sldMk cId="2982971901" sldId="256"/>
            <ac:spMk id="2" creationId="{58E4BCB7-1DA9-BEBF-79FD-DFE733BAFB27}"/>
          </ac:spMkLst>
        </pc:spChg>
        <pc:spChg chg="del">
          <ac:chgData name="Hili Levy" userId="628f2e07-e40f-4571-b78e-ff5a3e6edd46" providerId="ADAL" clId="{01634D34-04A0-4AEA-8BC8-89B419B904D0}" dt="2023-12-29T09:06:48.275" v="12" actId="478"/>
          <ac:spMkLst>
            <pc:docMk/>
            <pc:sldMk cId="2982971901" sldId="256"/>
            <ac:spMk id="3" creationId="{3F50ED73-2504-1C76-76E0-BFF76C13B05E}"/>
          </ac:spMkLst>
        </pc:spChg>
        <pc:spChg chg="add mod">
          <ac:chgData name="Hili Levy" userId="628f2e07-e40f-4571-b78e-ff5a3e6edd46" providerId="ADAL" clId="{01634D34-04A0-4AEA-8BC8-89B419B904D0}" dt="2023-12-29T09:06:48.275" v="12" actId="478"/>
          <ac:spMkLst>
            <pc:docMk/>
            <pc:sldMk cId="2982971901" sldId="256"/>
            <ac:spMk id="5" creationId="{0ADD5D42-6D1B-4AA3-C3A2-011A6E31A99D}"/>
          </ac:spMkLst>
        </pc:spChg>
      </pc:sldChg>
      <pc:sldChg chg="addSp delSp modSp new del">
        <pc:chgData name="Hili Levy" userId="628f2e07-e40f-4571-b78e-ff5a3e6edd46" providerId="ADAL" clId="{01634D34-04A0-4AEA-8BC8-89B419B904D0}" dt="2023-12-29T09:11:25.237" v="352" actId="2696"/>
        <pc:sldMkLst>
          <pc:docMk/>
          <pc:sldMk cId="269842111" sldId="257"/>
        </pc:sldMkLst>
        <pc:spChg chg="add del mod">
          <ac:chgData name="Hili Levy" userId="628f2e07-e40f-4571-b78e-ff5a3e6edd46" providerId="ADAL" clId="{01634D34-04A0-4AEA-8BC8-89B419B904D0}" dt="2023-12-29T09:07:21.417" v="16"/>
          <ac:spMkLst>
            <pc:docMk/>
            <pc:sldMk cId="269842111" sldId="257"/>
            <ac:spMk id="4" creationId="{BA4220A3-F6C4-4956-EBDE-1653C4C25645}"/>
          </ac:spMkLst>
        </pc:spChg>
        <pc:spChg chg="add del mod">
          <ac:chgData name="Hili Levy" userId="628f2e07-e40f-4571-b78e-ff5a3e6edd46" providerId="ADAL" clId="{01634D34-04A0-4AEA-8BC8-89B419B904D0}" dt="2023-12-29T09:07:21.417" v="16"/>
          <ac:spMkLst>
            <pc:docMk/>
            <pc:sldMk cId="269842111" sldId="257"/>
            <ac:spMk id="5" creationId="{882AD85A-DC21-83CC-2D77-F0B0EB560E79}"/>
          </ac:spMkLst>
        </pc:spChg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3151224172" sldId="257"/>
        </pc:sldMkLst>
      </pc:sldChg>
      <pc:sldChg chg="add">
        <pc:chgData name="Hili Levy" userId="628f2e07-e40f-4571-b78e-ff5a3e6edd46" providerId="ADAL" clId="{01634D34-04A0-4AEA-8BC8-89B419B904D0}" dt="2023-12-29T09:07:32.626" v="17"/>
        <pc:sldMkLst>
          <pc:docMk/>
          <pc:sldMk cId="1925284554" sldId="258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3181084891" sldId="258"/>
        </pc:sldMkLst>
      </pc:sldChg>
      <pc:sldChg chg="modSp add mod ord">
        <pc:chgData name="Hili Levy" userId="628f2e07-e40f-4571-b78e-ff5a3e6edd46" providerId="ADAL" clId="{01634D34-04A0-4AEA-8BC8-89B419B904D0}" dt="2023-12-29T09:11:21.156" v="351"/>
        <pc:sldMkLst>
          <pc:docMk/>
          <pc:sldMk cId="176964362" sldId="259"/>
        </pc:sldMkLst>
        <pc:spChg chg="mod">
          <ac:chgData name="Hili Levy" userId="628f2e07-e40f-4571-b78e-ff5a3e6edd46" providerId="ADAL" clId="{01634D34-04A0-4AEA-8BC8-89B419B904D0}" dt="2023-12-29T09:10:42.337" v="347" actId="20577"/>
          <ac:spMkLst>
            <pc:docMk/>
            <pc:sldMk cId="176964362" sldId="259"/>
            <ac:spMk id="3" creationId="{285BCA4D-C231-390F-6BB5-23B5A9D8AAF0}"/>
          </ac:spMkLst>
        </pc:spChg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320922426" sldId="259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143441517" sldId="260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1809570572" sldId="261"/>
        </pc:sldMkLst>
      </pc:sldChg>
      <pc:sldChg chg="add">
        <pc:chgData name="Hili Levy" userId="628f2e07-e40f-4571-b78e-ff5a3e6edd46" providerId="ADAL" clId="{01634D34-04A0-4AEA-8BC8-89B419B904D0}" dt="2023-12-29T09:07:55.989" v="18"/>
        <pc:sldMkLst>
          <pc:docMk/>
          <pc:sldMk cId="2105107954" sldId="261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2028845405" sldId="262"/>
        </pc:sldMkLst>
      </pc:sldChg>
      <pc:sldChg chg="addSp delSp modSp add del mod">
        <pc:chgData name="Hili Levy" userId="628f2e07-e40f-4571-b78e-ff5a3e6edd46" providerId="ADAL" clId="{01634D34-04A0-4AEA-8BC8-89B419B904D0}" dt="2023-12-29T09:09:44.897" v="220" actId="2696"/>
        <pc:sldMkLst>
          <pc:docMk/>
          <pc:sldMk cId="2591295168" sldId="262"/>
        </pc:sldMkLst>
        <pc:spChg chg="del">
          <ac:chgData name="Hili Levy" userId="628f2e07-e40f-4571-b78e-ff5a3e6edd46" providerId="ADAL" clId="{01634D34-04A0-4AEA-8BC8-89B419B904D0}" dt="2023-12-29T09:09:38.764" v="218" actId="478"/>
          <ac:spMkLst>
            <pc:docMk/>
            <pc:sldMk cId="2591295168" sldId="262"/>
            <ac:spMk id="3" creationId="{B891D4EB-1059-3EB9-7849-FB437C85833E}"/>
          </ac:spMkLst>
        </pc:spChg>
        <pc:spChg chg="del">
          <ac:chgData name="Hili Levy" userId="628f2e07-e40f-4571-b78e-ff5a3e6edd46" providerId="ADAL" clId="{01634D34-04A0-4AEA-8BC8-89B419B904D0}" dt="2023-12-29T09:08:08.317" v="19" actId="478"/>
          <ac:spMkLst>
            <pc:docMk/>
            <pc:sldMk cId="2591295168" sldId="262"/>
            <ac:spMk id="5" creationId="{3565DCA7-43D4-09F6-CBEA-DF3A7BE57CEB}"/>
          </ac:spMkLst>
        </pc:spChg>
        <pc:spChg chg="add mod">
          <ac:chgData name="Hili Levy" userId="628f2e07-e40f-4571-b78e-ff5a3e6edd46" providerId="ADAL" clId="{01634D34-04A0-4AEA-8BC8-89B419B904D0}" dt="2023-12-29T09:08:40.238" v="125" actId="20577"/>
          <ac:spMkLst>
            <pc:docMk/>
            <pc:sldMk cId="2591295168" sldId="262"/>
            <ac:spMk id="6" creationId="{2D5A2F63-BB0B-F904-AFCD-E64BBC58CCAC}"/>
          </ac:spMkLst>
        </pc:spChg>
        <pc:spChg chg="add mod">
          <ac:chgData name="Hili Levy" userId="628f2e07-e40f-4571-b78e-ff5a3e6edd46" providerId="ADAL" clId="{01634D34-04A0-4AEA-8BC8-89B419B904D0}" dt="2023-12-29T09:09:38.764" v="218" actId="478"/>
          <ac:spMkLst>
            <pc:docMk/>
            <pc:sldMk cId="2591295168" sldId="262"/>
            <ac:spMk id="8" creationId="{CD8C140B-A641-CDDF-1521-4A984126BD29}"/>
          </ac:spMkLst>
        </pc:spChg>
      </pc:sldChg>
      <pc:sldChg chg="add">
        <pc:chgData name="Hili Levy" userId="628f2e07-e40f-4571-b78e-ff5a3e6edd46" providerId="ADAL" clId="{01634D34-04A0-4AEA-8BC8-89B419B904D0}" dt="2023-12-29T09:07:55.989" v="18"/>
        <pc:sldMkLst>
          <pc:docMk/>
          <pc:sldMk cId="897057166" sldId="263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2571112430" sldId="263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3741131275" sldId="264"/>
        </pc:sldMkLst>
      </pc:sldChg>
      <pc:sldChg chg="modSp new mod">
        <pc:chgData name="Hili Levy" userId="628f2e07-e40f-4571-b78e-ff5a3e6edd46" providerId="ADAL" clId="{01634D34-04A0-4AEA-8BC8-89B419B904D0}" dt="2023-12-29T09:09:58.729" v="284" actId="20577"/>
        <pc:sldMkLst>
          <pc:docMk/>
          <pc:sldMk cId="3950482078" sldId="264"/>
        </pc:sldMkLst>
        <pc:spChg chg="mod">
          <ac:chgData name="Hili Levy" userId="628f2e07-e40f-4571-b78e-ff5a3e6edd46" providerId="ADAL" clId="{01634D34-04A0-4AEA-8BC8-89B419B904D0}" dt="2023-12-29T09:09:50.446" v="231" actId="20577"/>
          <ac:spMkLst>
            <pc:docMk/>
            <pc:sldMk cId="3950482078" sldId="264"/>
            <ac:spMk id="2" creationId="{ED331526-8CAA-572C-4302-FA71F69A1337}"/>
          </ac:spMkLst>
        </pc:spChg>
        <pc:spChg chg="mod">
          <ac:chgData name="Hili Levy" userId="628f2e07-e40f-4571-b78e-ff5a3e6edd46" providerId="ADAL" clId="{01634D34-04A0-4AEA-8BC8-89B419B904D0}" dt="2023-12-29T09:09:58.729" v="284" actId="20577"/>
          <ac:spMkLst>
            <pc:docMk/>
            <pc:sldMk cId="3950482078" sldId="264"/>
            <ac:spMk id="3" creationId="{248FFBDB-2932-FD84-4848-39E34D32779E}"/>
          </ac:spMkLst>
        </pc:spChg>
      </pc:sldChg>
      <pc:sldChg chg="new del">
        <pc:chgData name="Hili Levy" userId="628f2e07-e40f-4571-b78e-ff5a3e6edd46" providerId="ADAL" clId="{01634D34-04A0-4AEA-8BC8-89B419B904D0}" dt="2023-12-29T09:12:06.457" v="375" actId="47"/>
        <pc:sldMkLst>
          <pc:docMk/>
          <pc:sldMk cId="597605274" sldId="265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3164663766" sldId="265"/>
        </pc:sldMkLst>
      </pc:sldChg>
      <pc:sldChg chg="modSp new del mod">
        <pc:chgData name="Hili Levy" userId="628f2e07-e40f-4571-b78e-ff5a3e6edd46" providerId="ADAL" clId="{01634D34-04A0-4AEA-8BC8-89B419B904D0}" dt="2023-12-29T09:12:04.966" v="374" actId="47"/>
        <pc:sldMkLst>
          <pc:docMk/>
          <pc:sldMk cId="2194675087" sldId="266"/>
        </pc:sldMkLst>
        <pc:spChg chg="mod">
          <ac:chgData name="Hili Levy" userId="628f2e07-e40f-4571-b78e-ff5a3e6edd46" providerId="ADAL" clId="{01634D34-04A0-4AEA-8BC8-89B419B904D0}" dt="2023-12-29T09:12:02.773" v="373" actId="20577"/>
          <ac:spMkLst>
            <pc:docMk/>
            <pc:sldMk cId="2194675087" sldId="266"/>
            <ac:spMk id="2" creationId="{C81BA118-CFF8-D8F3-3D75-EB38F6827F40}"/>
          </ac:spMkLst>
        </pc:spChg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2704607726" sldId="266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3348018348" sldId="267"/>
        </pc:sldMkLst>
      </pc:sldChg>
      <pc:sldChg chg="del">
        <pc:chgData name="Hili Levy" userId="628f2e07-e40f-4571-b78e-ff5a3e6edd46" providerId="ADAL" clId="{01634D34-04A0-4AEA-8BC8-89B419B904D0}" dt="2023-12-29T09:06:51.875" v="13" actId="47"/>
        <pc:sldMkLst>
          <pc:docMk/>
          <pc:sldMk cId="264773044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4418FC-C5F7-4D78-A401-F5FD3B29B9DF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CF54CE-B807-413D-ACF4-907C98A6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68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said, the challenges are often specific in category such as web challenge or crypto challenge, and we will get into this. In the meantime, we want to cover some basics.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4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CTF is a special kind of information security competitions. The contestants are challenged to solve a variety of tasks ranging from searching something on Wikipedia, basic programming exercises, to hacking into a server to steal data. The contestant is usually asked to find a specific piece of text that is hidden – this text is called the flag. </a:t>
            </a:r>
          </a:p>
          <a:p>
            <a:r>
              <a:rPr lang="en-US" dirty="0"/>
              <a:t>https://dev.to/atan/what-is-ctf-and-how-to-get-started-3f04</a:t>
            </a:r>
          </a:p>
          <a:p>
            <a:endParaRPr lang="en-US" dirty="0"/>
          </a:p>
          <a:p>
            <a:r>
              <a:rPr lang="en-US" dirty="0"/>
              <a:t>Web – search and exploit vulnerabilities in websites</a:t>
            </a:r>
          </a:p>
          <a:p>
            <a:r>
              <a:rPr lang="en-US" dirty="0"/>
              <a:t>Cryptography – encryption and decryption, ciphers,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Reverse Engineering – given a compiled program, try and understand the functionality. We’re not given the source code but we can access the assembly.</a:t>
            </a:r>
          </a:p>
          <a:p>
            <a:r>
              <a:rPr lang="en-US" dirty="0"/>
              <a:t>Binary Exploitation – find vulnerability in program and exploit it to get control of a shell</a:t>
            </a:r>
          </a:p>
          <a:p>
            <a:r>
              <a:rPr lang="en-US" dirty="0"/>
              <a:t>Forensics – find information inside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7F4B1-F62A-42CC-B622-3351CEA6C70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5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main goal is to get people who are interested in the field of cybersecurity into it, and expose them to new topics.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7F4B1-F62A-42CC-B622-3351CEA6C70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21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aren’t here to replace your courses – but add to your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7F4B1-F62A-42CC-B622-3351CEA6C70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71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B0D6-ACAF-C346-84F5-419498D96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A44E-B28D-F696-7A66-E41D7E50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6B90-87C1-1C27-CB61-A54DA0C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D16F-C10A-1FC8-A9BA-4DB1F2D0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4234-24A6-EE03-17EB-1F311F04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7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09B-6E00-8846-838E-4EEDF20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E138A-7242-0C77-524F-153E4703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57D6-4A5A-B067-E170-E757EC3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341-B751-B4AC-2FF4-F78FCD7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EDB2-7419-87A9-FDC4-C7BC0A7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242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89AAC-7789-8F24-C419-E2DF6777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CF67-0699-90DC-0C67-83DD40C5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544-D0A7-F44D-24CC-5A1EF6B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7CFA-7FB1-5D00-D8D7-28C06A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95BC-842F-74F4-A877-EDFDF22B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5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8544-8DF6-79D8-78A8-40D8B6E9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FCCA-3346-912F-585F-878F85D5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D418-C485-1A17-2A81-BF99BE3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CFAC-E396-E293-580C-AEEC650C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306-D890-B653-447C-1033A36C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2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35CD-BE0E-B66E-01B7-62083CF8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A94C-28D9-54D1-8BD4-82327169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9F71-5722-D60D-2F53-D5A880B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0FB2-923D-5FED-945F-ED1F8479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3621-FFC5-ECA4-08D0-1D257F2B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5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831-D17F-6002-FA3C-3B4CE00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9A83-17A7-8669-010C-0E3281FE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E1B3-977B-F51A-F567-3CA0DC0D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AE0E-7BB5-F410-1C13-9DBC6A4F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D6AF-0A8A-4959-6013-9EDCBB7E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B9C5-51D5-47BC-1247-618EFC3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0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C5-9853-95AA-1088-8D4F7D33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DD2D-EDF8-CCA0-0828-190B57F2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103A-E14C-83F6-A035-AB61E1B6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0B02D-60F0-8257-B5A4-30860D53F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E50AF-AC15-C3DD-056B-034E7801F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8CBBB-E197-E0AC-D546-D933220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2BED-8888-4F39-2A87-70E62328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491FF-F041-553A-BE5D-6A85A4C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E6C6-8074-703C-485E-74109595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C525-E10F-5917-F8E6-29CF09FE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82CDE-D119-2AED-CA23-7E02F42A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B2D1-BC66-7577-6EF8-5437B98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0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9732F-6E67-3CC8-762B-0E210E36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4EE6B-5341-3637-7E73-B8351AD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37AC-A96C-B75B-8E05-54CCA7B4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61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77E-9894-43C2-6333-CB61A436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081C-F9F6-BEF8-9D93-7E9A6C0B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04AF8-1378-205D-786A-E198878B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4EBE-1A85-0A2E-B5EC-09C823AA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25BE-575C-38B1-1493-9041BFFB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34E7-1B9A-A8B0-FE14-97BB994B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61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04A-7E2C-6145-77B9-A65126E9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F657-5C1F-61BE-FCC5-73D3F001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723D7-57FD-1375-7BDB-0F6FC7BE4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1026-D842-CF3A-A7DB-D2949AC6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44E2-9A05-3406-D851-F30AF0AB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D477-8E76-6DA9-16E5-4B13F8CF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4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19A4-1AA8-ED67-D58C-24425715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BF795-87BC-7EE2-504F-5D8199C2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99E0-D3A9-C53B-4BBB-20223C53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75E1-F934-32B3-7518-87ADF082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098A-0133-6E28-665D-AB5CD680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1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BCB7-1DA9-BEBF-79FD-DFE733BAF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DD5D42-6D1B-4AA3-C3A2-011A6E31A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9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3C2B-3CC4-7249-A8B7-0EB94B42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CTF?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58F6-1F74-7AF4-8B37-35D27F7D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CTF stands for “Capture the Flag”</a:t>
            </a:r>
          </a:p>
          <a:p>
            <a:pPr lvl="1" algn="l" rtl="0"/>
            <a:r>
              <a:rPr lang="en-US" dirty="0"/>
              <a:t>Computer Security Competition</a:t>
            </a:r>
          </a:p>
          <a:p>
            <a:pPr lvl="1" algn="l" rtl="0"/>
            <a:r>
              <a:rPr lang="en-US" dirty="0"/>
              <a:t>Categories:</a:t>
            </a:r>
          </a:p>
          <a:p>
            <a:pPr lvl="2" algn="l" rtl="0"/>
            <a:r>
              <a:rPr lang="en-US" dirty="0"/>
              <a:t>Web</a:t>
            </a:r>
          </a:p>
          <a:p>
            <a:pPr lvl="2" algn="l" rtl="0"/>
            <a:r>
              <a:rPr lang="en-US" dirty="0"/>
              <a:t>Cryptography</a:t>
            </a:r>
          </a:p>
          <a:p>
            <a:pPr lvl="2" algn="l" rtl="0"/>
            <a:r>
              <a:rPr lang="en-US" dirty="0"/>
              <a:t>Reverse Engineering</a:t>
            </a:r>
          </a:p>
          <a:p>
            <a:pPr lvl="2" algn="l" rtl="0"/>
            <a:r>
              <a:rPr lang="en-US" dirty="0"/>
              <a:t>Binary Exploitation</a:t>
            </a:r>
          </a:p>
          <a:p>
            <a:pPr lvl="2" algn="l" rtl="0"/>
            <a:r>
              <a:rPr lang="en-US" dirty="0"/>
              <a:t>Forensics</a:t>
            </a:r>
          </a:p>
        </p:txBody>
      </p:sp>
    </p:spTree>
    <p:extLst>
      <p:ext uri="{BB962C8B-B14F-4D97-AF65-F5344CB8AC3E}">
        <p14:creationId xmlns:p14="http://schemas.microsoft.com/office/powerpoint/2010/main" val="192528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3C2B-3CC4-7249-A8B7-0EB94B42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CTF?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58F6-1F74-7AF4-8B37-35D27F7D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Get familiar with cybersecurity topics</a:t>
            </a:r>
          </a:p>
          <a:p>
            <a:pPr lvl="1" algn="l" rtl="0"/>
            <a:r>
              <a:rPr lang="en-US" dirty="0"/>
              <a:t>Hands on experience</a:t>
            </a:r>
          </a:p>
          <a:p>
            <a:pPr lvl="1" algn="l" rtl="0"/>
            <a:r>
              <a:rPr lang="en-US" dirty="0"/>
              <a:t>Fun!</a:t>
            </a:r>
          </a:p>
        </p:txBody>
      </p:sp>
    </p:spTree>
    <p:extLst>
      <p:ext uri="{BB962C8B-B14F-4D97-AF65-F5344CB8AC3E}">
        <p14:creationId xmlns:p14="http://schemas.microsoft.com/office/powerpoint/2010/main" val="21051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1526-8CAA-572C-4302-FA71F69A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FBDB-2932-FD84-4848-39E34D32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Hili Levy and Yaniv Carmel, undergraduate students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048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9E98-EE1E-5B60-9471-7AB6D62C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D4EB-1059-3EB9-7849-FB437C85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Our only “requirement” is an interest in security</a:t>
            </a:r>
          </a:p>
          <a:p>
            <a:pPr algn="l" rtl="0"/>
            <a:r>
              <a:rPr lang="en-US" dirty="0"/>
              <a:t>Basic programming knowledge is useful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C5D7-4744-A0A2-AF98-B8107391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CA4D-C231-390F-6BB5-23B5A9D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Meetings will be held on Tuesdays on 18:30-20:30</a:t>
            </a:r>
          </a:p>
          <a:p>
            <a:pPr algn="l" rtl="0"/>
            <a:r>
              <a:rPr lang="en-US" dirty="0"/>
              <a:t>Our plan is to meet weekly during the semester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306</Words>
  <Application>Microsoft Office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</vt:lpstr>
      <vt:lpstr>What is a CTF?</vt:lpstr>
      <vt:lpstr>Why CTF?</vt:lpstr>
      <vt:lpstr>Who are we?</vt:lpstr>
      <vt:lpstr>Who are you?</vt:lpstr>
      <vt:lpstr>Meetings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#1 – Getting Started</dc:title>
  <dc:creator>Hili Levy</dc:creator>
  <cp:lastModifiedBy>Hili Levy</cp:lastModifiedBy>
  <cp:revision>2</cp:revision>
  <dcterms:created xsi:type="dcterms:W3CDTF">2023-12-29T07:07:28Z</dcterms:created>
  <dcterms:modified xsi:type="dcterms:W3CDTF">2023-12-29T09:12:08Z</dcterms:modified>
</cp:coreProperties>
</file>