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6" r:id="rId2"/>
    <p:sldId id="257" r:id="rId3"/>
    <p:sldId id="268" r:id="rId4"/>
    <p:sldId id="284" r:id="rId5"/>
    <p:sldId id="293" r:id="rId6"/>
    <p:sldId id="294" r:id="rId7"/>
    <p:sldId id="297" r:id="rId8"/>
    <p:sldId id="298" r:id="rId9"/>
    <p:sldId id="295" r:id="rId10"/>
    <p:sldId id="296" r:id="rId11"/>
    <p:sldId id="299" r:id="rId12"/>
    <p:sldId id="300" r:id="rId13"/>
    <p:sldId id="292" r:id="rId14"/>
    <p:sldId id="286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  <a:srgbClr val="24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8" autoAdjust="0"/>
    <p:restoredTop sz="73607" autoAdjust="0"/>
  </p:normalViewPr>
  <p:slideViewPr>
    <p:cSldViewPr snapToGrid="0">
      <p:cViewPr varScale="1">
        <p:scale>
          <a:sx n="53" d="100"/>
          <a:sy n="53" d="100"/>
        </p:scale>
        <p:origin x="6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1B1C-CF05-0F44-A33E-A38439A627E4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15B0-74F3-B64E-A730-C7F3E6BEB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78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419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441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 – </a:t>
            </a:r>
            <a:r>
              <a:rPr lang="en-US" dirty="0" err="1"/>
              <a:t>pslist</a:t>
            </a:r>
            <a:r>
              <a:rPr lang="en-US" dirty="0"/>
              <a:t>, scan, </a:t>
            </a:r>
            <a:r>
              <a:rPr lang="en-US" dirty="0" err="1"/>
              <a:t>cmdline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600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endParaRPr lang="en-US" dirty="0"/>
          </a:p>
          <a:p>
            <a:r>
              <a:rPr lang="en-US" dirty="0" err="1"/>
              <a:t>icat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3139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401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open </a:t>
            </a:r>
            <a:r>
              <a:rPr lang="en-US" dirty="0" err="1"/>
              <a:t>wireshark</a:t>
            </a:r>
            <a:r>
              <a:rPr lang="en-US" dirty="0"/>
              <a:t> and follow </a:t>
            </a:r>
            <a:r>
              <a:rPr lang="en-US" dirty="0" err="1"/>
              <a:t>tcp</a:t>
            </a:r>
            <a:r>
              <a:rPr lang="en-US" dirty="0"/>
              <a:t>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155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MSB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569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41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94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E9E-4F38-4008-FC07-B9D93041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DA19-FAC9-0FD7-BAEA-D33742EE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167C-AD4B-E539-88F6-7CC7449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55A-C314-6C47-2615-3003158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AA2-C063-397C-3FBF-C1F2C3A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8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9C43-8061-EE6C-1B5A-F00114F6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9A86-1141-99C9-BDB8-6CCD3B0C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3DF8-C58E-CB5D-E4B4-ECF8DE2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1815-680E-CA66-72F3-5B93608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C2A0-3E58-7E2B-B473-C5B1D5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1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7F013-8549-0676-11FD-6F103704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42FA9-65FB-69A5-60E1-2B0B4379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627B-323E-27B2-00D4-6550681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7913-33F9-8AE1-49E5-7235C65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08B-3051-7C10-4285-1B01246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5E29-8ABE-4749-6970-39FF5E0A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F52-CF88-1929-6B8C-4C8F5773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4720-A70F-7736-DEB4-2089ABA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F58F-9B1A-57C2-DE71-C2A876C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6248-356F-A677-D98E-1CEE8363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5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AFDE-3277-B5AC-B7A7-8A6A9E2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6AC05-F502-8D42-B690-688CE7C2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4EFB-7E34-35D7-5D07-35F2283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AEC8-F977-2F41-2CAD-46CA10EF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CC9-EB60-2FC1-F1C3-325FC86C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0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D5A-E230-A954-4CCC-434C672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749-9277-2566-1F0A-23A8467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8A8C-DBCB-50A1-D33B-6B282B1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14D5-E93D-BE04-2D7F-1A508CB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B3C2-4F64-3537-72BE-9F50DC7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1213-C03E-D639-79A3-04DA685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0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AE8C-6FDA-BE19-DCE3-3BD308AA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048F-7517-2662-B606-D2B218AF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8264-C9DB-11A0-214F-2C5E2527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5F375-1D78-10E0-0B11-87037CD4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DC9A6-D883-0DD9-886C-A59CE4C5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71A5E-75D4-8FDF-B300-292ABA1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8DFF9-5236-B29B-63FE-596F511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1FF7-20CE-491E-7EFE-27360F9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0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FCA3-4188-F926-D0D7-CC334A94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3095-8076-2A76-F8D7-E863175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A2F1-D15C-6B58-86B2-8F657B7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A665-696D-A3F4-4A11-988832C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4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5FBC-3932-EDC0-DE5A-1BCCC27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C69-B32C-8C2A-5AA0-7001A97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7430-6E5A-07D5-EF51-CF10C16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067-AD13-7B44-FF30-9D27D0AF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325B-FCA7-0ABA-EE0B-4C6C7EE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363E-7471-6EF2-7E01-010E5419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C1AE-A8BD-4A3F-79B1-B5C47CC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3946-DEB7-F715-99AA-0029165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E1AE-91B9-6557-BBFE-A21DC6DF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3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6C4-1335-F787-B666-BEF9285B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9E41-F91B-BE80-C8A2-3332C3E5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77E7-5892-8985-4396-1324BDDF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7B15-23BA-4BAD-CB04-3AC9F9F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1F28-A60B-68F6-0A6C-DE488314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09E9-8C29-93A8-BA78-7D8182F6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0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2578-C2F0-CCB8-512F-F1CD25F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B365-89B4-93E9-774E-A4700E5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0984-0714-AFE8-8FB1-1C90EE7C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F28E-B300-B343-AE70-8AAEBE22BCA3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A94B-BE45-3BBC-FB43-57874ECC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FB72-B5EA-BE12-58BF-13B4E5F9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3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picoctf.org/practice/challenge/30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perisolve.com/" TargetMode="External"/><Relationship Id="rId4" Type="http://schemas.openxmlformats.org/officeDocument/2006/relationships/hyperlink" Target="https://georgeom.net/StegOnlin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picoctf.org/practice/challenge/359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ctflearn.com" TargetMode="External"/><Relationship Id="rId13" Type="http://schemas.openxmlformats.org/officeDocument/2006/relationships/hyperlink" Target="https://forensics.wiki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ctf.hackthebox.com/event/1434" TargetMode="External"/><Relationship Id="rId12" Type="http://schemas.openxmlformats.org/officeDocument/2006/relationships/hyperlink" Target="https://github.com/uppusaikiran/awesome-ctf-cheatshe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app.hackthebox.com" TargetMode="External"/><Relationship Id="rId11" Type="http://schemas.openxmlformats.org/officeDocument/2006/relationships/hyperlink" Target="https://cugu.github.io/awesome-forensics/" TargetMode="External"/><Relationship Id="rId5" Type="http://schemas.openxmlformats.org/officeDocument/2006/relationships/hyperlink" Target="https://cyberdefenders.org/blueteam-ctf-challenges" TargetMode="External"/><Relationship Id="rId15" Type="http://schemas.openxmlformats.org/officeDocument/2006/relationships/image" Target="../media/image3.png"/><Relationship Id="rId10" Type="http://schemas.openxmlformats.org/officeDocument/2006/relationships/hyperlink" Target="https://www.root-me.org/fr/Challenges/Forensic/" TargetMode="External"/><Relationship Id="rId4" Type="http://schemas.openxmlformats.org/officeDocument/2006/relationships/hyperlink" Target="https://play.picoctf.org/classrooms/8492" TargetMode="External"/><Relationship Id="rId9" Type="http://schemas.openxmlformats.org/officeDocument/2006/relationships/hyperlink" Target="https://ctf.first.org/challenges" TargetMode="Externa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wnloads.volatilityfoundation.org/releases/2.4/CheatSheet_v2.4.pdf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hackthebox.com/challenges/Reminiscent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sleuthki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oot-me.org/fr/Challenges/Forensic/Fichier-supprime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554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020240" y="3599485"/>
            <a:ext cx="626181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7200" b="1" dirty="0">
                <a:solidFill>
                  <a:srgbClr val="E1FD21"/>
                </a:solidFill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Forensics</a:t>
            </a:r>
            <a:endParaRPr lang="en-US" sz="7200" b="1" dirty="0">
              <a:solidFill>
                <a:srgbClr val="E1FD2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55F811-1B73-0EAE-5D9B-3DC714A2CA29}"/>
              </a:ext>
            </a:extLst>
          </p:cNvPr>
          <p:cNvSpPr txBox="1"/>
          <p:nvPr/>
        </p:nvSpPr>
        <p:spPr>
          <a:xfrm>
            <a:off x="2072666" y="4327712"/>
            <a:ext cx="626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Become a detective</a:t>
            </a:r>
            <a:endParaRPr lang="he-IL" sz="24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Winter 24/25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latin typeface="Miriam Libre" pitchFamily="2" charset="-79"/>
                <a:cs typeface="Miriam Libre" pitchFamily="2" charset="-79"/>
              </a:rPr>
              <a:t>Network</a:t>
            </a:r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 forensics - example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forensics - example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02E12-9199-4F4E-A4AD-A994ECFF6381}"/>
              </a:ext>
            </a:extLst>
          </p:cNvPr>
          <p:cNvSpPr txBox="1"/>
          <p:nvPr/>
        </p:nvSpPr>
        <p:spPr>
          <a:xfrm>
            <a:off x="363850" y="3044279"/>
            <a:ext cx="114447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https://play.picoctf.org/practice/challenge/30</a:t>
            </a:r>
            <a:endParaRPr lang="en-US" sz="32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294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Steganography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forensics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E44DD-9F90-453E-830F-60E9D499845F}"/>
              </a:ext>
            </a:extLst>
          </p:cNvPr>
          <p:cNvSpPr txBox="1"/>
          <p:nvPr/>
        </p:nvSpPr>
        <p:spPr>
          <a:xfrm>
            <a:off x="292971" y="1167186"/>
            <a:ext cx="11444790" cy="6055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Steganography is the practice of concealing messages or information within other non-secret text or data. Fun fact: Sometimes this sub-category gets it’s own category in CTFs.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This files can include basically any file type. Images, documents, video/audio files,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useful tools: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ones in the 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initial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slide are a good start.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pngcheck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to check for the integrity of a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png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file.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steghide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Embed or extract hidden data within image or audio files while preserving their apparent content.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zsteg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like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steghide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but mainly for images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https://georgeom.net/StegOnline</a:t>
            </a: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https://www.aperisolve.com/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Runs many different check steganography tools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864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Steganography- example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forensics - example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02E12-9199-4F4E-A4AD-A994ECFF6381}"/>
              </a:ext>
            </a:extLst>
          </p:cNvPr>
          <p:cNvSpPr txBox="1"/>
          <p:nvPr/>
        </p:nvSpPr>
        <p:spPr>
          <a:xfrm>
            <a:off x="363850" y="3044279"/>
            <a:ext cx="114447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https://play.picoctf.org/practice/challenge/359</a:t>
            </a:r>
            <a:endParaRPr lang="en-US" sz="32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154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Practice time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99667" y="875186"/>
            <a:ext cx="1202436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Class challenges (sorted by most recommended):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https://play.picoctf.org/classrooms/8492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Our </a:t>
            </a:r>
            <a:r>
              <a:rPr lang="en-US" sz="16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picoCTF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classroom. Assignment “Week 6 – Advanced”.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https://cyberdefenders.org/blueteam-ctf-challenges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a lot of forensics labs. I suggest starting with </a:t>
            </a:r>
            <a:r>
              <a:rPr lang="en-US" sz="16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DumpMe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it’s about memory forensics.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6"/>
              </a:rPr>
              <a:t>app.hackthebox.com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7"/>
              </a:rPr>
              <a:t>https://ctf.hackthebox.com/event/1434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</a:t>
            </a:r>
            <a:r>
              <a:rPr lang="en-US" sz="16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apparentally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hackthebox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offers an all year round </a:t>
            </a:r>
            <a:r>
              <a:rPr lang="en-US" sz="16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ctf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try-out contests, where it offers VIP challenges (normally inaccessible).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8"/>
              </a:rPr>
              <a:t>ctflearn.com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A lot of forensics challenges. Pick the ones with good rating.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9"/>
              </a:rPr>
              <a:t>https://ctf.first.org/challenges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10"/>
              </a:rPr>
              <a:t>https://www.root-me.org/fr/Challenges/Forensic/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(Hard)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Other resources: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11"/>
              </a:rPr>
              <a:t>https://cugu.github.io/awesome-forensics/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basically all the info you’ll ever need about forensics.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12"/>
              </a:rPr>
              <a:t>https://github.com/uppusaikiran/awesome-ctf-cheatsheet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13"/>
              </a:rPr>
              <a:t>https://forensics.wiki/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More resources in the challenge type-specific slides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5" y="488435"/>
            <a:ext cx="722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spc="120" dirty="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Forensics - introduction</a:t>
            </a:r>
            <a:endParaRPr lang="he-IL" sz="4000" b="1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292971" y="1580082"/>
            <a:ext cx="11755162" cy="476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Forensics is the process of uncovering the digital traces left on a computer.</a:t>
            </a:r>
          </a:p>
          <a:p>
            <a:pPr>
              <a:lnSpc>
                <a:spcPts val="2560"/>
              </a:lnSpc>
            </a:pPr>
            <a:endParaRPr lang="en-US" sz="2400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It involves finding hidden information in various types of files, from simple logs to entire disk images.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In CTFs, forensics challenge usually just provide a file or a couple of files with no further comments, and our mission is to: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Identify the type of this file and determine how to approach/tackle it.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Find out what tools are relevant to use when examining this file.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Try out different options until one works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???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Find the flag (^_^) 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72B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effectLst/>
                <a:latin typeface="Miriam Libre" pitchFamily="2" charset="-79"/>
                <a:cs typeface="Miriam Libre" pitchFamily="2" charset="-79"/>
              </a:rPr>
              <a:t>Flags can be hidden in the darkest and most obscure places!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53304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effectLst/>
                <a:latin typeface="Handjet Square Single" pitchFamily="2" charset="0"/>
                <a:cs typeface="Handjet Square Single" pitchFamily="2" charset="0"/>
              </a:rPr>
              <a:t>Forensics - introduction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42106"/>
            <a:ext cx="891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spc="120" dirty="0">
                <a:solidFill>
                  <a:srgbClr val="24272C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Forensics challenges in CTFs</a:t>
            </a:r>
            <a:endParaRPr lang="he-IL" sz="3200" b="1" spc="120" dirty="0">
              <a:solidFill>
                <a:srgbClr val="24272C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Forensics challenges in CTFs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292971" y="1545612"/>
            <a:ext cx="11444790" cy="4620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As said before, in CTFs, forensics challenges usually provide you with a file/files and that’s it.</a:t>
            </a:r>
            <a:endParaRPr lang="en-US" sz="22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types commonly seen in CTFs: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dumps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Pacture</a:t>
            </a: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pacture</a:t>
            </a: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(.</a:t>
            </a:r>
            <a:r>
              <a:rPr lang="en-US" sz="22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pcap</a:t>
            </a: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) files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Steganography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File system/image (.</a:t>
            </a:r>
            <a:r>
              <a:rPr lang="en-US" sz="22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img</a:t>
            </a: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) files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Application logs/event files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Broken files (of all types)</a:t>
            </a:r>
          </a:p>
        </p:txBody>
      </p:sp>
    </p:spTree>
    <p:extLst>
      <p:ext uri="{BB962C8B-B14F-4D97-AF65-F5344CB8AC3E}">
        <p14:creationId xmlns:p14="http://schemas.microsoft.com/office/powerpoint/2010/main" val="16091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Initiation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Initiation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124357" y="1195605"/>
            <a:ext cx="119237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2DFE8-1A96-4353-9478-BB59C5BE176C}"/>
              </a:ext>
            </a:extLst>
          </p:cNvPr>
          <p:cNvSpPr txBox="1"/>
          <p:nvPr/>
        </p:nvSpPr>
        <p:spPr>
          <a:xfrm>
            <a:off x="273079" y="1382305"/>
            <a:ext cx="11444790" cy="467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No matter the specific type of forensics challenge, it is always helpful to gather some initial/general information about the file(s) given to us, or even achieve an easy solve. This can be thought of as a checklist.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useful tools/commands (there are many more, search up forensics CTF checklists):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: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show the file type. </a:t>
            </a:r>
            <a:r>
              <a:rPr lang="en-US" sz="2000" u="sng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Warning: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can be easily fooled</a:t>
            </a:r>
            <a:endParaRPr lang="en-US" sz="20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strings,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usually combined with 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grep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: find strings in a file and possibly filter for specific ones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exiftool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: read/write/edit metadata of a file. Sometimes helpful in OSINT challenges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binwalk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/foremost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: extracting files embedded within files</a:t>
            </a:r>
            <a:endParaRPr lang="en-US" sz="20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7440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Memory </a:t>
            </a:r>
            <a:r>
              <a:rPr lang="en-US" sz="3200" b="1" dirty="0">
                <a:solidFill>
                  <a:srgbClr val="24272C"/>
                </a:solidFill>
                <a:latin typeface="Miriam Libre" pitchFamily="2" charset="-79"/>
                <a:cs typeface="Miriam Libre" pitchFamily="2" charset="-79"/>
              </a:rPr>
              <a:t>forensics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forensics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E44DD-9F90-453E-830F-60E9D499845F}"/>
              </a:ext>
            </a:extLst>
          </p:cNvPr>
          <p:cNvSpPr txBox="1"/>
          <p:nvPr/>
        </p:nvSpPr>
        <p:spPr>
          <a:xfrm>
            <a:off x="292971" y="1167186"/>
            <a:ext cx="11444790" cy="513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Once we figured out the challenges file is a memory dump (“snapshot”) of some PC/server, we can start using relevant tools to figure things out.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These easy types of these challenges: hostname/computer name of the user, clipboard content, what are the open connects etc. In more complex scenarios, it is usually about 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malware analysis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most common tool to use in this types of challenges is 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volatility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basic volatility usage (full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cheatsheet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can be found at 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https://downloads.volatilityfoundation.org/releases/2.4/CheatSheet_v2.4.pdf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imageinfo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display general information about snapshot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pslist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live processes list during the snapshot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netscan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live connections during the snapshot</a:t>
            </a:r>
          </a:p>
        </p:txBody>
      </p:sp>
    </p:spTree>
    <p:extLst>
      <p:ext uri="{BB962C8B-B14F-4D97-AF65-F5344CB8AC3E}">
        <p14:creationId xmlns:p14="http://schemas.microsoft.com/office/powerpoint/2010/main" val="12365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Memory forensics - example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forensics - example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02E12-9199-4F4E-A4AD-A994ECFF6381}"/>
              </a:ext>
            </a:extLst>
          </p:cNvPr>
          <p:cNvSpPr txBox="1"/>
          <p:nvPr/>
        </p:nvSpPr>
        <p:spPr>
          <a:xfrm>
            <a:off x="363850" y="3044279"/>
            <a:ext cx="114447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https://app.hackthebox.com/challenges/Reminiscent</a:t>
            </a:r>
            <a:endParaRPr lang="en-US" sz="32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119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Disk/File system forensics 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forensics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E44DD-9F90-453E-830F-60E9D499845F}"/>
              </a:ext>
            </a:extLst>
          </p:cNvPr>
          <p:cNvSpPr txBox="1"/>
          <p:nvPr/>
        </p:nvSpPr>
        <p:spPr>
          <a:xfrm>
            <a:off x="292971" y="1167186"/>
            <a:ext cx="11444790" cy="559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This type of challenges usually provide us with an image that contains the state of some device. This can be an SSD, hard drives/USB sticks, Flash drives, or basically anything that contains some sort of file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most common task is to recover some deleted file.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There are various tools that can analyze image files, a common one is a set of tools called </a:t>
            </a: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SleuthKit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. The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SleuthKit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 Wiki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is a great resource for that.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common usage: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mmls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displays the different partition of the image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fls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lists files/directories in file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icat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print the contents of a file in the filesystem, based on it’s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inode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number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159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Disk/File system forensics - example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forensics - example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02E12-9199-4F4E-A4AD-A994ECFF6381}"/>
              </a:ext>
            </a:extLst>
          </p:cNvPr>
          <p:cNvSpPr txBox="1"/>
          <p:nvPr/>
        </p:nvSpPr>
        <p:spPr>
          <a:xfrm>
            <a:off x="363850" y="3044279"/>
            <a:ext cx="1144479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https://www.root-me.org/fr/Challenges/Forensic/Fichier-supprime</a:t>
            </a: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264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Network forensics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forensics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E44DD-9F90-453E-830F-60E9D499845F}"/>
              </a:ext>
            </a:extLst>
          </p:cNvPr>
          <p:cNvSpPr txBox="1"/>
          <p:nvPr/>
        </p:nvSpPr>
        <p:spPr>
          <a:xfrm>
            <a:off x="292971" y="1167186"/>
            <a:ext cx="11444790" cy="559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This one is usually pretty easy to identify. When the challenge is about network traffic analysis, we will usually be given a 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packet capture 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file, which is just a collection of packets sent over the network during a certain period of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Again, easy challenges can ask us to retrieve some information about the connection, for example what are the IP addresses of the 2 ends. Harder challenges, as before, are about malware analysis (for example – see shell commands an attacker who has a reverse shell sent).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best and most common tool for analyzing packet captures is </a:t>
            </a:r>
            <a:r>
              <a:rPr lang="en-US" sz="20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Wireshark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. It has various wonderful features such as filtering for specific packets, identifying protocols in use, and analyze communication flows/streams in detail.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64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client_side</Template>
  <TotalTime>656</TotalTime>
  <Words>1143</Words>
  <Application>Microsoft Office PowerPoint</Application>
  <PresentationFormat>Widescreen</PresentationFormat>
  <Paragraphs>110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Handjet Medium Square Single</vt:lpstr>
      <vt:lpstr>Handjet Square Single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נתנאל קום</dc:creator>
  <cp:lastModifiedBy>נתנאל קום</cp:lastModifiedBy>
  <cp:revision>189</cp:revision>
  <dcterms:created xsi:type="dcterms:W3CDTF">2024-12-23T10:06:53Z</dcterms:created>
  <dcterms:modified xsi:type="dcterms:W3CDTF">2024-12-24T16:32:09Z</dcterms:modified>
</cp:coreProperties>
</file>