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307" r:id="rId3"/>
    <p:sldId id="308" r:id="rId4"/>
    <p:sldId id="309" r:id="rId5"/>
    <p:sldId id="306" r:id="rId6"/>
    <p:sldId id="312" r:id="rId7"/>
    <p:sldId id="313" r:id="rId8"/>
    <p:sldId id="314" r:id="rId9"/>
    <p:sldId id="315" r:id="rId10"/>
    <p:sldId id="316" r:id="rId11"/>
    <p:sldId id="317" r:id="rId12"/>
    <p:sldId id="310" r:id="rId13"/>
    <p:sldId id="318" r:id="rId14"/>
    <p:sldId id="319" r:id="rId15"/>
    <p:sldId id="292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E41DE-A8A5-490A-8491-9174D625C541}" v="53" dt="2024-02-19T15:42:23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AA1E-C1C3-A67A-BF67-BC3AD37A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649E0-AD38-63B7-4666-820F8A765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3BEE9F-86AA-0ED9-4A6F-A8F9630B6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and Bob want to talk between them. Sometimes it’s in chat, or on the phone, etc. Sometimes they send nonsense information and sometimes they send secrets.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C9E5-E8C8-0D15-0928-E5D603814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820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85FB5-53D3-69DC-D757-ACD73DC92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3A4D6-279B-4C5B-8661-B6BE9E19E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AE2C8-A13A-936B-DD89-A4E9E6C9F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https://learn.microsoft.com/en-us/windows/win32/seccrypto/cryptography-concepts</a:t>
            </a:r>
          </a:p>
          <a:p>
            <a:r>
              <a:rPr lang="en-US" dirty="0"/>
              <a:t>Going back before next slide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4C7F2-3C0D-2ABE-C21D-E4CC566F1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0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9C25E-6768-419E-A789-0BDF85D2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98AD2-7BE0-5A2D-1AA0-CDA3C4172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81278-D465-9C35-B753-F5EA2C669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https://learn.microsoft.com/en-us/windows/win32/seccrypto/cryptography-concepts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EE7A-2501-BC0F-97F1-67264E638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88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E841-E7FA-97AA-C3D1-C2C39E36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C553F-92C1-A943-0447-1BCD43763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657AA-F59E-C4A9-946F-7D26ED96B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https://cryptohack.org/challenges/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AB3A-52CB-AF42-AB0C-6C468FF9E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9652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FBFCD-CD7C-C1E2-B1E4-5C58DA1E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7AA1B-D59E-DA73-732E-C3CD69478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FEB63-8EBE-1453-75A6-AA1A099FE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choose what you do with your time – we recommend for beginners to go over the general challenge, and for more-advanced to try out the challenges on “crypto on the web”.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923B9-BE11-08A5-4A1A-EB53E1B3F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467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65905-6411-610C-F7E5-E64B5AF0B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26D53-62FC-58BA-0953-8A4D6AB08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E50A3-6854-38E4-337D-8DCFF81F4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problem? When the message is out in the open like this, anyone can listen and abuse the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FCD5-A524-FE06-779C-10843659B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292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5762-978A-6D34-43FA-5B07A9327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0834A-254F-2432-B291-27B82EF23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394E9-7F39-B104-64A2-9BD6A7A16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end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D4EBE-2BB7-7455-2B7D-1E133E10C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11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508BF-9478-A148-671F-359E7F3F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CA1F2-B036-0C19-0302-27D0341F9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55DD8-55F9-CD9E-F333-230157052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https://learn.microsoft.com/en-us/windows/win32/seccrypto/cryptography-concepts</a:t>
            </a:r>
          </a:p>
          <a:p>
            <a:r>
              <a:rPr lang="en-US" dirty="0"/>
              <a:t>Base concepts – plaintext, ciphertext; encryption and decryption algorithms; encryption and decryption keys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E4ED-6DFF-9DFB-48EB-8C80C0A88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53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01ADF-5228-E321-8F1A-43366DC77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DB5B-AA46-3245-128A-FA11D0172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199C5-CCB7-4CFD-F2C0-DF6A31BCE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https://www.ssl2buy.com/wiki/symmetric-vs-asymmetric-encryption-what-are-differences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76E9B-36B6-709A-30FE-3B1849B78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817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CB4A4-458B-9E9E-5521-5706E248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942A4-8645-37C4-A7B7-A43B26315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2087D-6CB5-51E6-6A6E-CAFA77FFE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https://en.wikipedia.org/wiki/Symmetric-key_algorithm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1A006-ECCE-610C-9F4F-B71D3C412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697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26768-8D88-8955-4559-3E0F8C7C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857D3-DBD1-0281-4F18-2F2E87931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80434-617E-D181-0F58-9D89D0955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https://onecompiler.com/python/424mjnw8j</a:t>
            </a:r>
          </a:p>
          <a:p>
            <a:r>
              <a:rPr lang="en-IL" dirty="0"/>
              <a:t>https://adityatelange.in/writeups/cryptohack/general/xor-starter/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3F5A6-5F47-3B3C-D5EF-192F3F7B4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78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6E58-4D27-F12D-6564-8A0700DB2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352B1-DE40-85DE-8F12-52277AEDA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67915-3965-E077-3196-FC010970F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https://www.ssl2buy.com/wiki/symmetric-vs-asymmetric-encryption-what-are-differences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8496-36AF-CC7F-E199-5D0B1FD5C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64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555C3-045D-727D-EAA2-3C4E551E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D9FF4F-3B03-6F86-BC4F-CAFC1D174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EFFF2-92C0-1C1F-08B9-1EB54C12B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https://en.wikipedia.org/wiki/Public-key_cryptography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712F-B202-BAFD-AB1B-D88BB9E41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849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י'/אדר א/תשפ"ד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February 2024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851500" y="3340650"/>
            <a:ext cx="6261812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#5</a:t>
            </a:r>
          </a:p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Cryptography</a:t>
            </a:r>
            <a:endParaRPr lang="he-IL" sz="60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B8730-BB60-E1C7-252E-356E534A4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5F9F1-1B4D-DCEF-A5C0-5E4A7FA9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A97959-E198-40F4-C778-342E4513073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6F4145-8B90-CD36-750A-B08D085AE8A1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D86072-E863-D944-7A15-91BA7656648F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1418F-2A60-1744-ACEB-C638F09B52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A8AF8-4D2A-57B7-F70A-D980A2ECBA85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Asymmetric Encryption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690D5-B920-0A58-26CA-0A46A0510564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 descr="A group of keys with different colored signs&#10;&#10;Description automatically generated">
            <a:extLst>
              <a:ext uri="{FF2B5EF4-FFF2-40B4-BE49-F238E27FC236}">
                <a16:creationId xmlns:a16="http://schemas.microsoft.com/office/drawing/2014/main" id="{CF690692-E069-D52A-99C7-74E312A19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97" y="1358934"/>
            <a:ext cx="4781550" cy="46741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8594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BB18A-2562-4A5E-020D-06F0E473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43FF8-6872-4AE7-18A2-25D34D545D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369B3-DDEA-249A-7AA3-3DDA5072E195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BB5453-BDA3-22D7-EA42-2218791389B6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F9E00A-C336-6154-A909-57D9F06E477E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09AD0-859D-855D-FC65-93222C5D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C19E8-2F63-CF7E-53C2-CC95D733625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51F60-DD7A-AF47-0335-AD281F91D0AA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</a:t>
            </a:r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a message&#10;&#10;Description automatically generated with medium confidence">
            <a:extLst>
              <a:ext uri="{FF2B5EF4-FFF2-40B4-BE49-F238E27FC236}">
                <a16:creationId xmlns:a16="http://schemas.microsoft.com/office/drawing/2014/main" id="{1C8C3E7F-C4E1-D14B-9A74-C38A31F56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63" y="2100221"/>
            <a:ext cx="7573880" cy="22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6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827C-44ED-6B85-B56E-D49FEB9E1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D6B15-71DE-A982-3DB3-A6B11180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CC925-7E33-E7E6-BDE7-364F446D22D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CB9F87-A114-32C6-1D94-E83FDE7C9069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61D6E4-E878-EEDB-3EB4-D7ECEA81D9C3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A11D22-3A39-3C59-707F-E0FBE70D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4BAD3-F459-A1C4-6307-357F5CF1ED29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Cryptography in CTFs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8BB76-5706-76BC-29F0-BAD15657BD1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a message&#10;&#10;Description automatically generated with medium confidence">
            <a:extLst>
              <a:ext uri="{FF2B5EF4-FFF2-40B4-BE49-F238E27FC236}">
                <a16:creationId xmlns:a16="http://schemas.microsoft.com/office/drawing/2014/main" id="{1391BD51-E3AA-EBC6-7AD1-C1EF4E5C9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1909684"/>
            <a:ext cx="8275033" cy="2418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96F49-83A9-5AD7-7EF2-6AA3C26EEAED}"/>
              </a:ext>
            </a:extLst>
          </p:cNvPr>
          <p:cNvSpPr txBox="1"/>
          <p:nvPr/>
        </p:nvSpPr>
        <p:spPr>
          <a:xfrm>
            <a:off x="1523664" y="2286007"/>
            <a:ext cx="163285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highlight>
                  <a:srgbClr val="E2FE21"/>
                </a:highlight>
              </a:rPr>
              <a:t>Flag</a:t>
            </a:r>
            <a:endParaRPr lang="he-IL" sz="4400" dirty="0">
              <a:highlight>
                <a:srgbClr val="E2FE21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0D653-E840-1368-BBA5-815F69DD073F}"/>
              </a:ext>
            </a:extLst>
          </p:cNvPr>
          <p:cNvSpPr txBox="1"/>
          <p:nvPr/>
        </p:nvSpPr>
        <p:spPr>
          <a:xfrm>
            <a:off x="8692684" y="2255052"/>
            <a:ext cx="163285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highlight>
                  <a:srgbClr val="E2FE21"/>
                </a:highlight>
              </a:rPr>
              <a:t>Flag</a:t>
            </a:r>
            <a:endParaRPr lang="he-IL" sz="4400" dirty="0">
              <a:highlight>
                <a:srgbClr val="E2FE21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E065B-3704-B85C-7DD0-ADBE60009F9C}"/>
              </a:ext>
            </a:extLst>
          </p:cNvPr>
          <p:cNvSpPr txBox="1"/>
          <p:nvPr/>
        </p:nvSpPr>
        <p:spPr>
          <a:xfrm>
            <a:off x="2889278" y="2278051"/>
            <a:ext cx="5872167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highlight>
                  <a:srgbClr val="E2FE21"/>
                </a:highlight>
              </a:rPr>
              <a:t>Given an encrypted message and the algorithm,</a:t>
            </a:r>
          </a:p>
          <a:p>
            <a:pPr algn="ctr"/>
            <a:endParaRPr lang="en-US" sz="3200" dirty="0">
              <a:highlight>
                <a:srgbClr val="E2FE21"/>
              </a:highlight>
            </a:endParaRPr>
          </a:p>
          <a:p>
            <a:pPr algn="ctr"/>
            <a:endParaRPr lang="en-US" sz="3200" dirty="0">
              <a:highlight>
                <a:srgbClr val="E2FE21"/>
              </a:highlight>
            </a:endParaRPr>
          </a:p>
          <a:p>
            <a:pPr algn="ctr"/>
            <a:r>
              <a:rPr lang="en-US" sz="3200" dirty="0">
                <a:highlight>
                  <a:srgbClr val="E2FE21"/>
                </a:highlight>
              </a:rPr>
              <a:t>We need to find the keys to get the flag.</a:t>
            </a:r>
          </a:p>
        </p:txBody>
      </p:sp>
    </p:spTree>
    <p:extLst>
      <p:ext uri="{BB962C8B-B14F-4D97-AF65-F5344CB8AC3E}">
        <p14:creationId xmlns:p14="http://schemas.microsoft.com/office/powerpoint/2010/main" val="131569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3EE3-BA01-3E92-CFB2-5C6E1870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D2B38-5EBC-CA56-4601-89ADE0A3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2296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05FAD-4F46-C6D9-F6E7-19D7AA32C82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9BD7C5-4AA1-B69F-CE5A-D14A0AB390B5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1D0501-DBDE-4659-9104-79E99F2A689B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28D1C-D07C-CA78-0CED-35FE6697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98214-EACB-DA3A-8082-8EF3240615BC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Practice time!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E803D-0260-3EF4-17B6-FE4E504EC724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FAE0D4-9E3E-DD74-C325-6D2E2E0EA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977" y="1505840"/>
            <a:ext cx="417253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DA5E-D8AD-FFAA-47E9-3EDCED3E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41B1D-DA04-DD2E-4170-43AA7E03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2296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E2BFB8-924F-1721-42B2-0B42C92DA5C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4EC7CA-EAEE-2208-33E9-3EDF362393C1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E1DFB2-6295-AE9D-61D6-6483B7849D72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43ABE9-62B6-8644-C4D7-F144E8D1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09DA2-B44B-0F26-233E-BBA7EED0373D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Practice time!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C9E96-3E3A-E805-0BEA-EC472666235F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DD360-5C37-DFEF-D730-61A99CD36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35" y="1612793"/>
            <a:ext cx="10390632" cy="42611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C6F994-B499-472E-72BD-C62233264AB0}"/>
              </a:ext>
            </a:extLst>
          </p:cNvPr>
          <p:cNvSpPr/>
          <p:nvPr/>
        </p:nvSpPr>
        <p:spPr>
          <a:xfrm>
            <a:off x="2435656" y="1664208"/>
            <a:ext cx="1706575" cy="2081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B2D063-FD23-F92A-B3C7-E4C1FCB115E3}"/>
              </a:ext>
            </a:extLst>
          </p:cNvPr>
          <p:cNvSpPr/>
          <p:nvPr/>
        </p:nvSpPr>
        <p:spPr>
          <a:xfrm>
            <a:off x="4090861" y="3861576"/>
            <a:ext cx="1706575" cy="1941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66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Thank You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4E1B-F554-5599-3B25-7174FB645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E5582F-C9DC-599A-EC30-CBA959A4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EBABF0-EE1F-8194-A459-5FDC62BCD2E8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83EEB6-6FBC-5649-95C2-AFB372F5E17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D5C712-FF35-DC9F-15B7-371FA2201AB6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B56710-FD8F-2BEF-B719-73A54890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FF1447-FEA1-8D23-D43D-FE1AEE925F5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BE7E8-C6BF-D5E3-CAE8-70650EDDCFF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EA0809-C257-C8A3-6C33-D58FFC83C9C2}"/>
              </a:ext>
            </a:extLst>
          </p:cNvPr>
          <p:cNvSpPr/>
          <p:nvPr/>
        </p:nvSpPr>
        <p:spPr>
          <a:xfrm>
            <a:off x="958780" y="1471158"/>
            <a:ext cx="2160396" cy="178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Alice</a:t>
            </a:r>
            <a:endParaRPr lang="he-IL" sz="4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FED0E-D82F-6D1A-2740-40B339B18F4A}"/>
              </a:ext>
            </a:extLst>
          </p:cNvPr>
          <p:cNvSpPr/>
          <p:nvPr/>
        </p:nvSpPr>
        <p:spPr>
          <a:xfrm>
            <a:off x="8361903" y="1471158"/>
            <a:ext cx="2160396" cy="1788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Bob</a:t>
            </a:r>
            <a:endParaRPr lang="he-IL" sz="4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5EA0A8-22F2-779D-0DCB-724AA5F63A33}"/>
              </a:ext>
            </a:extLst>
          </p:cNvPr>
          <p:cNvSpPr/>
          <p:nvPr/>
        </p:nvSpPr>
        <p:spPr>
          <a:xfrm>
            <a:off x="3396343" y="2114252"/>
            <a:ext cx="4541855" cy="7134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My credit card number is …</a:t>
            </a:r>
            <a:endParaRPr lang="he-IL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E87B875-04A5-98D7-2611-D4E6D1DF8C07}"/>
              </a:ext>
            </a:extLst>
          </p:cNvPr>
          <p:cNvSpPr/>
          <p:nvPr/>
        </p:nvSpPr>
        <p:spPr>
          <a:xfrm>
            <a:off x="1113871" y="2777443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My credit card number is…</a:t>
            </a:r>
            <a:endParaRPr lang="he-IL" sz="1100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0DF2947-4F75-6911-9F2B-EF3F7139F66D}"/>
              </a:ext>
            </a:extLst>
          </p:cNvPr>
          <p:cNvSpPr/>
          <p:nvPr/>
        </p:nvSpPr>
        <p:spPr>
          <a:xfrm>
            <a:off x="8516994" y="2745342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Alice’s credit card number is…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8532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00019-B626-8D04-D5EE-27C1F4EF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C718D-6025-F6EC-4ADD-B7DD57B0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4907B8-0808-6E02-60D5-2FC3E98DFB3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96D317-15C0-F941-42BD-35B7163DCAA6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EF1422-311C-9E43-19BF-EEC874EF1E2F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885623-0A71-B88E-5C2D-6E244DC6FC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D839F-2758-A39D-61BD-F7CCC36B9738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C3B13-2224-02A5-51BF-8424EAE058AB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0FFFBF-63AF-03FE-2653-A3A641277D88}"/>
              </a:ext>
            </a:extLst>
          </p:cNvPr>
          <p:cNvSpPr/>
          <p:nvPr/>
        </p:nvSpPr>
        <p:spPr>
          <a:xfrm>
            <a:off x="958780" y="1471158"/>
            <a:ext cx="2160396" cy="178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Alice</a:t>
            </a:r>
            <a:endParaRPr lang="he-IL" sz="4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26FC32-0982-82D4-B80C-2014712DA434}"/>
              </a:ext>
            </a:extLst>
          </p:cNvPr>
          <p:cNvSpPr/>
          <p:nvPr/>
        </p:nvSpPr>
        <p:spPr>
          <a:xfrm>
            <a:off x="8361903" y="1471158"/>
            <a:ext cx="2160396" cy="1788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Bob</a:t>
            </a:r>
            <a:endParaRPr lang="he-IL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B988FC-FF08-CDF7-2FCE-6C64981E86EB}"/>
              </a:ext>
            </a:extLst>
          </p:cNvPr>
          <p:cNvSpPr/>
          <p:nvPr/>
        </p:nvSpPr>
        <p:spPr>
          <a:xfrm>
            <a:off x="4587072" y="4215998"/>
            <a:ext cx="2160396" cy="1788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Eve</a:t>
            </a:r>
            <a:endParaRPr lang="he-IL" sz="4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A750D7-75C8-7BC7-F014-C724F83418AD}"/>
              </a:ext>
            </a:extLst>
          </p:cNvPr>
          <p:cNvSpPr/>
          <p:nvPr/>
        </p:nvSpPr>
        <p:spPr>
          <a:xfrm>
            <a:off x="3396343" y="2114252"/>
            <a:ext cx="4541855" cy="7134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My card number is …</a:t>
            </a:r>
            <a:endParaRPr lang="he-IL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0EF6021-891E-3FF9-A635-C505B69B4087}"/>
              </a:ext>
            </a:extLst>
          </p:cNvPr>
          <p:cNvSpPr/>
          <p:nvPr/>
        </p:nvSpPr>
        <p:spPr>
          <a:xfrm>
            <a:off x="5266173" y="2777443"/>
            <a:ext cx="733530" cy="13883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CA3BBBD-DA5D-B337-20FA-1BC040BAA7BA}"/>
              </a:ext>
            </a:extLst>
          </p:cNvPr>
          <p:cNvSpPr/>
          <p:nvPr/>
        </p:nvSpPr>
        <p:spPr>
          <a:xfrm>
            <a:off x="1113871" y="2777443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My credit card number is…</a:t>
            </a:r>
            <a:endParaRPr lang="he-IL" sz="1100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EFE9F57-1B6C-FD50-D2DF-3B0770E4BA26}"/>
              </a:ext>
            </a:extLst>
          </p:cNvPr>
          <p:cNvSpPr/>
          <p:nvPr/>
        </p:nvSpPr>
        <p:spPr>
          <a:xfrm>
            <a:off x="4742163" y="5491589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Alice’s credit card number is…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61335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EB0A-9057-963D-A9E1-AC1E9A23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A1B6B-AD07-070D-E3D2-D6BEA9C2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352D5-CEC0-605C-AE13-743624441D95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6D2171-0602-57DB-1E70-5B850236F1F8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7A5D30-629A-0F46-E580-187CBD917B6D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52445-8CEA-F6BC-A98C-F75CDD7A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6D640B-E759-87B0-03BE-D4B8F2B1DADF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4F294-8056-967C-189E-3169CAD225D6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3F2A56-A6E9-5597-CD72-31EFA8DD4B6E}"/>
              </a:ext>
            </a:extLst>
          </p:cNvPr>
          <p:cNvSpPr/>
          <p:nvPr/>
        </p:nvSpPr>
        <p:spPr>
          <a:xfrm>
            <a:off x="958780" y="1471158"/>
            <a:ext cx="2160396" cy="178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Alice</a:t>
            </a:r>
            <a:endParaRPr lang="he-IL" sz="4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CB2B2A-7275-8FB2-9BDE-F73F2CD8EBB4}"/>
              </a:ext>
            </a:extLst>
          </p:cNvPr>
          <p:cNvSpPr/>
          <p:nvPr/>
        </p:nvSpPr>
        <p:spPr>
          <a:xfrm>
            <a:off x="8361903" y="1471158"/>
            <a:ext cx="2160396" cy="1788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Bob</a:t>
            </a:r>
            <a:endParaRPr lang="he-IL" sz="4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9C2783-3392-AA8E-A2DF-44ABF159456D}"/>
              </a:ext>
            </a:extLst>
          </p:cNvPr>
          <p:cNvSpPr/>
          <p:nvPr/>
        </p:nvSpPr>
        <p:spPr>
          <a:xfrm>
            <a:off x="4587072" y="4215998"/>
            <a:ext cx="2160396" cy="1788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Eve</a:t>
            </a:r>
            <a:endParaRPr lang="he-IL" sz="4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285C59-3261-969F-CCC8-1E9F8AD87BE0}"/>
              </a:ext>
            </a:extLst>
          </p:cNvPr>
          <p:cNvSpPr/>
          <p:nvPr/>
        </p:nvSpPr>
        <p:spPr>
          <a:xfrm>
            <a:off x="3396343" y="2114252"/>
            <a:ext cx="4541855" cy="7134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##$@$##$@#@##@</a:t>
            </a:r>
            <a:endParaRPr lang="he-IL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73AC74F-8969-F33E-1E36-128CDAB04516}"/>
              </a:ext>
            </a:extLst>
          </p:cNvPr>
          <p:cNvSpPr/>
          <p:nvPr/>
        </p:nvSpPr>
        <p:spPr>
          <a:xfrm>
            <a:off x="5266173" y="2777443"/>
            <a:ext cx="733530" cy="13883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Graphic 14" descr="Angel face outline with solid fill">
            <a:extLst>
              <a:ext uri="{FF2B5EF4-FFF2-40B4-BE49-F238E27FC236}">
                <a16:creationId xmlns:a16="http://schemas.microsoft.com/office/drawing/2014/main" id="{66EA88C0-A542-6FD1-58B2-7A5E9D552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092" y="1528575"/>
            <a:ext cx="694348" cy="694348"/>
          </a:xfrm>
          <a:prstGeom prst="rect">
            <a:avLst/>
          </a:prstGeom>
        </p:spPr>
      </p:pic>
      <p:pic>
        <p:nvPicPr>
          <p:cNvPr id="17" name="Graphic 16" descr="Angry face outline with solid fill">
            <a:extLst>
              <a:ext uri="{FF2B5EF4-FFF2-40B4-BE49-F238E27FC236}">
                <a16:creationId xmlns:a16="http://schemas.microsoft.com/office/drawing/2014/main" id="{5D89146A-95E3-55BB-C303-7DBAF3EFD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8923" y="4222814"/>
            <a:ext cx="724087" cy="724087"/>
          </a:xfrm>
          <a:prstGeom prst="rect">
            <a:avLst/>
          </a:prstGeom>
        </p:spPr>
      </p:pic>
      <p:pic>
        <p:nvPicPr>
          <p:cNvPr id="18" name="Graphic 17" descr="Angel face outline with solid fill">
            <a:extLst>
              <a:ext uri="{FF2B5EF4-FFF2-40B4-BE49-F238E27FC236}">
                <a16:creationId xmlns:a16="http://schemas.microsoft.com/office/drawing/2014/main" id="{8C749E94-215B-4053-9007-7EBD70992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8702" y="1531684"/>
            <a:ext cx="694348" cy="694348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54B11F3-0620-6CDE-4B1D-5F8657FAA7E5}"/>
              </a:ext>
            </a:extLst>
          </p:cNvPr>
          <p:cNvSpPr/>
          <p:nvPr/>
        </p:nvSpPr>
        <p:spPr>
          <a:xfrm>
            <a:off x="1113871" y="2777443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My credit card number is…</a:t>
            </a:r>
            <a:endParaRPr lang="he-IL" sz="1100" dirty="0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7942110C-DD3D-7B72-82A0-7D8959D70280}"/>
              </a:ext>
            </a:extLst>
          </p:cNvPr>
          <p:cNvSpPr/>
          <p:nvPr/>
        </p:nvSpPr>
        <p:spPr>
          <a:xfrm>
            <a:off x="8516994" y="2765947"/>
            <a:ext cx="1850213" cy="35764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Alice’s credit card number is…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5544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112FF-51BB-F5A7-BCBB-F038C1D03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712B7-25A9-EEE1-9412-A206B7CB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A9CEB9-E34B-77E1-0C9A-2F24B428C629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4583C-76E8-9954-A2A0-BD096DB20CF7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C9FDA4-4AFD-3089-A642-A5AE312E512A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D7852B-75A2-A94C-4DB7-6DDC105B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7EA7D-04AD-C2A9-C2F6-78756E813D08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What is cryptography?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4FB66-1484-72F0-D57E-F06CF09D139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a message&#10;&#10;Description automatically generated with medium confidence">
            <a:extLst>
              <a:ext uri="{FF2B5EF4-FFF2-40B4-BE49-F238E27FC236}">
                <a16:creationId xmlns:a16="http://schemas.microsoft.com/office/drawing/2014/main" id="{7E637C60-80B5-68BD-9CA5-57C624C5A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63" y="2100221"/>
            <a:ext cx="7573880" cy="22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8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BABEA-0AAD-80DE-2619-1A3A6CD54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12731-C3EE-4682-DDA9-90E3E530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70B4E4-4397-1E98-8C9F-989D97D7F256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4B808-9B0C-FCA0-A1AD-BAFE9F78AEA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10F091-71C2-1E27-B090-D14742A8303D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68793-BDD2-F0EA-14F3-FFAA33F6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E374F-D5C2-5D2E-26BF-1D567D5F2C98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Symmetric encryption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3BF23-29EE-CB13-1BB7-24842C97EF96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 descr="A diagram of keys and a keyword&#10;&#10;Description automatically generated">
            <a:extLst>
              <a:ext uri="{FF2B5EF4-FFF2-40B4-BE49-F238E27FC236}">
                <a16:creationId xmlns:a16="http://schemas.microsoft.com/office/drawing/2014/main" id="{8496C162-4EFB-6447-3700-7A21D9EE7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24" y="1551690"/>
            <a:ext cx="7580952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926C1-8BC1-1B5B-0D88-C6D8D0E7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A266F-709F-007A-8ADB-0320F574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855C4-534E-2815-2B5A-7F1497E9CBF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E0506E-7C04-E1F1-53C0-770B7AA85BB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079B86-1B7E-1BB4-12BA-E57AF658D156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BC3102-9A33-E4B2-73FC-97E4927C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03FE2-02E1-D946-794D-A079E987A98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XOR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18981-FFE9-69BD-D8E0-59474EEF5072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2ADB284-EA1C-6989-A5C5-49C377865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60" y="1473122"/>
            <a:ext cx="2934369" cy="2705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21A56-2E2E-895B-0BEF-00C359E2A8CF}"/>
              </a:ext>
            </a:extLst>
          </p:cNvPr>
          <p:cNvSpPr txBox="1"/>
          <p:nvPr/>
        </p:nvSpPr>
        <p:spPr>
          <a:xfrm>
            <a:off x="448055" y="4574269"/>
            <a:ext cx="93908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FE21"/>
                </a:solidFill>
              </a:rPr>
              <a:t>We XOR longer binary numbers bit by bit: 0110^1010 = 1100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FE21"/>
                </a:solidFill>
              </a:rPr>
              <a:t>We can XOR integers by converting them from decimal to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FE21"/>
                </a:solidFill>
              </a:rPr>
              <a:t>We can XOR strings by converting each character to its ASCII value</a:t>
            </a:r>
            <a:endParaRPr lang="he-IL" dirty="0">
              <a:solidFill>
                <a:srgbClr val="E2FE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6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BA3B-1C75-AA40-94DB-7983B1532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745C3-21FE-AA61-24B3-EAE6A6B5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F34196-F97B-5FF4-9003-764A035C37A8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4D30CB-1B6D-013E-492F-62E79F327CF9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15BAF-8B55-3813-3C5B-2ADEA2B6A47B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74DFE-16F3-7BE7-2071-008DB5B08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3A1C4-BBBE-7BA8-A7F0-7F92236FBBAF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XOR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F813E-82BD-E993-352D-FFB7CADC4D8D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373C0D-6F38-7A26-AE7D-9B4D8ECFC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677" y="3429000"/>
            <a:ext cx="10002646" cy="1448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67821-DB83-FE92-9CD4-EDCC506F8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113" y="1370525"/>
            <a:ext cx="462027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096E-EE60-97A9-BC07-F003E916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C717E-A248-7B48-10AA-9C0CFD30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AC2300-80F2-E669-7575-7B992ACE67BB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D2EF-E1DF-1065-8474-7565F8D60BF3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3AC59F-D32C-5214-82DD-5D31EEBE4D61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FAECF-EDF5-5587-1C7B-A01701FC7A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B3E34-ADDF-0834-5F28-0B87E4969A95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Asymmetric Encryption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98DC9-2B70-2BE5-93F1-7350921B7082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Crypto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 descr="A diagram of keys and a key system&#10;&#10;Description automatically generated">
            <a:extLst>
              <a:ext uri="{FF2B5EF4-FFF2-40B4-BE49-F238E27FC236}">
                <a16:creationId xmlns:a16="http://schemas.microsoft.com/office/drawing/2014/main" id="{EF8E7F73-F23A-B81D-CB45-47E85C4F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24" y="1357571"/>
            <a:ext cx="7580952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2066</TotalTime>
  <Words>444</Words>
  <Application>Microsoft Office PowerPoint</Application>
  <PresentationFormat>Widescreen</PresentationFormat>
  <Paragraphs>86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Hili Levy</cp:lastModifiedBy>
  <cp:revision>2</cp:revision>
  <dcterms:created xsi:type="dcterms:W3CDTF">2024-01-22T16:29:49Z</dcterms:created>
  <dcterms:modified xsi:type="dcterms:W3CDTF">2024-02-19T16:02:14Z</dcterms:modified>
</cp:coreProperties>
</file>