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281" r:id="rId3"/>
    <p:sldId id="282" r:id="rId4"/>
    <p:sldId id="286" r:id="rId5"/>
    <p:sldId id="283" r:id="rId6"/>
    <p:sldId id="284" r:id="rId7"/>
    <p:sldId id="285" r:id="rId8"/>
    <p:sldId id="287" r:id="rId9"/>
    <p:sldId id="290" r:id="rId10"/>
    <p:sldId id="288" r:id="rId11"/>
    <p:sldId id="289" r:id="rId12"/>
    <p:sldId id="291" r:id="rId13"/>
    <p:sldId id="292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F251A-36BD-4B43-AC0B-D29551617C3A}" v="12" dt="2024-01-23T15:25:06.579"/>
    <p1510:client id="{E99C9C84-D73B-4013-875D-0D560BD52EB0}" v="16" dt="2024-01-23T10:21:32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i Levy" userId="628f2e07-e40f-4571-b78e-ff5a3e6edd46" providerId="ADAL" clId="{E99C9C84-D73B-4013-875D-0D560BD52EB0}"/>
    <pc:docChg chg="undo custSel modSld">
      <pc:chgData name="Hili Levy" userId="628f2e07-e40f-4571-b78e-ff5a3e6edd46" providerId="ADAL" clId="{E99C9C84-D73B-4013-875D-0D560BD52EB0}" dt="2024-01-23T10:25:33.510" v="739" actId="1076"/>
      <pc:docMkLst>
        <pc:docMk/>
      </pc:docMkLst>
      <pc:sldChg chg="modSp mod modNotesTx">
        <pc:chgData name="Hili Levy" userId="628f2e07-e40f-4571-b78e-ff5a3e6edd46" providerId="ADAL" clId="{E99C9C84-D73B-4013-875D-0D560BD52EB0}" dt="2024-01-23T10:09:42.467" v="444" actId="313"/>
        <pc:sldMkLst>
          <pc:docMk/>
          <pc:sldMk cId="3530804963" sldId="282"/>
        </pc:sldMkLst>
        <pc:spChg chg="mod">
          <ac:chgData name="Hili Levy" userId="628f2e07-e40f-4571-b78e-ff5a3e6edd46" providerId="ADAL" clId="{E99C9C84-D73B-4013-875D-0D560BD52EB0}" dt="2024-01-23T10:08:28.137" v="90" actId="20577"/>
          <ac:spMkLst>
            <pc:docMk/>
            <pc:sldMk cId="3530804963" sldId="282"/>
            <ac:spMk id="8" creationId="{9E2D4994-61E5-995F-BDA0-2FC0F1B87884}"/>
          </ac:spMkLst>
        </pc:spChg>
      </pc:sldChg>
      <pc:sldChg chg="modSp mod modNotesTx">
        <pc:chgData name="Hili Levy" userId="628f2e07-e40f-4571-b78e-ff5a3e6edd46" providerId="ADAL" clId="{E99C9C84-D73B-4013-875D-0D560BD52EB0}" dt="2024-01-23T10:17:03.958" v="566" actId="20577"/>
        <pc:sldMkLst>
          <pc:docMk/>
          <pc:sldMk cId="4136400111" sldId="283"/>
        </pc:sldMkLst>
        <pc:spChg chg="mod">
          <ac:chgData name="Hili Levy" userId="628f2e07-e40f-4571-b78e-ff5a3e6edd46" providerId="ADAL" clId="{E99C9C84-D73B-4013-875D-0D560BD52EB0}" dt="2024-01-23T10:17:03.958" v="566" actId="20577"/>
          <ac:spMkLst>
            <pc:docMk/>
            <pc:sldMk cId="4136400111" sldId="283"/>
            <ac:spMk id="12" creationId="{8DB64316-BED0-E985-D34B-5228710A02F8}"/>
          </ac:spMkLst>
        </pc:spChg>
        <pc:picChg chg="mod">
          <ac:chgData name="Hili Levy" userId="628f2e07-e40f-4571-b78e-ff5a3e6edd46" providerId="ADAL" clId="{E99C9C84-D73B-4013-875D-0D560BD52EB0}" dt="2024-01-23T10:09:22.872" v="338" actId="1076"/>
          <ac:picMkLst>
            <pc:docMk/>
            <pc:sldMk cId="4136400111" sldId="283"/>
            <ac:picMk id="3" creationId="{7BD5660E-A819-1D80-2BF7-755A1871CBD8}"/>
          </ac:picMkLst>
        </pc:picChg>
      </pc:sldChg>
      <pc:sldChg chg="addSp delSp modSp mod modNotesTx">
        <pc:chgData name="Hili Levy" userId="628f2e07-e40f-4571-b78e-ff5a3e6edd46" providerId="ADAL" clId="{E99C9C84-D73B-4013-875D-0D560BD52EB0}" dt="2024-01-23T10:17:10.284" v="572" actId="20577"/>
        <pc:sldMkLst>
          <pc:docMk/>
          <pc:sldMk cId="2114492260" sldId="284"/>
        </pc:sldMkLst>
        <pc:spChg chg="del">
          <ac:chgData name="Hili Levy" userId="628f2e07-e40f-4571-b78e-ff5a3e6edd46" providerId="ADAL" clId="{E99C9C84-D73B-4013-875D-0D560BD52EB0}" dt="2024-01-22T19:18:52.103" v="0" actId="478"/>
          <ac:spMkLst>
            <pc:docMk/>
            <pc:sldMk cId="2114492260" sldId="284"/>
            <ac:spMk id="8" creationId="{9E2D4994-61E5-995F-BDA0-2FC0F1B87884}"/>
          </ac:spMkLst>
        </pc:spChg>
        <pc:spChg chg="mod">
          <ac:chgData name="Hili Levy" userId="628f2e07-e40f-4571-b78e-ff5a3e6edd46" providerId="ADAL" clId="{E99C9C84-D73B-4013-875D-0D560BD52EB0}" dt="2024-01-23T10:17:10.284" v="572" actId="20577"/>
          <ac:spMkLst>
            <pc:docMk/>
            <pc:sldMk cId="2114492260" sldId="284"/>
            <ac:spMk id="12" creationId="{8DB64316-BED0-E985-D34B-5228710A02F8}"/>
          </ac:spMkLst>
        </pc:spChg>
        <pc:picChg chg="add mod">
          <ac:chgData name="Hili Levy" userId="628f2e07-e40f-4571-b78e-ff5a3e6edd46" providerId="ADAL" clId="{E99C9C84-D73B-4013-875D-0D560BD52EB0}" dt="2024-01-23T10:08:16.535" v="88" actId="1076"/>
          <ac:picMkLst>
            <pc:docMk/>
            <pc:sldMk cId="2114492260" sldId="284"/>
            <ac:picMk id="2050" creationId="{4886D6DD-8B3B-993F-E177-6DF8A93778A6}"/>
          </ac:picMkLst>
        </pc:picChg>
      </pc:sldChg>
      <pc:sldChg chg="addSp delSp modSp mod modNotesTx">
        <pc:chgData name="Hili Levy" userId="628f2e07-e40f-4571-b78e-ff5a3e6edd46" providerId="ADAL" clId="{E99C9C84-D73B-4013-875D-0D560BD52EB0}" dt="2024-01-23T10:17:14.678" v="574" actId="20577"/>
        <pc:sldMkLst>
          <pc:docMk/>
          <pc:sldMk cId="1368202027" sldId="285"/>
        </pc:sldMkLst>
        <pc:spChg chg="del">
          <ac:chgData name="Hili Levy" userId="628f2e07-e40f-4571-b78e-ff5a3e6edd46" providerId="ADAL" clId="{E99C9C84-D73B-4013-875D-0D560BD52EB0}" dt="2024-01-22T19:18:57.257" v="1" actId="478"/>
          <ac:spMkLst>
            <pc:docMk/>
            <pc:sldMk cId="1368202027" sldId="285"/>
            <ac:spMk id="8" creationId="{9E2D4994-61E5-995F-BDA0-2FC0F1B87884}"/>
          </ac:spMkLst>
        </pc:spChg>
        <pc:spChg chg="mod">
          <ac:chgData name="Hili Levy" userId="628f2e07-e40f-4571-b78e-ff5a3e6edd46" providerId="ADAL" clId="{E99C9C84-D73B-4013-875D-0D560BD52EB0}" dt="2024-01-23T10:17:14.678" v="574" actId="20577"/>
          <ac:spMkLst>
            <pc:docMk/>
            <pc:sldMk cId="1368202027" sldId="285"/>
            <ac:spMk id="12" creationId="{8DB64316-BED0-E985-D34B-5228710A02F8}"/>
          </ac:spMkLst>
        </pc:spChg>
        <pc:picChg chg="add mod">
          <ac:chgData name="Hili Levy" userId="628f2e07-e40f-4571-b78e-ff5a3e6edd46" providerId="ADAL" clId="{E99C9C84-D73B-4013-875D-0D560BD52EB0}" dt="2024-01-23T10:01:25.616" v="33" actId="1076"/>
          <ac:picMkLst>
            <pc:docMk/>
            <pc:sldMk cId="1368202027" sldId="285"/>
            <ac:picMk id="1026" creationId="{4B67ABA2-10E4-2228-8C02-52DF7FBA4436}"/>
          </ac:picMkLst>
        </pc:picChg>
      </pc:sldChg>
      <pc:sldChg chg="addSp delSp modSp mod modNotesTx">
        <pc:chgData name="Hili Levy" userId="628f2e07-e40f-4571-b78e-ff5a3e6edd46" providerId="ADAL" clId="{E99C9C84-D73B-4013-875D-0D560BD52EB0}" dt="2024-01-23T10:17:00.847" v="564" actId="20577"/>
        <pc:sldMkLst>
          <pc:docMk/>
          <pc:sldMk cId="1734830714" sldId="286"/>
        </pc:sldMkLst>
        <pc:spChg chg="mod">
          <ac:chgData name="Hili Levy" userId="628f2e07-e40f-4571-b78e-ff5a3e6edd46" providerId="ADAL" clId="{E99C9C84-D73B-4013-875D-0D560BD52EB0}" dt="2024-01-23T10:17:00.847" v="564" actId="20577"/>
          <ac:spMkLst>
            <pc:docMk/>
            <pc:sldMk cId="1734830714" sldId="286"/>
            <ac:spMk id="12" creationId="{8DB64316-BED0-E985-D34B-5228710A02F8}"/>
          </ac:spMkLst>
        </pc:spChg>
        <pc:picChg chg="add del mod">
          <ac:chgData name="Hili Levy" userId="628f2e07-e40f-4571-b78e-ff5a3e6edd46" providerId="ADAL" clId="{E99C9C84-D73B-4013-875D-0D560BD52EB0}" dt="2024-01-23T09:45:38.707" v="4" actId="478"/>
          <ac:picMkLst>
            <pc:docMk/>
            <pc:sldMk cId="1734830714" sldId="286"/>
            <ac:picMk id="3" creationId="{B330A71B-336C-B0E4-07C5-8FAB13756DA0}"/>
          </ac:picMkLst>
        </pc:picChg>
        <pc:picChg chg="add del mod">
          <ac:chgData name="Hili Levy" userId="628f2e07-e40f-4571-b78e-ff5a3e6edd46" providerId="ADAL" clId="{E99C9C84-D73B-4013-875D-0D560BD52EB0}" dt="2024-01-23T09:48:36.126" v="13" actId="478"/>
          <ac:picMkLst>
            <pc:docMk/>
            <pc:sldMk cId="1734830714" sldId="286"/>
            <ac:picMk id="10" creationId="{0844EFD9-3258-46F2-C31A-C1EF9C428322}"/>
          </ac:picMkLst>
        </pc:picChg>
        <pc:picChg chg="add mod ord">
          <ac:chgData name="Hili Levy" userId="628f2e07-e40f-4571-b78e-ff5a3e6edd46" providerId="ADAL" clId="{E99C9C84-D73B-4013-875D-0D560BD52EB0}" dt="2024-01-23T09:49:31.479" v="28" actId="166"/>
          <ac:picMkLst>
            <pc:docMk/>
            <pc:sldMk cId="1734830714" sldId="286"/>
            <ac:picMk id="14" creationId="{41EB46C3-D94B-E38E-9E65-D5CE16FF5EA9}"/>
          </ac:picMkLst>
        </pc:picChg>
        <pc:picChg chg="add del mod">
          <ac:chgData name="Hili Levy" userId="628f2e07-e40f-4571-b78e-ff5a3e6edd46" providerId="ADAL" clId="{E99C9C84-D73B-4013-875D-0D560BD52EB0}" dt="2024-01-23T09:48:57.876" v="18" actId="478"/>
          <ac:picMkLst>
            <pc:docMk/>
            <pc:sldMk cId="1734830714" sldId="286"/>
            <ac:picMk id="16" creationId="{1F4473DD-B7B5-05A2-53A1-CE7DBE8EDDC6}"/>
          </ac:picMkLst>
        </pc:picChg>
        <pc:picChg chg="add mod">
          <ac:chgData name="Hili Levy" userId="628f2e07-e40f-4571-b78e-ff5a3e6edd46" providerId="ADAL" clId="{E99C9C84-D73B-4013-875D-0D560BD52EB0}" dt="2024-01-23T09:49:15.523" v="26" actId="1076"/>
          <ac:picMkLst>
            <pc:docMk/>
            <pc:sldMk cId="1734830714" sldId="286"/>
            <ac:picMk id="18" creationId="{FFE958D9-6053-9D55-A8DE-567AF297F29A}"/>
          </ac:picMkLst>
        </pc:picChg>
      </pc:sldChg>
      <pc:sldChg chg="addSp modSp mod">
        <pc:chgData name="Hili Levy" userId="628f2e07-e40f-4571-b78e-ff5a3e6edd46" providerId="ADAL" clId="{E99C9C84-D73B-4013-875D-0D560BD52EB0}" dt="2024-01-23T10:25:33.510" v="739" actId="1076"/>
        <pc:sldMkLst>
          <pc:docMk/>
          <pc:sldMk cId="1908701966" sldId="287"/>
        </pc:sldMkLst>
        <pc:spChg chg="add mod">
          <ac:chgData name="Hili Levy" userId="628f2e07-e40f-4571-b78e-ff5a3e6edd46" providerId="ADAL" clId="{E99C9C84-D73B-4013-875D-0D560BD52EB0}" dt="2024-01-23T10:25:33.510" v="739" actId="1076"/>
          <ac:spMkLst>
            <pc:docMk/>
            <pc:sldMk cId="1908701966" sldId="287"/>
            <ac:spMk id="2" creationId="{E99E7556-A746-22F3-29F4-C46EA708F66D}"/>
          </ac:spMkLst>
        </pc:spChg>
        <pc:spChg chg="mod">
          <ac:chgData name="Hili Levy" userId="628f2e07-e40f-4571-b78e-ff5a3e6edd46" providerId="ADAL" clId="{E99C9C84-D73B-4013-875D-0D560BD52EB0}" dt="2024-01-23T10:17:18.899" v="577" actId="20577"/>
          <ac:spMkLst>
            <pc:docMk/>
            <pc:sldMk cId="1908701966" sldId="287"/>
            <ac:spMk id="12" creationId="{8DB64316-BED0-E985-D34B-5228710A02F8}"/>
          </ac:spMkLst>
        </pc:spChg>
      </pc:sldChg>
      <pc:sldChg chg="modSp mod modNotesTx">
        <pc:chgData name="Hili Levy" userId="628f2e07-e40f-4571-b78e-ff5a3e6edd46" providerId="ADAL" clId="{E99C9C84-D73B-4013-875D-0D560BD52EB0}" dt="2024-01-23T10:17:26.020" v="581" actId="20577"/>
        <pc:sldMkLst>
          <pc:docMk/>
          <pc:sldMk cId="542281611" sldId="288"/>
        </pc:sldMkLst>
        <pc:spChg chg="mod">
          <ac:chgData name="Hili Levy" userId="628f2e07-e40f-4571-b78e-ff5a3e6edd46" providerId="ADAL" clId="{E99C9C84-D73B-4013-875D-0D560BD52EB0}" dt="2024-01-23T10:17:26.020" v="581" actId="20577"/>
          <ac:spMkLst>
            <pc:docMk/>
            <pc:sldMk cId="542281611" sldId="288"/>
            <ac:spMk id="12" creationId="{8DB64316-BED0-E985-D34B-5228710A02F8}"/>
          </ac:spMkLst>
        </pc:spChg>
      </pc:sldChg>
      <pc:sldChg chg="addSp modSp mod modNotesTx">
        <pc:chgData name="Hili Levy" userId="628f2e07-e40f-4571-b78e-ff5a3e6edd46" providerId="ADAL" clId="{E99C9C84-D73B-4013-875D-0D560BD52EB0}" dt="2024-01-23T10:17:30.775" v="585" actId="20577"/>
        <pc:sldMkLst>
          <pc:docMk/>
          <pc:sldMk cId="3396079908" sldId="289"/>
        </pc:sldMkLst>
        <pc:spChg chg="mod">
          <ac:chgData name="Hili Levy" userId="628f2e07-e40f-4571-b78e-ff5a3e6edd46" providerId="ADAL" clId="{E99C9C84-D73B-4013-875D-0D560BD52EB0}" dt="2024-01-23T10:12:27.527" v="555" actId="20577"/>
          <ac:spMkLst>
            <pc:docMk/>
            <pc:sldMk cId="3396079908" sldId="289"/>
            <ac:spMk id="8" creationId="{9E2D4994-61E5-995F-BDA0-2FC0F1B87884}"/>
          </ac:spMkLst>
        </pc:spChg>
        <pc:spChg chg="mod">
          <ac:chgData name="Hili Levy" userId="628f2e07-e40f-4571-b78e-ff5a3e6edd46" providerId="ADAL" clId="{E99C9C84-D73B-4013-875D-0D560BD52EB0}" dt="2024-01-23T10:17:30.775" v="585" actId="20577"/>
          <ac:spMkLst>
            <pc:docMk/>
            <pc:sldMk cId="3396079908" sldId="289"/>
            <ac:spMk id="12" creationId="{8DB64316-BED0-E985-D34B-5228710A02F8}"/>
          </ac:spMkLst>
        </pc:spChg>
        <pc:picChg chg="add mod">
          <ac:chgData name="Hili Levy" userId="628f2e07-e40f-4571-b78e-ff5a3e6edd46" providerId="ADAL" clId="{E99C9C84-D73B-4013-875D-0D560BD52EB0}" dt="2024-01-23T10:14:01.368" v="560" actId="1076"/>
          <ac:picMkLst>
            <pc:docMk/>
            <pc:sldMk cId="3396079908" sldId="289"/>
            <ac:picMk id="3074" creationId="{02093031-C2C8-2092-A5EE-D0F98BED8AC2}"/>
          </ac:picMkLst>
        </pc:picChg>
      </pc:sldChg>
      <pc:sldChg chg="modSp mod">
        <pc:chgData name="Hili Levy" userId="628f2e07-e40f-4571-b78e-ff5a3e6edd46" providerId="ADAL" clId="{E99C9C84-D73B-4013-875D-0D560BD52EB0}" dt="2024-01-23T10:17:22.313" v="579" actId="20577"/>
        <pc:sldMkLst>
          <pc:docMk/>
          <pc:sldMk cId="3907658013" sldId="290"/>
        </pc:sldMkLst>
        <pc:spChg chg="mod">
          <ac:chgData name="Hili Levy" userId="628f2e07-e40f-4571-b78e-ff5a3e6edd46" providerId="ADAL" clId="{E99C9C84-D73B-4013-875D-0D560BD52EB0}" dt="2024-01-23T10:17:22.313" v="579" actId="20577"/>
          <ac:spMkLst>
            <pc:docMk/>
            <pc:sldMk cId="3907658013" sldId="290"/>
            <ac:spMk id="12" creationId="{8DB64316-BED0-E985-D34B-5228710A02F8}"/>
          </ac:spMkLst>
        </pc:spChg>
      </pc:sldChg>
    </pc:docChg>
  </pc:docChgLst>
  <pc:docChgLst>
    <pc:chgData name="Hili Levy" userId="628f2e07-e40f-4571-b78e-ff5a3e6edd46" providerId="ADAL" clId="{558F251A-36BD-4B43-AC0B-D29551617C3A}"/>
    <pc:docChg chg="custSel addSld delSld modSld sldOrd">
      <pc:chgData name="Hili Levy" userId="628f2e07-e40f-4571-b78e-ff5a3e6edd46" providerId="ADAL" clId="{558F251A-36BD-4B43-AC0B-D29551617C3A}" dt="2024-01-23T15:25:32.816" v="34" actId="20577"/>
      <pc:docMkLst>
        <pc:docMk/>
      </pc:docMkLst>
      <pc:sldChg chg="del ord">
        <pc:chgData name="Hili Levy" userId="628f2e07-e40f-4571-b78e-ff5a3e6edd46" providerId="ADAL" clId="{558F251A-36BD-4B43-AC0B-D29551617C3A}" dt="2024-01-23T15:25:28.113" v="32" actId="47"/>
        <pc:sldMkLst>
          <pc:docMk/>
          <pc:sldMk cId="1021187848" sldId="275"/>
        </pc:sldMkLst>
      </pc:sldChg>
      <pc:sldChg chg="addSp modSp">
        <pc:chgData name="Hili Levy" userId="628f2e07-e40f-4571-b78e-ff5a3e6edd46" providerId="ADAL" clId="{558F251A-36BD-4B43-AC0B-D29551617C3A}" dt="2024-01-23T15:19:48.700" v="1" actId="1076"/>
        <pc:sldMkLst>
          <pc:docMk/>
          <pc:sldMk cId="1908701966" sldId="287"/>
        </pc:sldMkLst>
        <pc:picChg chg="add mod">
          <ac:chgData name="Hili Levy" userId="628f2e07-e40f-4571-b78e-ff5a3e6edd46" providerId="ADAL" clId="{558F251A-36BD-4B43-AC0B-D29551617C3A}" dt="2024-01-23T15:19:48.700" v="1" actId="1076"/>
          <ac:picMkLst>
            <pc:docMk/>
            <pc:sldMk cId="1908701966" sldId="287"/>
            <ac:picMk id="3" creationId="{50E4F2A6-C7E3-DB96-A005-4F8A413E3DDC}"/>
          </ac:picMkLst>
        </pc:picChg>
        <pc:picChg chg="add mod">
          <ac:chgData name="Hili Levy" userId="628f2e07-e40f-4571-b78e-ff5a3e6edd46" providerId="ADAL" clId="{558F251A-36BD-4B43-AC0B-D29551617C3A}" dt="2024-01-23T15:19:48.700" v="1" actId="1076"/>
          <ac:picMkLst>
            <pc:docMk/>
            <pc:sldMk cId="1908701966" sldId="287"/>
            <ac:picMk id="7" creationId="{41FA63F8-F1C2-0C76-62EB-302377BAFF80}"/>
          </ac:picMkLst>
        </pc:picChg>
      </pc:sldChg>
      <pc:sldChg chg="ord">
        <pc:chgData name="Hili Levy" userId="628f2e07-e40f-4571-b78e-ff5a3e6edd46" providerId="ADAL" clId="{558F251A-36BD-4B43-AC0B-D29551617C3A}" dt="2024-01-23T15:22:19.075" v="12"/>
        <pc:sldMkLst>
          <pc:docMk/>
          <pc:sldMk cId="3396079908" sldId="289"/>
        </pc:sldMkLst>
      </pc:sldChg>
      <pc:sldChg chg="addSp delSp modSp add mod ord">
        <pc:chgData name="Hili Levy" userId="628f2e07-e40f-4571-b78e-ff5a3e6edd46" providerId="ADAL" clId="{558F251A-36BD-4B43-AC0B-D29551617C3A}" dt="2024-01-23T15:25:32.816" v="34" actId="20577"/>
        <pc:sldMkLst>
          <pc:docMk/>
          <pc:sldMk cId="252760252" sldId="291"/>
        </pc:sldMkLst>
        <pc:spChg chg="mod">
          <ac:chgData name="Hili Levy" userId="628f2e07-e40f-4571-b78e-ff5a3e6edd46" providerId="ADAL" clId="{558F251A-36BD-4B43-AC0B-D29551617C3A}" dt="2024-01-23T15:25:32.816" v="34" actId="20577"/>
          <ac:spMkLst>
            <pc:docMk/>
            <pc:sldMk cId="252760252" sldId="291"/>
            <ac:spMk id="12" creationId="{8DB64316-BED0-E985-D34B-5228710A02F8}"/>
          </ac:spMkLst>
        </pc:spChg>
        <pc:picChg chg="add del mod">
          <ac:chgData name="Hili Levy" userId="628f2e07-e40f-4571-b78e-ff5a3e6edd46" providerId="ADAL" clId="{558F251A-36BD-4B43-AC0B-D29551617C3A}" dt="2024-01-23T15:21:46.344" v="6" actId="478"/>
          <ac:picMkLst>
            <pc:docMk/>
            <pc:sldMk cId="252760252" sldId="291"/>
            <ac:picMk id="2" creationId="{312F2DC5-7C0B-D917-4043-B4342665499B}"/>
          </ac:picMkLst>
        </pc:picChg>
        <pc:picChg chg="del">
          <ac:chgData name="Hili Levy" userId="628f2e07-e40f-4571-b78e-ff5a3e6edd46" providerId="ADAL" clId="{558F251A-36BD-4B43-AC0B-D29551617C3A}" dt="2024-01-23T15:20:42.829" v="3" actId="478"/>
          <ac:picMkLst>
            <pc:docMk/>
            <pc:sldMk cId="252760252" sldId="291"/>
            <ac:picMk id="3" creationId="{7D15B2B4-5122-B818-9E75-6664063ACAA0}"/>
          </ac:picMkLst>
        </pc:picChg>
        <pc:picChg chg="add mod">
          <ac:chgData name="Hili Levy" userId="628f2e07-e40f-4571-b78e-ff5a3e6edd46" providerId="ADAL" clId="{558F251A-36BD-4B43-AC0B-D29551617C3A}" dt="2024-01-23T15:25:06.579" v="28"/>
          <ac:picMkLst>
            <pc:docMk/>
            <pc:sldMk cId="252760252" sldId="291"/>
            <ac:picMk id="7" creationId="{2247BE48-E6C7-8244-49FC-61F0FCB395A6}"/>
          </ac:picMkLst>
        </pc:picChg>
        <pc:picChg chg="add">
          <ac:chgData name="Hili Levy" userId="628f2e07-e40f-4571-b78e-ff5a3e6edd46" providerId="ADAL" clId="{558F251A-36BD-4B43-AC0B-D29551617C3A}" dt="2024-01-23T15:21:46.934" v="7"/>
          <ac:picMkLst>
            <pc:docMk/>
            <pc:sldMk cId="252760252" sldId="291"/>
            <ac:picMk id="1026" creationId="{F9055FA5-583F-0EED-F419-04C10621C137}"/>
          </ac:picMkLst>
        </pc:picChg>
        <pc:picChg chg="add del mod">
          <ac:chgData name="Hili Levy" userId="628f2e07-e40f-4571-b78e-ff5a3e6edd46" providerId="ADAL" clId="{558F251A-36BD-4B43-AC0B-D29551617C3A}" dt="2024-01-23T15:25:06.313" v="27" actId="478"/>
          <ac:picMkLst>
            <pc:docMk/>
            <pc:sldMk cId="252760252" sldId="291"/>
            <ac:picMk id="1028" creationId="{24B502E4-8272-3290-12AF-17A216B8AB76}"/>
          </ac:picMkLst>
        </pc:picChg>
      </pc:sldChg>
      <pc:sldChg chg="add ord">
        <pc:chgData name="Hili Levy" userId="628f2e07-e40f-4571-b78e-ff5a3e6edd46" providerId="ADAL" clId="{558F251A-36BD-4B43-AC0B-D29551617C3A}" dt="2024-01-23T15:22:28.932" v="17"/>
        <pc:sldMkLst>
          <pc:docMk/>
          <pc:sldMk cId="874652347" sldId="292"/>
        </pc:sldMkLst>
      </pc:sldChg>
      <pc:sldChg chg="addSp delSp modSp add del mod">
        <pc:chgData name="Hili Levy" userId="628f2e07-e40f-4571-b78e-ff5a3e6edd46" providerId="ADAL" clId="{558F251A-36BD-4B43-AC0B-D29551617C3A}" dt="2024-01-23T15:25:11.040" v="29" actId="47"/>
        <pc:sldMkLst>
          <pc:docMk/>
          <pc:sldMk cId="3247866005" sldId="293"/>
        </pc:sldMkLst>
        <pc:picChg chg="add del mod">
          <ac:chgData name="Hili Levy" userId="628f2e07-e40f-4571-b78e-ff5a3e6edd46" providerId="ADAL" clId="{558F251A-36BD-4B43-AC0B-D29551617C3A}" dt="2024-01-23T15:25:04.406" v="26" actId="21"/>
          <ac:picMkLst>
            <pc:docMk/>
            <pc:sldMk cId="3247866005" sldId="293"/>
            <ac:picMk id="3" creationId="{2247BE48-E6C7-8244-49FC-61F0FCB395A6}"/>
          </ac:picMkLst>
        </pc:picChg>
        <pc:picChg chg="del">
          <ac:chgData name="Hili Levy" userId="628f2e07-e40f-4571-b78e-ff5a3e6edd46" providerId="ADAL" clId="{558F251A-36BD-4B43-AC0B-D29551617C3A}" dt="2024-01-23T15:24:57.963" v="19" actId="478"/>
          <ac:picMkLst>
            <pc:docMk/>
            <pc:sldMk cId="3247866005" sldId="293"/>
            <ac:picMk id="1028" creationId="{24B502E4-8272-3290-12AF-17A216B8AB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513600-717B-4CBB-9AFE-1F576C1D3E1D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3282916-D5C0-4231-8654-1B229AFAB6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526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https://seahawkmedia.com/hosting-glossary/what-is-ssh/</a:t>
            </a:r>
          </a:p>
          <a:p>
            <a:r>
              <a:rPr lang="en-IL" dirty="0"/>
              <a:t>https://learn.microsoft.com/en-us/windows-server/administration/openssh/openssh_install_firstuse?tabs=gui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2359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bandit on the website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184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286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Picoctf</a:t>
            </a:r>
            <a:r>
              <a:rPr lang="en-US" dirty="0"/>
              <a:t> “login”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4923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Picoctf</a:t>
            </a:r>
            <a:r>
              <a:rPr lang="en-US" dirty="0"/>
              <a:t> “glory of the garden”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03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https://www.geeksforgeeks.org/cryptography-tutorial/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181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https://www.begin.re/hacking-minesweeper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007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https://stackoverflow.com/questions/68262172/example-of-buffer-overflow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057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8026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4101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bandit on the website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715B0-74F3-B64E-A730-C7F3E6BEB91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319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8C17-4C1D-AB52-2BC1-4A36E3E77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BE161-66F4-EEBB-1C20-2810AC98E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7320-0961-B671-0172-255B969C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9749-D852-808D-A2ED-01C4E867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CA37-4F64-25C6-611D-93917A88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98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138C-9F53-F761-E645-09C90773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3A793-A4DF-0DF5-D75A-720F5B976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E81B6-F970-5EBC-A55A-80ED0F84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AF6E-6C99-1EF4-165F-00F149F6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CDDA-E552-0DA4-A09B-EF834272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53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AB57-8468-05CA-69A6-62C520D1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AB0BD-AAE6-7521-05AA-72A9DBCB9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CBAC6-A3A8-F25B-DD5A-A6A61EE7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D123-21D5-A2D0-8341-CFBED817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85DD-FA79-EEB7-B1DD-831DD18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89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954-D1D6-7718-7177-77D5EF8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B9CF-05F0-C3F6-C3C3-B478CB1E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71DF-1C76-5E8D-1599-174C3565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699-72FE-7FA0-3E7E-B8A7097B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A286-B4BE-4910-1695-C9B062F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53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465-3D41-737B-801B-25D307E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4413-B577-8217-EDFB-F08A306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2EB7C-0A38-A1C2-A754-1339FD94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630F-B5FD-83FE-9F22-C3423BFA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5E3A-5808-0DAB-DEBD-F098257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844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F58-9E6F-E4B2-D62B-74AC403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21D3-C8BF-55E8-D893-934E4C233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55B7-D65F-A037-8B1D-BB87EB0D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8F540-B7F0-7424-5374-573D8564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072-DAF8-8D3F-FEAF-93DC71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0F17B-29DE-294B-C83E-0B0CB998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53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EDC6-D8A4-5E7E-B20A-5A23C3E0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CB81-E242-59CE-7D88-4078F673B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BF1C4-E841-EC9E-D268-0EC41B1BB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12D5-F6DB-2D2A-3C7E-57906FBC2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DB25-5EB2-3DA5-4671-CE3D378C3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1F9C9-F52A-0F7E-18E0-4870D293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D516A-F2C0-96C9-39BA-A7ABE8420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2ACF0-1CE1-A472-7715-E17FC9A0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050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8AABF-27F4-DA14-A883-57345BB2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6D79A-EEF7-1A80-F984-41DCBFD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E968-365E-CB09-DE6A-7932202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253EF-AB0B-3D99-9A30-72B226A5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5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66142-403B-DF44-6DF5-63026712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12357-4A8D-1BB2-2A5F-1C61AC17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F8D3D-1B76-298E-967E-68B94C9A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1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674D-2BDC-ABE0-A470-62C83053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0266-96CF-506D-A1B7-B83DD253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FD8B1-AFBE-FCE3-8C5B-C29A0197A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95871-ED41-128A-B770-C941D30C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EFA0B-CEF5-A06D-5724-9E8E1A1E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7E69-1C2A-EBCC-2B77-FE5BE951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97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4760-FE33-CBC7-D73A-F97E9048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AB64-EA9D-F6E6-2EF9-FB31DB47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D9FD7-3E2C-E04E-D270-39FA198E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C36E-77C6-0BE8-8B44-8211711F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AA26-5813-2B22-1309-CF5F4F94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6E25-99E6-8C7F-1543-70BFCF77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570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F2E2C-2F89-F10E-EE55-2C63BA34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229FF-8751-BBF7-87BE-C3B5B79DF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1E1A-35B5-EF73-02C6-D488444D5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09FA5-8937-4EFE-A1A6-BD6EB76E3D9A}" type="datetimeFigureOut">
              <a:rPr lang="he-IL" smtClean="0"/>
              <a:t>י"ג/שבט/תשפ"ד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F559-E2FD-028F-3A09-70AD4C235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45527-E930-BD04-0C14-0B6D1348D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FF5A2-1AFA-46E1-9D53-D55A1599BCD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28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73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C4AF9-6CBF-8504-F8FE-8E825ADAD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096" y="2004365"/>
            <a:ext cx="1998805" cy="30284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720B3A-4214-C253-DC62-43F69EE562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D70DD-DDA5-8E1C-DC90-BA7243AD243D}"/>
              </a:ext>
            </a:extLst>
          </p:cNvPr>
          <p:cNvCxnSpPr>
            <a:cxnSpLocks/>
          </p:cNvCxnSpPr>
          <p:nvPr/>
        </p:nvCxnSpPr>
        <p:spPr>
          <a:xfrm>
            <a:off x="1851500" y="5190890"/>
            <a:ext cx="63900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394D29-BC34-199F-B7B9-48169D245347}"/>
              </a:ext>
            </a:extLst>
          </p:cNvPr>
          <p:cNvSpPr txBox="1"/>
          <p:nvPr/>
        </p:nvSpPr>
        <p:spPr>
          <a:xfrm>
            <a:off x="2072666" y="5371443"/>
            <a:ext cx="626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January 2024</a:t>
            </a: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2530B-2F42-6F0E-243B-7A2F08DDA1C0}"/>
              </a:ext>
            </a:extLst>
          </p:cNvPr>
          <p:cNvSpPr txBox="1"/>
          <p:nvPr/>
        </p:nvSpPr>
        <p:spPr>
          <a:xfrm>
            <a:off x="1851500" y="3340650"/>
            <a:ext cx="6261812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rgbClr val="E1FD2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Session #1</a:t>
            </a:r>
          </a:p>
          <a:p>
            <a:pPr algn="l">
              <a:lnSpc>
                <a:spcPts val="6000"/>
              </a:lnSpc>
            </a:pPr>
            <a:r>
              <a:rPr lang="en-US" sz="6000" b="1" dirty="0">
                <a:solidFill>
                  <a:schemeClr val="bg1"/>
                </a:solidFill>
                <a:effectLst/>
                <a:latin typeface="Miriam Libre" pitchFamily="2" charset="-79"/>
                <a:ea typeface="3270 CONDENSED" panose="02000509000000000000" pitchFamily="49" charset="0"/>
                <a:cs typeface="Miriam Libre" pitchFamily="2" charset="-79"/>
              </a:rPr>
              <a:t>Basics</a:t>
            </a:r>
            <a:endParaRPr lang="he-IL" sz="6000" b="1" dirty="0">
              <a:solidFill>
                <a:schemeClr val="bg1"/>
              </a:solidFill>
              <a:effectLst/>
              <a:latin typeface="Miriam Libre" pitchFamily="2" charset="-79"/>
              <a:ea typeface="3270 CONDENSED" panose="02000509000000000000" pitchFamily="49" charset="0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966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How to start?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09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15B2B4-5122-B818-9E75-6664063ACA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" r="1"/>
          <a:stretch/>
        </p:blipFill>
        <p:spPr>
          <a:xfrm>
            <a:off x="2858911" y="1805034"/>
            <a:ext cx="5636836" cy="3781953"/>
          </a:xfrm>
          <a:prstGeom prst="rect">
            <a:avLst/>
          </a:prstGeom>
          <a:ln>
            <a:solidFill>
              <a:srgbClr val="E2FE21"/>
            </a:solidFill>
          </a:ln>
        </p:spPr>
      </p:pic>
    </p:spTree>
    <p:extLst>
      <p:ext uri="{BB962C8B-B14F-4D97-AF65-F5344CB8AC3E}">
        <p14:creationId xmlns:p14="http://schemas.microsoft.com/office/powerpoint/2010/main" val="542281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310038" y="1334695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en-US" b="1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How to start?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10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074" name="Picture 2" descr="ssh">
            <a:extLst>
              <a:ext uri="{FF2B5EF4-FFF2-40B4-BE49-F238E27FC236}">
                <a16:creationId xmlns:a16="http://schemas.microsoft.com/office/drawing/2014/main" id="{02093031-C2C8-2092-A5EE-D0F98BED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620" y="1383909"/>
            <a:ext cx="6607139" cy="47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07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How to start?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11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247BE48-E6C7-8244-49FC-61F0FCB39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40" y="1396297"/>
            <a:ext cx="8290526" cy="466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5E059-5994-DBF7-AC04-B767191E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002C8-CC40-FE0D-6F22-238967E65159}"/>
              </a:ext>
            </a:extLst>
          </p:cNvPr>
          <p:cNvSpPr txBox="1"/>
          <p:nvPr/>
        </p:nvSpPr>
        <p:spPr>
          <a:xfrm>
            <a:off x="2965094" y="4337270"/>
            <a:ext cx="6261812" cy="919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>
              <a:lnSpc>
                <a:spcPts val="6000"/>
              </a:lnSpc>
            </a:pPr>
            <a:r>
              <a:rPr lang="en-US" sz="65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Thank You</a:t>
            </a:r>
            <a:endParaRPr lang="he-IL" sz="65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4E373E-2B45-DD01-4EC1-69D14129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426" y="6698054"/>
            <a:ext cx="12296852" cy="1665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4EDE1B2-AA06-4838-05EB-AC57A1D6F4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9301" y="524291"/>
            <a:ext cx="10585095" cy="52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E494CD-45EB-20D5-25E7-31FAD1644E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2171772"/>
            <a:ext cx="13335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5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432533"/>
            <a:ext cx="8185709" cy="20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lang="en-US" sz="2400" b="1" u="sng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Common categories: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Web exploitation 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Cryptography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Reverse Engineering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Binary Exploitation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For</a:t>
            </a:r>
            <a:r>
              <a:rPr lang="en-US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ensics</a:t>
            </a:r>
            <a:endParaRPr lang="he-IL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What is CTF?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01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7544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2D4994-61E5-995F-BDA0-2FC0F1B87884}"/>
              </a:ext>
            </a:extLst>
          </p:cNvPr>
          <p:cNvSpPr txBox="1"/>
          <p:nvPr/>
        </p:nvSpPr>
        <p:spPr>
          <a:xfrm>
            <a:off x="707135" y="1505840"/>
            <a:ext cx="8185709" cy="74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endParaRPr lang="he-IL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  <a:p>
            <a:pPr>
              <a:lnSpc>
                <a:spcPts val="2560"/>
              </a:lnSpc>
            </a:pPr>
            <a:endParaRPr lang="en-US" dirty="0" err="1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Web exploitation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</a:t>
            </a:r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2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E44D1F-8FEE-6BB0-743C-B2EB580B5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71" y="2305208"/>
            <a:ext cx="2581635" cy="32008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C27D86-270A-C972-166F-50F60FB67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6341" y="2237450"/>
            <a:ext cx="7802064" cy="26483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D60920-F777-80A3-8814-50D2EF7E8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6870" y="4618234"/>
            <a:ext cx="380100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0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Forensics</a:t>
            </a:r>
            <a:r>
              <a:rPr lang="en-US" sz="3300" b="1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 and Networks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03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8" name="Picture 17" descr="A path in a garden&#10;&#10;Description automatically generated">
            <a:extLst>
              <a:ext uri="{FF2B5EF4-FFF2-40B4-BE49-F238E27FC236}">
                <a16:creationId xmlns:a16="http://schemas.microsoft.com/office/drawing/2014/main" id="{FFE958D9-6053-9D55-A8DE-567AF297F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44" y="1390395"/>
            <a:ext cx="5102267" cy="3826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EB46C3-D94B-E38E-9E65-D5CE16FF5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312" y="4799234"/>
            <a:ext cx="952632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Cryptography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04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 descr="A diagram of a blockchain&#10;&#10;Description automatically generated">
            <a:extLst>
              <a:ext uri="{FF2B5EF4-FFF2-40B4-BE49-F238E27FC236}">
                <a16:creationId xmlns:a16="http://schemas.microsoft.com/office/drawing/2014/main" id="{7BD5660E-A819-1D80-2BF7-755A1871C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091" y="2178019"/>
            <a:ext cx="6675818" cy="313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0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Reverse Engineering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05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86D6DD-8B3B-993F-E177-6DF8A9377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62" y="1296313"/>
            <a:ext cx="8464675" cy="475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49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Binary Exploitation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06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1026" name="Picture 2" descr="Example Code">
            <a:extLst>
              <a:ext uri="{FF2B5EF4-FFF2-40B4-BE49-F238E27FC236}">
                <a16:creationId xmlns:a16="http://schemas.microsoft.com/office/drawing/2014/main" id="{4B67ABA2-10E4-2228-8C02-52DF7FBA4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87" y="1515129"/>
            <a:ext cx="7458690" cy="449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20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Basics – Why CTF?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07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Basics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9E7556-A746-22F3-29F4-C46EA708F66D}"/>
              </a:ext>
            </a:extLst>
          </p:cNvPr>
          <p:cNvSpPr txBox="1"/>
          <p:nvPr/>
        </p:nvSpPr>
        <p:spPr>
          <a:xfrm>
            <a:off x="707135" y="1471214"/>
            <a:ext cx="8185709" cy="110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Practical skills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Meet new people</a:t>
            </a:r>
          </a:p>
          <a:p>
            <a:pPr marL="285750" indent="-285750">
              <a:lnSpc>
                <a:spcPts val="256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Miriam Libre" pitchFamily="2" charset="-79"/>
                <a:cs typeface="Miriam Libre" pitchFamily="2" charset="-79"/>
              </a:rPr>
              <a:t>Fun!</a:t>
            </a:r>
            <a:endParaRPr lang="en-US" sz="2400" b="1" dirty="0">
              <a:solidFill>
                <a:schemeClr val="bg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4F2A6-C7E3-DB96-A005-4F8A413E3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1" y="2765434"/>
            <a:ext cx="4626801" cy="31540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mhackeroni on X: &quot;Hey hackers! We survived our first @DEFCON #CTF and ended  up in 7th place! Congratz to DEFKOR00T for eating maccheroni and to  @oooverflow for such a nice competition! /CC @">
            <a:extLst>
              <a:ext uri="{FF2B5EF4-FFF2-40B4-BE49-F238E27FC236}">
                <a16:creationId xmlns:a16="http://schemas.microsoft.com/office/drawing/2014/main" id="{41FA63F8-F1C2-0C76-62EB-302377BAF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442" y="2777487"/>
            <a:ext cx="5957593" cy="32220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70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FC6D6F-4E9C-868A-98B1-1DA0DDA1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11EF23-F64A-C782-28EA-1A8D297A9F1D}"/>
              </a:ext>
            </a:extLst>
          </p:cNvPr>
          <p:cNvSpPr/>
          <p:nvPr/>
        </p:nvSpPr>
        <p:spPr>
          <a:xfrm>
            <a:off x="1" y="6247180"/>
            <a:ext cx="12192000" cy="6108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80B6B1-9BD0-C14D-6C35-046B181B096E}"/>
              </a:ext>
            </a:extLst>
          </p:cNvPr>
          <p:cNvCxnSpPr/>
          <p:nvPr/>
        </p:nvCxnSpPr>
        <p:spPr>
          <a:xfrm>
            <a:off x="124358" y="1128369"/>
            <a:ext cx="11923775" cy="80467"/>
          </a:xfrm>
          <a:prstGeom prst="line">
            <a:avLst/>
          </a:prstGeom>
          <a:ln>
            <a:solidFill>
              <a:srgbClr val="E2F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C0DC1BB-F10B-06AB-68E6-BEC246A4E7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95747" y="6366654"/>
            <a:ext cx="2989117" cy="24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F6798-CB7E-F967-5BAF-A562F7DB9950}"/>
              </a:ext>
            </a:extLst>
          </p:cNvPr>
          <p:cNvSpPr txBox="1"/>
          <p:nvPr/>
        </p:nvSpPr>
        <p:spPr>
          <a:xfrm>
            <a:off x="707135" y="576675"/>
            <a:ext cx="71363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300" b="1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Schedule</a:t>
            </a:r>
            <a:endParaRPr lang="he-IL" sz="3300" b="1" dirty="0">
              <a:solidFill>
                <a:srgbClr val="E2FE21"/>
              </a:solidFill>
              <a:effectLst/>
              <a:latin typeface="Miriam Libre" pitchFamily="2" charset="-79"/>
              <a:cs typeface="Miriam Libre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64316-BED0-E985-D34B-5228710A02F8}"/>
              </a:ext>
            </a:extLst>
          </p:cNvPr>
          <p:cNvSpPr txBox="1"/>
          <p:nvPr/>
        </p:nvSpPr>
        <p:spPr>
          <a:xfrm>
            <a:off x="707135" y="6373039"/>
            <a:ext cx="60972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eaLnBrk="1" latinLnBrk="0" hangingPunct="1"/>
            <a:r>
              <a:rPr lang="en-US" sz="1000" dirty="0">
                <a:solidFill>
                  <a:srgbClr val="E2FE21"/>
                </a:solidFill>
                <a:effectLst/>
                <a:latin typeface="Miriam Libre" pitchFamily="2" charset="-79"/>
                <a:cs typeface="Miriam Libre" pitchFamily="2" charset="-79"/>
              </a:rPr>
              <a:t>0</a:t>
            </a:r>
            <a:r>
              <a:rPr lang="en-US" sz="1000" dirty="0">
                <a:solidFill>
                  <a:srgbClr val="E2FE21"/>
                </a:solidFill>
                <a:latin typeface="Miriam Libre" pitchFamily="2" charset="-79"/>
                <a:cs typeface="Miriam Libre" pitchFamily="2" charset="-79"/>
              </a:rPr>
              <a:t>8</a:t>
            </a:r>
            <a:r>
              <a:rPr lang="en-US" sz="1000" dirty="0">
                <a:solidFill>
                  <a:schemeClr val="bg1"/>
                </a:solidFill>
                <a:effectLst/>
                <a:latin typeface="Miriam Libre" pitchFamily="2" charset="-79"/>
                <a:cs typeface="Miriam Libre" pitchFamily="2" charset="-79"/>
              </a:rPr>
              <a:t>      Introduction</a:t>
            </a:r>
            <a:endParaRPr lang="en-IL" sz="1000" dirty="0">
              <a:solidFill>
                <a:schemeClr val="bg1"/>
              </a:solidFill>
              <a:latin typeface="Miriam Libre" pitchFamily="2" charset="-79"/>
              <a:cs typeface="Miriam Libre" pitchFamily="2" charset="-79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0DC04A-C650-2CB3-5E8A-3945D4B93FD8}"/>
              </a:ext>
            </a:extLst>
          </p:cNvPr>
          <p:cNvGraphicFramePr>
            <a:graphicFrameLocks noGrp="1"/>
          </p:cNvGraphicFramePr>
          <p:nvPr/>
        </p:nvGraphicFramePr>
        <p:xfrm>
          <a:off x="3829606" y="1947274"/>
          <a:ext cx="4513277" cy="3284483"/>
        </p:xfrm>
        <a:graphic>
          <a:graphicData uri="http://schemas.openxmlformats.org/drawingml/2006/table">
            <a:tbl>
              <a:tblPr rtl="1" firstRow="1" bandRow="1">
                <a:tableStyleId>{3C2FFA5D-87B4-456A-9821-1D502468CF0F}</a:tableStyleId>
              </a:tblPr>
              <a:tblGrid>
                <a:gridCol w="2866238">
                  <a:extLst>
                    <a:ext uri="{9D8B030D-6E8A-4147-A177-3AD203B41FA5}">
                      <a16:colId xmlns:a16="http://schemas.microsoft.com/office/drawing/2014/main" val="561333560"/>
                    </a:ext>
                  </a:extLst>
                </a:gridCol>
                <a:gridCol w="1299770">
                  <a:extLst>
                    <a:ext uri="{9D8B030D-6E8A-4147-A177-3AD203B41FA5}">
                      <a16:colId xmlns:a16="http://schemas.microsoft.com/office/drawing/2014/main" val="3914365421"/>
                    </a:ext>
                  </a:extLst>
                </a:gridCol>
                <a:gridCol w="347269">
                  <a:extLst>
                    <a:ext uri="{9D8B030D-6E8A-4147-A177-3AD203B41FA5}">
                      <a16:colId xmlns:a16="http://schemas.microsoft.com/office/drawing/2014/main" val="1848567153"/>
                    </a:ext>
                  </a:extLst>
                </a:gridCol>
              </a:tblGrid>
              <a:tr h="405441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Meeting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Date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235538"/>
                  </a:ext>
                </a:extLst>
              </a:tr>
              <a:tr h="386342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Introduction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23/1/2024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445396"/>
                  </a:ext>
                </a:extLst>
              </a:tr>
              <a:tr h="386342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30/1/2024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956692"/>
                  </a:ext>
                </a:extLst>
              </a:tr>
              <a:tr h="666837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Forensics + Networks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6/2/2024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755411"/>
                  </a:ext>
                </a:extLst>
              </a:tr>
              <a:tr h="386342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Cryptography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13/2/2024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89381"/>
                  </a:ext>
                </a:extLst>
              </a:tr>
              <a:tr h="666837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Reverse Engineering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20/2/2024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84282"/>
                  </a:ext>
                </a:extLst>
              </a:tr>
              <a:tr h="386342"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Binary Exploitation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27/2/2024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he-IL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E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53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65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0" id="{ADB8F090-2687-4174-8D2A-5F5E6E56C21D}" vid="{7C8A1999-DC01-4F8D-AE95-63F5F8C77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- CTF</Template>
  <TotalTime>1082</TotalTime>
  <Words>223</Words>
  <Application>Microsoft Office PowerPoint</Application>
  <PresentationFormat>Widescreen</PresentationFormat>
  <Paragraphs>77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Miriam Libre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Hili Levy</dc:creator>
  <cp:lastModifiedBy>Hili Levy</cp:lastModifiedBy>
  <cp:revision>1</cp:revision>
  <dcterms:created xsi:type="dcterms:W3CDTF">2024-01-22T16:29:49Z</dcterms:created>
  <dcterms:modified xsi:type="dcterms:W3CDTF">2024-01-23T15:25:55Z</dcterms:modified>
</cp:coreProperties>
</file>