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83" r:id="rId3"/>
    <p:sldId id="285" r:id="rId4"/>
    <p:sldId id="282" r:id="rId5"/>
    <p:sldId id="284" r:id="rId6"/>
    <p:sldId id="281" r:id="rId7"/>
    <p:sldId id="275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F890C-5642-452B-AE26-83F2AB273062}" v="4" dt="2024-01-22T18:03:39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i Levy" userId="628f2e07-e40f-4571-b78e-ff5a3e6edd46" providerId="ADAL" clId="{1F6F890C-5642-452B-AE26-83F2AB273062}"/>
    <pc:docChg chg="undo custSel addSld delSld modSld sldOrd">
      <pc:chgData name="Hili Levy" userId="628f2e07-e40f-4571-b78e-ff5a3e6edd46" providerId="ADAL" clId="{1F6F890C-5642-452B-AE26-83F2AB273062}" dt="2024-01-22T18:04:13.809" v="1047" actId="1076"/>
      <pc:docMkLst>
        <pc:docMk/>
      </pc:docMkLst>
      <pc:sldChg chg="modSp mod">
        <pc:chgData name="Hili Levy" userId="628f2e07-e40f-4571-b78e-ff5a3e6edd46" providerId="ADAL" clId="{1F6F890C-5642-452B-AE26-83F2AB273062}" dt="2024-01-22T17:29:02.626" v="359" actId="20577"/>
        <pc:sldMkLst>
          <pc:docMk/>
          <pc:sldMk cId="1021187848" sldId="275"/>
        </pc:sldMkLst>
        <pc:spChg chg="mod">
          <ac:chgData name="Hili Levy" userId="628f2e07-e40f-4571-b78e-ff5a3e6edd46" providerId="ADAL" clId="{1F6F890C-5642-452B-AE26-83F2AB273062}" dt="2024-01-22T17:29:02.626" v="359" actId="20577"/>
          <ac:spMkLst>
            <pc:docMk/>
            <pc:sldMk cId="1021187848" sldId="275"/>
            <ac:spMk id="10" creationId="{41D002C8-CC40-FE0D-6F22-238967E65159}"/>
          </ac:spMkLst>
        </pc:spChg>
      </pc:sldChg>
      <pc:sldChg chg="delSp modSp mod ord">
        <pc:chgData name="Hili Levy" userId="628f2e07-e40f-4571-b78e-ff5a3e6edd46" providerId="ADAL" clId="{1F6F890C-5642-452B-AE26-83F2AB273062}" dt="2024-01-22T17:57:50.390" v="1004" actId="20577"/>
        <pc:sldMkLst>
          <pc:docMk/>
          <pc:sldMk cId="1075442738" sldId="281"/>
        </pc:sldMkLst>
        <pc:spChg chg="mod">
          <ac:chgData name="Hili Levy" userId="628f2e07-e40f-4571-b78e-ff5a3e6edd46" providerId="ADAL" clId="{1F6F890C-5642-452B-AE26-83F2AB273062}" dt="2024-01-22T17:25:20.542" v="342" actId="14100"/>
          <ac:spMkLst>
            <pc:docMk/>
            <pc:sldMk cId="1075442738" sldId="281"/>
            <ac:spMk id="4" creationId="{A56F6798-CB7E-F967-5BAF-A562F7DB9950}"/>
          </ac:spMkLst>
        </pc:spChg>
        <pc:spChg chg="del mod">
          <ac:chgData name="Hili Levy" userId="628f2e07-e40f-4571-b78e-ff5a3e6edd46" providerId="ADAL" clId="{1F6F890C-5642-452B-AE26-83F2AB273062}" dt="2024-01-22T17:25:08.854" v="340" actId="478"/>
          <ac:spMkLst>
            <pc:docMk/>
            <pc:sldMk cId="1075442738" sldId="281"/>
            <ac:spMk id="8" creationId="{9E2D4994-61E5-995F-BDA0-2FC0F1B87884}"/>
          </ac:spMkLst>
        </pc:spChg>
        <pc:spChg chg="mod">
          <ac:chgData name="Hili Levy" userId="628f2e07-e40f-4571-b78e-ff5a3e6edd46" providerId="ADAL" clId="{1F6F890C-5642-452B-AE26-83F2AB273062}" dt="2024-01-22T17:57:50.390" v="1004" actId="20577"/>
          <ac:spMkLst>
            <pc:docMk/>
            <pc:sldMk cId="1075442738" sldId="281"/>
            <ac:spMk id="12" creationId="{8DB64316-BED0-E985-D34B-5228710A02F8}"/>
          </ac:spMkLst>
        </pc:spChg>
      </pc:sldChg>
      <pc:sldChg chg="addSp delSp modSp add mod">
        <pc:chgData name="Hili Levy" userId="628f2e07-e40f-4571-b78e-ff5a3e6edd46" providerId="ADAL" clId="{1F6F890C-5642-452B-AE26-83F2AB273062}" dt="2024-01-22T18:03:57.053" v="1045" actId="1076"/>
        <pc:sldMkLst>
          <pc:docMk/>
          <pc:sldMk cId="3907658013" sldId="282"/>
        </pc:sldMkLst>
        <pc:spChg chg="mod">
          <ac:chgData name="Hili Levy" userId="628f2e07-e40f-4571-b78e-ff5a3e6edd46" providerId="ADAL" clId="{1F6F890C-5642-452B-AE26-83F2AB273062}" dt="2024-01-22T17:21:10.083" v="136" actId="20577"/>
          <ac:spMkLst>
            <pc:docMk/>
            <pc:sldMk cId="3907658013" sldId="282"/>
            <ac:spMk id="4" creationId="{A56F6798-CB7E-F967-5BAF-A562F7DB9950}"/>
          </ac:spMkLst>
        </pc:spChg>
        <pc:spChg chg="del">
          <ac:chgData name="Hili Levy" userId="628f2e07-e40f-4571-b78e-ff5a3e6edd46" providerId="ADAL" clId="{1F6F890C-5642-452B-AE26-83F2AB273062}" dt="2024-01-22T17:53:14.461" v="759" actId="478"/>
          <ac:spMkLst>
            <pc:docMk/>
            <pc:sldMk cId="3907658013" sldId="282"/>
            <ac:spMk id="8" creationId="{9E2D4994-61E5-995F-BDA0-2FC0F1B87884}"/>
          </ac:spMkLst>
        </pc:spChg>
        <pc:spChg chg="mod">
          <ac:chgData name="Hili Levy" userId="628f2e07-e40f-4571-b78e-ff5a3e6edd46" providerId="ADAL" clId="{1F6F890C-5642-452B-AE26-83F2AB273062}" dt="2024-01-22T17:57:47.340" v="1002" actId="20577"/>
          <ac:spMkLst>
            <pc:docMk/>
            <pc:sldMk cId="3907658013" sldId="282"/>
            <ac:spMk id="12" creationId="{8DB64316-BED0-E985-D34B-5228710A02F8}"/>
          </ac:spMkLst>
        </pc:spChg>
        <pc:graphicFrameChg chg="add mod modGraphic">
          <ac:chgData name="Hili Levy" userId="628f2e07-e40f-4571-b78e-ff5a3e6edd46" providerId="ADAL" clId="{1F6F890C-5642-452B-AE26-83F2AB273062}" dt="2024-01-22T18:03:57.053" v="1045" actId="1076"/>
          <ac:graphicFrameMkLst>
            <pc:docMk/>
            <pc:sldMk cId="3907658013" sldId="282"/>
            <ac:graphicFrameMk id="2" creationId="{1B0DC04A-C650-2CB3-5E8A-3945D4B93FD8}"/>
          </ac:graphicFrameMkLst>
        </pc:graphicFrameChg>
      </pc:sldChg>
      <pc:sldChg chg="addSp delSp modSp add mod ord">
        <pc:chgData name="Hili Levy" userId="628f2e07-e40f-4571-b78e-ff5a3e6edd46" providerId="ADAL" clId="{1F6F890C-5642-452B-AE26-83F2AB273062}" dt="2024-01-22T18:04:13.809" v="1047" actId="1076"/>
        <pc:sldMkLst>
          <pc:docMk/>
          <pc:sldMk cId="1524253978" sldId="283"/>
        </pc:sldMkLst>
        <pc:spChg chg="add del mod">
          <ac:chgData name="Hili Levy" userId="628f2e07-e40f-4571-b78e-ff5a3e6edd46" providerId="ADAL" clId="{1F6F890C-5642-452B-AE26-83F2AB273062}" dt="2024-01-22T17:53:11.350" v="758"/>
          <ac:spMkLst>
            <pc:docMk/>
            <pc:sldMk cId="1524253978" sldId="283"/>
            <ac:spMk id="2" creationId="{97F43F49-43C5-F533-F74B-63B939A29D58}"/>
          </ac:spMkLst>
        </pc:spChg>
        <pc:spChg chg="mod">
          <ac:chgData name="Hili Levy" userId="628f2e07-e40f-4571-b78e-ff5a3e6edd46" providerId="ADAL" clId="{1F6F890C-5642-452B-AE26-83F2AB273062}" dt="2024-01-22T17:21:46.715" v="151" actId="20577"/>
          <ac:spMkLst>
            <pc:docMk/>
            <pc:sldMk cId="1524253978" sldId="283"/>
            <ac:spMk id="4" creationId="{A56F6798-CB7E-F967-5BAF-A562F7DB9950}"/>
          </ac:spMkLst>
        </pc:spChg>
        <pc:spChg chg="mod">
          <ac:chgData name="Hili Levy" userId="628f2e07-e40f-4571-b78e-ff5a3e6edd46" providerId="ADAL" clId="{1F6F890C-5642-452B-AE26-83F2AB273062}" dt="2024-01-22T18:04:13.809" v="1047" actId="1076"/>
          <ac:spMkLst>
            <pc:docMk/>
            <pc:sldMk cId="1524253978" sldId="283"/>
            <ac:spMk id="8" creationId="{9E2D4994-61E5-995F-BDA0-2FC0F1B87884}"/>
          </ac:spMkLst>
        </pc:spChg>
        <pc:spChg chg="add del">
          <ac:chgData name="Hili Levy" userId="628f2e07-e40f-4571-b78e-ff5a3e6edd46" providerId="ADAL" clId="{1F6F890C-5642-452B-AE26-83F2AB273062}" dt="2024-01-22T17:57:41.210" v="997" actId="478"/>
          <ac:spMkLst>
            <pc:docMk/>
            <pc:sldMk cId="1524253978" sldId="283"/>
            <ac:spMk id="12" creationId="{8DB64316-BED0-E985-D34B-5228710A02F8}"/>
          </ac:spMkLst>
        </pc:spChg>
        <pc:picChg chg="add mod">
          <ac:chgData name="Hili Levy" userId="628f2e07-e40f-4571-b78e-ff5a3e6edd46" providerId="ADAL" clId="{1F6F890C-5642-452B-AE26-83F2AB273062}" dt="2024-01-22T17:57:56.648" v="1005" actId="1076"/>
          <ac:picMkLst>
            <pc:docMk/>
            <pc:sldMk cId="1524253978" sldId="283"/>
            <ac:picMk id="7" creationId="{82593117-84B0-21CE-AF99-00ACEFCFE9BB}"/>
          </ac:picMkLst>
        </pc:picChg>
        <pc:picChg chg="add del mod">
          <ac:chgData name="Hili Levy" userId="628f2e07-e40f-4571-b78e-ff5a3e6edd46" providerId="ADAL" clId="{1F6F890C-5642-452B-AE26-83F2AB273062}" dt="2024-01-22T18:01:06.573" v="1010" actId="478"/>
          <ac:picMkLst>
            <pc:docMk/>
            <pc:sldMk cId="1524253978" sldId="283"/>
            <ac:picMk id="13" creationId="{15DCD459-CFA8-D8A8-DF26-7B11ED95A754}"/>
          </ac:picMkLst>
        </pc:picChg>
        <pc:picChg chg="add mod">
          <ac:chgData name="Hili Levy" userId="628f2e07-e40f-4571-b78e-ff5a3e6edd46" providerId="ADAL" clId="{1F6F890C-5642-452B-AE26-83F2AB273062}" dt="2024-01-22T18:01:25.934" v="1017" actId="1076"/>
          <ac:picMkLst>
            <pc:docMk/>
            <pc:sldMk cId="1524253978" sldId="283"/>
            <ac:picMk id="15" creationId="{A7249423-A126-81CD-D3F5-04F87A0BF0B6}"/>
          </ac:picMkLst>
        </pc:picChg>
      </pc:sldChg>
      <pc:sldChg chg="add del">
        <pc:chgData name="Hili Levy" userId="628f2e07-e40f-4571-b78e-ff5a3e6edd46" providerId="ADAL" clId="{1F6F890C-5642-452B-AE26-83F2AB273062}" dt="2024-01-22T17:19:52.288" v="43" actId="2890"/>
        <pc:sldMkLst>
          <pc:docMk/>
          <pc:sldMk cId="2234890925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608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371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10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627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2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168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1851500" y="3340650"/>
            <a:ext cx="626181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#1</a:t>
            </a:r>
          </a:p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Introduction</a:t>
            </a:r>
            <a:endParaRPr lang="he-IL" sz="60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January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542553" y="1273452"/>
            <a:ext cx="10659948" cy="18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“Capture The Flag” - Cybersecurity competition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Categories:</a:t>
            </a: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web exploitation, cryptography, </a:t>
            </a:r>
          </a:p>
          <a:p>
            <a:pPr>
              <a:lnSpc>
                <a:spcPts val="2560"/>
              </a:lnSpc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  reverse engineering and more</a:t>
            </a:r>
            <a:endParaRPr lang="en-US" sz="32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713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What is CTF?</a:t>
            </a:r>
            <a:endParaRPr lang="he-IL" sz="48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93117-84B0-21CE-AF99-00ACEFCFE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46" y="3591098"/>
            <a:ext cx="5312870" cy="2405997"/>
          </a:xfrm>
          <a:prstGeom prst="rect">
            <a:avLst/>
          </a:prstGeom>
          <a:ln>
            <a:solidFill>
              <a:srgbClr val="E2FE2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249423-A126-81CD-D3F5-04F87A0BF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967" y="2508602"/>
            <a:ext cx="4101166" cy="3609025"/>
          </a:xfrm>
          <a:prstGeom prst="rect">
            <a:avLst/>
          </a:prstGeom>
          <a:ln>
            <a:solidFill>
              <a:srgbClr val="E2FE21"/>
            </a:solidFill>
          </a:ln>
        </p:spPr>
      </p:pic>
    </p:spTree>
    <p:extLst>
      <p:ext uri="{BB962C8B-B14F-4D97-AF65-F5344CB8AC3E}">
        <p14:creationId xmlns:p14="http://schemas.microsoft.com/office/powerpoint/2010/main" val="152425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04498" y="297371"/>
            <a:ext cx="1101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Competitions, International, FUN</a:t>
            </a:r>
            <a:endParaRPr lang="he-IL" sz="48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12BD8B-37C1-0727-83F4-62CB8AF4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8" y="1912489"/>
            <a:ext cx="4626801" cy="31540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hackeroni on X: &quot;Hey hackers! We survived our first @DEFCON #CTF and ended  up in 7th place! Congratz to DEFKOR00T for eating maccheroni and to  @oooverflow for such a nice competition! /CC @">
            <a:extLst>
              <a:ext uri="{FF2B5EF4-FFF2-40B4-BE49-F238E27FC236}">
                <a16:creationId xmlns:a16="http://schemas.microsoft.com/office/drawing/2014/main" id="{EC1EBCE3-D425-D5A3-499B-6ECA59FA7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19" y="1924542"/>
            <a:ext cx="5957593" cy="3222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23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32307" y="315850"/>
            <a:ext cx="713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Schedule</a:t>
            </a:r>
            <a:endParaRPr lang="he-IL" sz="48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Introduction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0DC04A-C650-2CB3-5E8A-3945D4B93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03291"/>
              </p:ext>
            </p:extLst>
          </p:nvPr>
        </p:nvGraphicFramePr>
        <p:xfrm>
          <a:off x="465236" y="2834506"/>
          <a:ext cx="5347756" cy="2682329"/>
        </p:xfrm>
        <a:graphic>
          <a:graphicData uri="http://schemas.openxmlformats.org/drawingml/2006/table">
            <a:tbl>
              <a:tblPr rtl="1" firstRow="1" bandRow="1">
                <a:tableStyleId>{3C2FFA5D-87B4-456A-9821-1D502468CF0F}</a:tableStyleId>
              </a:tblPr>
              <a:tblGrid>
                <a:gridCol w="3396189">
                  <a:extLst>
                    <a:ext uri="{9D8B030D-6E8A-4147-A177-3AD203B41FA5}">
                      <a16:colId xmlns:a16="http://schemas.microsoft.com/office/drawing/2014/main" val="561333560"/>
                    </a:ext>
                  </a:extLst>
                </a:gridCol>
                <a:gridCol w="1540090">
                  <a:extLst>
                    <a:ext uri="{9D8B030D-6E8A-4147-A177-3AD203B41FA5}">
                      <a16:colId xmlns:a16="http://schemas.microsoft.com/office/drawing/2014/main" val="3914365421"/>
                    </a:ext>
                  </a:extLst>
                </a:gridCol>
                <a:gridCol w="411477">
                  <a:extLst>
                    <a:ext uri="{9D8B030D-6E8A-4147-A177-3AD203B41FA5}">
                      <a16:colId xmlns:a16="http://schemas.microsoft.com/office/drawing/2014/main" val="1848567153"/>
                    </a:ext>
                  </a:extLst>
                </a:gridCol>
              </a:tblGrid>
              <a:tr h="405441">
                <a:tc>
                  <a:txBody>
                    <a:bodyPr/>
                    <a:lstStyle/>
                    <a:p>
                      <a:pPr algn="ctr" rtl="1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Meeting</a:t>
                      </a:r>
                      <a:endParaRPr lang="he-IL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he-IL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he-IL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35538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Introduction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23/1/2024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45396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30/1/2024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5669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Forensics + Networks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55411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Cryptography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89381"/>
                  </a:ext>
                </a:extLst>
              </a:tr>
              <a:tr h="330605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Reverse Engineering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4282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Binary Exploitation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33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3282F6-4B47-08AF-9124-9E7DC0F91527}"/>
              </a:ext>
            </a:extLst>
          </p:cNvPr>
          <p:cNvSpPr txBox="1"/>
          <p:nvPr/>
        </p:nvSpPr>
        <p:spPr>
          <a:xfrm>
            <a:off x="483018" y="1440174"/>
            <a:ext cx="10659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Weekly meetings! </a:t>
            </a:r>
            <a:r>
              <a:rPr lang="en-US" sz="3200" u="sng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Every</a:t>
            </a:r>
            <a:r>
              <a:rPr lang="en-US" sz="32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Tuesday, 18:30-20:00</a:t>
            </a:r>
            <a:endParaRPr lang="en-US" sz="32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Competitions </a:t>
            </a:r>
            <a:endParaRPr lang="en-US" sz="32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BCD70-CDA8-F4F5-9235-B2551AA7D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422" y="2061192"/>
            <a:ext cx="3524854" cy="1803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C6E60E-7144-AA54-D2D6-009C1F0C0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569" y="3195516"/>
            <a:ext cx="2806879" cy="3001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765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641821" y="323475"/>
            <a:ext cx="713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Website</a:t>
            </a:r>
            <a:endParaRPr lang="he-IL" sz="48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AFAD4B-0922-25BC-C68E-34A9CDC5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12" y="1915502"/>
            <a:ext cx="8498376" cy="42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305CE-ABB2-9CA8-4B59-A94B25C07A36}"/>
              </a:ext>
            </a:extLst>
          </p:cNvPr>
          <p:cNvSpPr txBox="1"/>
          <p:nvPr/>
        </p:nvSpPr>
        <p:spPr>
          <a:xfrm>
            <a:off x="480632" y="1339520"/>
            <a:ext cx="10659948" cy="45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technionctf.com</a:t>
            </a:r>
            <a:endParaRPr lang="en-US" sz="28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162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392156" y="377839"/>
            <a:ext cx="1172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Keynote</a:t>
            </a:r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 – Prof. Eli </a:t>
            </a:r>
            <a:r>
              <a:rPr lang="en-US" sz="3300" b="1" dirty="0" err="1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Biham</a:t>
            </a:r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 and Prof. Avi Mendelson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Introduction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44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Time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AF21F-C477-B14E-7105-6B876850D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26151"/>
              </p:ext>
            </p:extLst>
          </p:nvPr>
        </p:nvGraphicFramePr>
        <p:xfrm>
          <a:off x="1453502" y="5486400"/>
          <a:ext cx="9463314" cy="6764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54438">
                  <a:extLst>
                    <a:ext uri="{9D8B030D-6E8A-4147-A177-3AD203B41FA5}">
                      <a16:colId xmlns:a16="http://schemas.microsoft.com/office/drawing/2014/main" val="2070340860"/>
                    </a:ext>
                  </a:extLst>
                </a:gridCol>
                <a:gridCol w="3154438">
                  <a:extLst>
                    <a:ext uri="{9D8B030D-6E8A-4147-A177-3AD203B41FA5}">
                      <a16:colId xmlns:a16="http://schemas.microsoft.com/office/drawing/2014/main" val="1861513833"/>
                    </a:ext>
                  </a:extLst>
                </a:gridCol>
                <a:gridCol w="3154438">
                  <a:extLst>
                    <a:ext uri="{9D8B030D-6E8A-4147-A177-3AD203B41FA5}">
                      <a16:colId xmlns:a16="http://schemas.microsoft.com/office/drawing/2014/main" val="3074268893"/>
                    </a:ext>
                  </a:extLst>
                </a:gridCol>
              </a:tblGrid>
              <a:tr h="676423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Beginners1</a:t>
                      </a:r>
                      <a:endParaRPr lang="en-IL" sz="2800" dirty="0">
                        <a:latin typeface="Miriam Libre" panose="00000500000000000000" pitchFamily="2" charset="-79"/>
                        <a:cs typeface="Miriam Libre" panose="00000500000000000000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Beginners2</a:t>
                      </a:r>
                      <a:endParaRPr lang="en-IL" sz="2800" dirty="0">
                        <a:latin typeface="Miriam Libre" panose="00000500000000000000" pitchFamily="2" charset="-79"/>
                        <a:cs typeface="Miriam Libre" panose="00000500000000000000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>
                          <a:latin typeface="Miriam Libre" panose="00000500000000000000" pitchFamily="2" charset="-79"/>
                          <a:cs typeface="Miriam Libre" panose="00000500000000000000" pitchFamily="2" charset="-79"/>
                        </a:rPr>
                        <a:t>Advanced</a:t>
                      </a:r>
                      <a:endParaRPr lang="en-IL" sz="2800" dirty="0">
                        <a:latin typeface="Miriam Libre" panose="00000500000000000000" pitchFamily="2" charset="-79"/>
                        <a:cs typeface="Miriam Libre" panose="00000500000000000000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0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18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119</TotalTime>
  <Words>105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Omer Ziv</cp:lastModifiedBy>
  <cp:revision>7</cp:revision>
  <dcterms:created xsi:type="dcterms:W3CDTF">2024-01-22T16:25:46Z</dcterms:created>
  <dcterms:modified xsi:type="dcterms:W3CDTF">2024-01-23T15:06:15Z</dcterms:modified>
</cp:coreProperties>
</file>