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036026"/>
            <a:ext cx="40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Доповідач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ІПЗ-110 Шовкань Б.М.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1128" y="5036026"/>
            <a:ext cx="32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Жеребцов О.А.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3009" y="2784145"/>
            <a:ext cx="492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«Комп’ютерна гра «Танчики»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8168" y="614149"/>
            <a:ext cx="563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ЗАПОРІЗЬКИЙ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ЕКОНОМІКИ ТА ІНФОРМАЦІЙНИХ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5947" y="2875002"/>
            <a:ext cx="666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 smtClean="0"/>
              <a:t>Дякую за увагу!</a:t>
            </a:r>
            <a:endParaRPr lang="uk-UA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8065826" y="6211669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ІПЗ-110 Шовкань Б.М.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39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3" y="627797"/>
            <a:ext cx="3103042" cy="5163403"/>
          </a:xfrm>
        </p:spPr>
        <p:txBody>
          <a:bodyPr anchor="t"/>
          <a:lstStyle/>
          <a:p>
            <a:pPr marL="0" indent="0">
              <a:buNone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даними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Market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існує декілька проектів які користуються попитом. Тому цей вид додатку є актуальним.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4244455" y="627797"/>
            <a:ext cx="3103042" cy="5163403"/>
          </a:xfrm>
        </p:spPr>
        <p:txBody>
          <a:bodyPr anchor="t"/>
          <a:lstStyle/>
          <a:p>
            <a:pPr marL="0" indent="0" algn="ctr">
              <a:buNone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  <a:effectLst/>
              </a:rPr>
              <a:t>розробка програми у середовищі </a:t>
            </a:r>
            <a:r>
              <a:rPr lang="en-US" dirty="0">
                <a:solidFill>
                  <a:schemeClr val="tx1"/>
                </a:solidFill>
                <a:effectLst/>
              </a:rPr>
              <a:t>IntelliJ IDEA </a:t>
            </a:r>
            <a:r>
              <a:rPr lang="ru-RU" dirty="0">
                <a:solidFill>
                  <a:schemeClr val="tx1"/>
                </a:solidFill>
                <a:effectLst/>
              </a:rPr>
              <a:t>на </a:t>
            </a:r>
            <a:r>
              <a:rPr lang="uk-UA" dirty="0">
                <a:solidFill>
                  <a:schemeClr val="tx1"/>
                </a:solidFill>
                <a:effectLst/>
              </a:rPr>
              <a:t>мові програмування </a:t>
            </a:r>
            <a:r>
              <a:rPr lang="en-US" dirty="0">
                <a:solidFill>
                  <a:schemeClr val="tx1"/>
                </a:solidFill>
                <a:effectLst/>
              </a:rPr>
              <a:t>Java </a:t>
            </a:r>
            <a:r>
              <a:rPr lang="uk-UA" dirty="0">
                <a:solidFill>
                  <a:schemeClr val="tx1"/>
                </a:solidFill>
                <a:effectLst/>
              </a:rPr>
              <a:t>із застосуванням базових знань алгоритмізації та об’єктно-орієнтованого програмування (без використання </a:t>
            </a:r>
            <a:r>
              <a:rPr lang="uk-UA" dirty="0" err="1">
                <a:solidFill>
                  <a:schemeClr val="tx1"/>
                </a:solidFill>
                <a:effectLst/>
              </a:rPr>
              <a:t>патернів</a:t>
            </a:r>
            <a:r>
              <a:rPr lang="uk-UA" dirty="0">
                <a:solidFill>
                  <a:schemeClr val="tx1"/>
                </a:solidFill>
                <a:effectLst/>
              </a:rPr>
              <a:t> ООП).</a:t>
            </a:r>
            <a:endParaRPr lang="uk-UA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7402089" y="627797"/>
            <a:ext cx="3103042" cy="5163403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постанова загальної схеми програм;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створення архітектури програми;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вивчення та застосування допоміжних бібліотек;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розроблення певних схем та алгоритмів;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створення інтерфейсу  користувача;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0"/>
            <a:r>
              <a:rPr lang="uk-UA" dirty="0">
                <a:solidFill>
                  <a:schemeClr val="tx1"/>
                </a:solidFill>
                <a:effectLst/>
              </a:rPr>
              <a:t>створення самої програми;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18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6370"/>
          </a:xfrm>
        </p:spPr>
        <p:txBody>
          <a:bodyPr/>
          <a:lstStyle/>
          <a:p>
            <a:r>
              <a:rPr lang="uk-UA" dirty="0" smtClean="0"/>
              <a:t>Огляд предметної області. Існуючі аналоги</a:t>
            </a:r>
            <a:endParaRPr lang="uk-UA" dirty="0"/>
          </a:p>
        </p:txBody>
      </p:sp>
      <p:pic>
        <p:nvPicPr>
          <p:cNvPr id="5" name="Объект 4" descr="Tank Battalion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2" y="2124742"/>
            <a:ext cx="1500262" cy="171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Tank Force screensho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57" y="2231903"/>
            <a:ext cx="1928909" cy="150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6" descr="Tank-O-Box - скачать бесплатно последнюю версию 2021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7" y="4258100"/>
            <a:ext cx="2315052" cy="171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://www.tanchiki.ru/images/screens/tanks5_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26" y="4184427"/>
            <a:ext cx="1339520" cy="17882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233314" y="1813131"/>
            <a:ext cx="4326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наявність рівнів у формі сітки з деякими значеннями висоти та ширини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на рівнях </a:t>
            </a:r>
            <a:r>
              <a:rPr lang="uk-UA" dirty="0" smtClean="0"/>
              <a:t>присутні </a:t>
            </a:r>
            <a:r>
              <a:rPr lang="uk-UA" dirty="0"/>
              <a:t>деякі об’єкти: стіни, танки, споруди, бонуси тощо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кожен рівень має свою місію, після завершення якої, рівень рахується як пройдений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30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3415"/>
          </a:xfrm>
        </p:spPr>
        <p:txBody>
          <a:bodyPr/>
          <a:lstStyle/>
          <a:p>
            <a:r>
              <a:rPr lang="uk-UA" dirty="0" smtClean="0"/>
              <a:t>Вибір програмних засобів програмування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1" y="2224518"/>
            <a:ext cx="223364" cy="4095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528549"/>
            <a:ext cx="4876800" cy="488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Java</a:t>
            </a:r>
            <a:r>
              <a:rPr lang="uk-UA" dirty="0" smtClean="0">
                <a:solidFill>
                  <a:schemeClr val="tx1"/>
                </a:solidFill>
                <a:effectLst/>
              </a:rPr>
              <a:t> </a:t>
            </a:r>
            <a:r>
              <a:rPr lang="uk-UA" dirty="0">
                <a:solidFill>
                  <a:schemeClr val="tx1"/>
                </a:solidFill>
                <a:effectLst/>
              </a:rPr>
              <a:t>— строго типізована об’єктно-орієнтована мова програмування загального призначення, розроблена компанією </a:t>
            </a:r>
            <a:r>
              <a:rPr lang="en-US" dirty="0">
                <a:solidFill>
                  <a:schemeClr val="tx1"/>
                </a:solidFill>
                <a:effectLst/>
              </a:rPr>
              <a:t>Sun Microsystem</a:t>
            </a:r>
            <a:r>
              <a:rPr lang="uk-UA" dirty="0">
                <a:solidFill>
                  <a:schemeClr val="tx1"/>
                </a:solidFill>
                <a:effectLst/>
              </a:rPr>
              <a:t>, як альтернатива С++.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  <a:effectLst/>
              </a:rPr>
              <a:t>	Концепцією </a:t>
            </a:r>
            <a:r>
              <a:rPr lang="en-US" dirty="0">
                <a:solidFill>
                  <a:schemeClr val="tx1"/>
                </a:solidFill>
                <a:effectLst/>
              </a:rPr>
              <a:t>Java </a:t>
            </a:r>
            <a:r>
              <a:rPr lang="uk-UA" dirty="0">
                <a:solidFill>
                  <a:schemeClr val="tx1"/>
                </a:solidFill>
                <a:effectLst/>
              </a:rPr>
              <a:t>є використання власного байт-коду який виконується через віртуальну машину (</a:t>
            </a:r>
            <a:r>
              <a:rPr lang="en-US" dirty="0">
                <a:solidFill>
                  <a:schemeClr val="tx1"/>
                </a:solidFill>
                <a:effectLst/>
              </a:rPr>
              <a:t>Java Virtual Machine </a:t>
            </a:r>
            <a:r>
              <a:rPr lang="uk-UA" dirty="0">
                <a:solidFill>
                  <a:schemeClr val="tx1"/>
                </a:solidFill>
                <a:effectLst/>
              </a:rPr>
              <a:t>— </a:t>
            </a:r>
            <a:r>
              <a:rPr lang="en-US" dirty="0">
                <a:solidFill>
                  <a:schemeClr val="tx1"/>
                </a:solidFill>
                <a:effectLst/>
              </a:rPr>
              <a:t>JVM</a:t>
            </a:r>
            <a:r>
              <a:rPr lang="uk-UA" dirty="0">
                <a:solidFill>
                  <a:schemeClr val="tx1"/>
                </a:solidFill>
                <a:effectLst/>
              </a:rPr>
              <a:t>), яка бере на себе всі апаратні потреби програми, такі як: виділення пам’яті, керування потоками, оброблення винятків (</a:t>
            </a:r>
            <a:r>
              <a:rPr lang="en-US" dirty="0">
                <a:solidFill>
                  <a:schemeClr val="tx1"/>
                </a:solidFill>
                <a:effectLst/>
              </a:rPr>
              <a:t>exception)</a:t>
            </a:r>
            <a:r>
              <a:rPr lang="uk-UA" dirty="0">
                <a:solidFill>
                  <a:schemeClr val="tx1"/>
                </a:solidFill>
                <a:effectLst/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0612" y="1528549"/>
            <a:ext cx="4876800" cy="488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IntelliJ </a:t>
            </a:r>
            <a:r>
              <a:rPr lang="en-US" dirty="0">
                <a:solidFill>
                  <a:schemeClr val="tx1"/>
                </a:solidFill>
                <a:effectLst/>
              </a:rPr>
              <a:t>IDEA – </a:t>
            </a:r>
            <a:r>
              <a:rPr lang="uk-UA" dirty="0">
                <a:solidFill>
                  <a:schemeClr val="tx1"/>
                </a:solidFill>
                <a:effectLst/>
              </a:rPr>
              <a:t>інтегроване середовище розробки програмного забезпечення для багатьох мов програмування, зокрема </a:t>
            </a:r>
            <a:r>
              <a:rPr lang="uk-UA" dirty="0" err="1">
                <a:solidFill>
                  <a:schemeClr val="tx1"/>
                </a:solidFill>
                <a:effectLst/>
              </a:rPr>
              <a:t>Java</a:t>
            </a:r>
            <a:r>
              <a:rPr lang="uk-UA" dirty="0">
                <a:solidFill>
                  <a:schemeClr val="tx1"/>
                </a:solidFill>
                <a:effectLst/>
              </a:rPr>
              <a:t>, </a:t>
            </a:r>
            <a:r>
              <a:rPr lang="uk-UA" dirty="0" err="1">
                <a:solidFill>
                  <a:schemeClr val="tx1"/>
                </a:solidFill>
                <a:effectLst/>
              </a:rPr>
              <a:t>JavaScript</a:t>
            </a:r>
            <a:r>
              <a:rPr lang="uk-UA" dirty="0">
                <a:solidFill>
                  <a:schemeClr val="tx1"/>
                </a:solidFill>
                <a:effectLst/>
              </a:rPr>
              <a:t>, </a:t>
            </a:r>
            <a:r>
              <a:rPr lang="uk-UA" dirty="0" err="1">
                <a:solidFill>
                  <a:schemeClr val="tx1"/>
                </a:solidFill>
                <a:effectLst/>
              </a:rPr>
              <a:t>Python</a:t>
            </a:r>
            <a:r>
              <a:rPr lang="uk-UA" dirty="0">
                <a:solidFill>
                  <a:schemeClr val="tx1"/>
                </a:solidFill>
                <a:effectLst/>
              </a:rPr>
              <a:t>, розроблена компанією </a:t>
            </a:r>
            <a:r>
              <a:rPr lang="uk-UA" dirty="0" err="1" smtClean="0">
                <a:solidFill>
                  <a:schemeClr val="tx1"/>
                </a:solidFill>
                <a:effectLst/>
              </a:rPr>
              <a:t>JetBrains</a:t>
            </a:r>
            <a:r>
              <a:rPr lang="uk-UA" dirty="0" smtClean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  <a:effectLst/>
              </a:rPr>
              <a:t>	Перша </a:t>
            </a:r>
            <a:r>
              <a:rPr lang="uk-UA" dirty="0">
                <a:solidFill>
                  <a:schemeClr val="tx1"/>
                </a:solidFill>
                <a:effectLst/>
              </a:rPr>
              <a:t>версія з'явилася в січні 2001 року і швидко набула популярності як перша середа для </a:t>
            </a:r>
            <a:r>
              <a:rPr lang="uk-UA" dirty="0" err="1">
                <a:solidFill>
                  <a:schemeClr val="tx1"/>
                </a:solidFill>
                <a:effectLst/>
              </a:rPr>
              <a:t>Java</a:t>
            </a:r>
            <a:r>
              <a:rPr lang="uk-UA" dirty="0">
                <a:solidFill>
                  <a:schemeClr val="tx1"/>
                </a:solidFill>
                <a:effectLst/>
              </a:rPr>
              <a:t> з широким набором інтегрованих інструментів для </a:t>
            </a:r>
            <a:r>
              <a:rPr lang="uk-UA" dirty="0" err="1">
                <a:solidFill>
                  <a:schemeClr val="tx1"/>
                </a:solidFill>
                <a:effectLst/>
              </a:rPr>
              <a:t>рефакторінга</a:t>
            </a:r>
            <a:r>
              <a:rPr lang="uk-UA" dirty="0">
                <a:solidFill>
                  <a:schemeClr val="tx1"/>
                </a:solidFill>
                <a:effectLst/>
              </a:rPr>
              <a:t>, які дозволяли програмістам швидко реорганізовувати вихідні тексти програм. Дизайн середовища орієнтований на продуктивність роботи програмістів, дозволяючи сконцентруватися на функціональних завданнях, в той час як </a:t>
            </a:r>
            <a:r>
              <a:rPr lang="uk-UA" dirty="0" err="1">
                <a:solidFill>
                  <a:schemeClr val="tx1"/>
                </a:solidFill>
                <a:effectLst/>
              </a:rPr>
              <a:t>IntelliJ</a:t>
            </a:r>
            <a:r>
              <a:rPr lang="uk-UA" dirty="0">
                <a:solidFill>
                  <a:schemeClr val="tx1"/>
                </a:solidFill>
                <a:effectLst/>
              </a:rPr>
              <a:t> IDEA бере на себе виконання рутинних операцій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9767"/>
          </a:xfrm>
        </p:spPr>
        <p:txBody>
          <a:bodyPr/>
          <a:lstStyle/>
          <a:p>
            <a:r>
              <a:rPr lang="uk-UA" dirty="0" smtClean="0"/>
              <a:t>Розробка архітектури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9394" t="41827" r="33862" b="24450"/>
          <a:stretch/>
        </p:blipFill>
        <p:spPr bwMode="auto">
          <a:xfrm>
            <a:off x="646905" y="2026656"/>
            <a:ext cx="7048760" cy="3637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20251" y="2026656"/>
            <a:ext cx="3011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Користувач, за бажанням, може ввійти або вийти з гри, почати нову або завантажити вже збережену гру.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ігровом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процесі користувач може керувати та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змінувати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налаштування свого танка.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97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5176"/>
          </a:xfrm>
        </p:spPr>
        <p:txBody>
          <a:bodyPr/>
          <a:lstStyle/>
          <a:p>
            <a:r>
              <a:rPr lang="uk-UA" dirty="0"/>
              <a:t>Розробка архітектури</a:t>
            </a:r>
          </a:p>
        </p:txBody>
      </p:sp>
      <p:pic>
        <p:nvPicPr>
          <p:cNvPr id="4" name="Объект 3" descr="C:\Users\asusX\Desktop\Tankzors\NewActivityDiagram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t="5641" r="11080" b="7598"/>
          <a:stretch/>
        </p:blipFill>
        <p:spPr bwMode="auto">
          <a:xfrm>
            <a:off x="1141413" y="1588826"/>
            <a:ext cx="5204796" cy="47506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28179" y="1588825"/>
            <a:ext cx="3693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Користувач при вході в гру потрапляє в головне меню. Далі користувач обирає режим гри та запускає процес, який показаний на діаграмі.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75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8824"/>
          </a:xfrm>
        </p:spPr>
        <p:txBody>
          <a:bodyPr/>
          <a:lstStyle/>
          <a:p>
            <a:r>
              <a:rPr lang="uk-UA" dirty="0"/>
              <a:t>Розробка архітектури</a:t>
            </a:r>
          </a:p>
        </p:txBody>
      </p:sp>
      <p:pic>
        <p:nvPicPr>
          <p:cNvPr id="4" name="Объект 3" descr="C:\Users\asusX\Desktop\Tankzors\libgdx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3" y="1378424"/>
            <a:ext cx="5009481" cy="50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50894" y="1378424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Велика діаграма класів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71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585"/>
          </a:xfrm>
        </p:spPr>
        <p:txBody>
          <a:bodyPr/>
          <a:lstStyle/>
          <a:p>
            <a:r>
              <a:rPr lang="uk-UA" dirty="0" smtClean="0"/>
              <a:t>Зовнішній вигляд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5" t="4187" r="2723" b="3640"/>
          <a:stretch/>
        </p:blipFill>
        <p:spPr>
          <a:xfrm>
            <a:off x="532263" y="1310185"/>
            <a:ext cx="3903260" cy="28796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35" t="2690" r="1420" b="2629"/>
          <a:stretch/>
        </p:blipFill>
        <p:spPr>
          <a:xfrm>
            <a:off x="4435524" y="1310185"/>
            <a:ext cx="3869568" cy="28796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1866" t="29295" r="33129" b="27554"/>
          <a:stretch/>
        </p:blipFill>
        <p:spPr>
          <a:xfrm>
            <a:off x="8305092" y="1310185"/>
            <a:ext cx="3003846" cy="2879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4265425"/>
            <a:ext cx="4087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Функії</a:t>
            </a:r>
            <a:r>
              <a:rPr lang="uk-UA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Створення гри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Завантаження збереженої гри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Керування ігрового процесу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309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3415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effectLst/>
              </a:rPr>
              <a:t>Розглянувши декілька аналогів, була розроблена загальна схема програми на класичних правилах </a:t>
            </a:r>
            <a:r>
              <a:rPr lang="uk-UA" dirty="0" err="1">
                <a:solidFill>
                  <a:schemeClr val="tx1"/>
                </a:solidFill>
                <a:effectLst/>
              </a:rPr>
              <a:t>піджанру</a:t>
            </a:r>
            <a:r>
              <a:rPr lang="uk-UA" dirty="0">
                <a:solidFill>
                  <a:schemeClr val="tx1"/>
                </a:solidFill>
                <a:effectLst/>
              </a:rPr>
              <a:t> «танчики», з використанням ресурсів гри «Танчики».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uk-UA" dirty="0">
                <a:solidFill>
                  <a:schemeClr val="tx1"/>
                </a:solidFill>
                <a:effectLst/>
              </a:rPr>
              <a:t>Д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ля </a:t>
            </a:r>
            <a:r>
              <a:rPr lang="uk-UA" dirty="0">
                <a:solidFill>
                  <a:schemeClr val="tx1"/>
                </a:solidFill>
                <a:effectLst/>
              </a:rPr>
              <a:t>забезпечення </a:t>
            </a:r>
            <a:r>
              <a:rPr lang="uk-UA" dirty="0" err="1">
                <a:solidFill>
                  <a:schemeClr val="tx1"/>
                </a:solidFill>
                <a:effectLst/>
              </a:rPr>
              <a:t>кросплатформенності</a:t>
            </a:r>
            <a:r>
              <a:rPr lang="uk-UA" dirty="0">
                <a:solidFill>
                  <a:schemeClr val="tx1"/>
                </a:solidFill>
                <a:effectLst/>
              </a:rPr>
              <a:t> та більш простого програмування, було обрано мову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Java.</a:t>
            </a:r>
            <a:r>
              <a:rPr lang="uk-UA" dirty="0" smtClean="0">
                <a:solidFill>
                  <a:schemeClr val="tx1"/>
                </a:solidFill>
                <a:effectLst/>
              </a:rPr>
              <a:t> На </a:t>
            </a:r>
            <a:r>
              <a:rPr lang="uk-UA" dirty="0">
                <a:solidFill>
                  <a:schemeClr val="tx1"/>
                </a:solidFill>
                <a:effectLst/>
              </a:rPr>
              <a:t>основі вибраної мови, було вирішено використати </a:t>
            </a:r>
            <a:r>
              <a:rPr lang="en-US" dirty="0">
                <a:solidFill>
                  <a:schemeClr val="tx1"/>
                </a:solidFill>
                <a:effectLst/>
              </a:rPr>
              <a:t>IntelliJ IDEA Community Edition</a:t>
            </a:r>
            <a:r>
              <a:rPr lang="uk-UA" dirty="0">
                <a:solidFill>
                  <a:schemeClr val="tx1"/>
                </a:solidFill>
                <a:effectLst/>
              </a:rPr>
              <a:t> версії </a:t>
            </a:r>
            <a:r>
              <a:rPr lang="uk-UA" dirty="0" smtClean="0">
                <a:solidFill>
                  <a:schemeClr val="tx1"/>
                </a:solidFill>
                <a:effectLst/>
              </a:rPr>
              <a:t>2021.1.2</a:t>
            </a:r>
          </a:p>
          <a:p>
            <a:r>
              <a:rPr lang="uk-UA" dirty="0" smtClean="0">
                <a:solidFill>
                  <a:schemeClr val="tx1"/>
                </a:solidFill>
                <a:effectLst/>
              </a:rPr>
              <a:t>Підібравши усі компоненти було створено додаток</a:t>
            </a:r>
            <a:endParaRPr lang="en-US" dirty="0">
              <a:solidFill>
                <a:schemeClr val="tx1"/>
              </a:solidFill>
              <a:effectLst/>
            </a:endParaRP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79</TotalTime>
  <Words>296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Сетка</vt:lpstr>
      <vt:lpstr>Презентация PowerPoint</vt:lpstr>
      <vt:lpstr>Презентация PowerPoint</vt:lpstr>
      <vt:lpstr>Огляд предметної області. Існуючі аналоги</vt:lpstr>
      <vt:lpstr>Вибір програмних засобів програмування</vt:lpstr>
      <vt:lpstr>Розробка архітектури</vt:lpstr>
      <vt:lpstr>Розробка архітектури</vt:lpstr>
      <vt:lpstr>Розробка архітектури</vt:lpstr>
      <vt:lpstr>Зовнішній вигляд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Kluyko Denis</dc:creator>
  <cp:lastModifiedBy>Kluyko Denis</cp:lastModifiedBy>
  <cp:revision>7</cp:revision>
  <dcterms:created xsi:type="dcterms:W3CDTF">2021-06-25T04:32:48Z</dcterms:created>
  <dcterms:modified xsi:type="dcterms:W3CDTF">2021-06-25T05:51:51Z</dcterms:modified>
</cp:coreProperties>
</file>