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401" r:id="rId7"/>
    <p:sldId id="403" r:id="rId8"/>
    <p:sldId id="402" r:id="rId9"/>
    <p:sldId id="404" r:id="rId10"/>
    <p:sldId id="405" r:id="rId11"/>
    <p:sldId id="406" r:id="rId12"/>
    <p:sldId id="407" r:id="rId13"/>
    <p:sldId id="4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02C5D-9EC1-4FE4-A91F-57A059F23BB8}" type="datetimeFigureOut">
              <a:rPr lang="vi-VN" smtClean="0"/>
              <a:t>02/02/2024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2FBB-1DC3-49E4-9A6E-473699283F6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718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 This is where you can put some guide or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454AC-381A-1D48-B277-889CDDB442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You should note something here. It should be a guideline to do something or source code.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2FBB-1DC3-49E4-9A6E-473699283F6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895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 This is where you can put some guide or source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454AC-381A-1D48-B277-889CDDB442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21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You should note something here. It should be a guideline to do something or source code.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2FBB-1DC3-49E4-9A6E-473699283F68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9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59B-E105-996C-2439-43AD543A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665C-3EBD-99AB-A312-84407A661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CB1A-A24D-EB0D-8093-15A90EC5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C5DC99-B950-455A-9058-45AF2917C95D}" type="datetime1">
              <a:rPr lang="vi-VN" smtClean="0"/>
              <a:t>02/02/2024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FBA3-A493-AFF2-16D9-3364159C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ABE9-236B-23F1-D293-86D61E63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99623F-F2CE-4194-A18F-07B146D423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59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3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3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4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5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8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4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F5861-3C5A-D243-9A7F-73FEE9A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94E6D455-587F-517D-FE51-A4A80FD4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99" y="381907"/>
            <a:ext cx="551065" cy="73259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4AD7FE-76B0-F76D-9052-98EA6655D2B9}"/>
              </a:ext>
            </a:extLst>
          </p:cNvPr>
          <p:cNvCxnSpPr>
            <a:cxnSpLocks/>
          </p:cNvCxnSpPr>
          <p:nvPr/>
        </p:nvCxnSpPr>
        <p:spPr>
          <a:xfrm>
            <a:off x="404899" y="1110344"/>
            <a:ext cx="1138220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213C3-2398-1328-09F1-917BC77748D0}"/>
              </a:ext>
            </a:extLst>
          </p:cNvPr>
          <p:cNvSpPr/>
          <p:nvPr/>
        </p:nvSpPr>
        <p:spPr>
          <a:xfrm>
            <a:off x="11097491" y="381907"/>
            <a:ext cx="689610" cy="7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D9FCA36A-2110-028B-F490-4F7CCBE2EBF1}"/>
              </a:ext>
            </a:extLst>
          </p:cNvPr>
          <p:cNvSpPr txBox="1">
            <a:spLocks/>
          </p:cNvSpPr>
          <p:nvPr/>
        </p:nvSpPr>
        <p:spPr>
          <a:xfrm>
            <a:off x="404813" y="1233057"/>
            <a:ext cx="11382375" cy="51677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2113C66-3B0B-AC83-2340-509A1C46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7489" y="365126"/>
            <a:ext cx="689611" cy="732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599623F-F2CE-4194-A18F-07B146D4232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82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84652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8227"/>
            <a:ext cx="10515600" cy="419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Click to edit Master text styles</a:t>
            </a:r>
          </a:p>
          <a:p>
            <a:pPr lvl="1"/>
            <a:r>
              <a:rPr lang="vi-VN" dirty="0"/>
              <a:t>Second level</a:t>
            </a:r>
          </a:p>
          <a:p>
            <a:pPr lvl="2"/>
            <a:r>
              <a:rPr lang="vi-VN" dirty="0"/>
              <a:t>Third level</a:t>
            </a:r>
          </a:p>
          <a:p>
            <a:pPr lvl="3"/>
            <a:r>
              <a:rPr lang="vi-VN" dirty="0"/>
              <a:t>Fourth level</a:t>
            </a:r>
          </a:p>
          <a:p>
            <a:pPr lvl="4"/>
            <a:r>
              <a:rPr lang="vi-V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26F5861-3C5A-D243-9A7F-73FEE9A145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05" y="230188"/>
            <a:ext cx="2648677" cy="575078"/>
          </a:xfrm>
          <a:prstGeom prst="rect">
            <a:avLst/>
          </a:prstGeom>
        </p:spPr>
      </p:pic>
      <p:cxnSp>
        <p:nvCxnSpPr>
          <p:cNvPr id="10" name="Straight Connector 9"/>
          <p:cNvCxnSpPr>
            <a:stCxn id="8" idx="1"/>
          </p:cNvCxnSpPr>
          <p:nvPr userDrawn="1"/>
        </p:nvCxnSpPr>
        <p:spPr>
          <a:xfrm flipH="1" flipV="1">
            <a:off x="838200" y="516835"/>
            <a:ext cx="8522805" cy="892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D67AAF33-5459-5F36-1FA8-64E45B03B027}"/>
              </a:ext>
            </a:extLst>
          </p:cNvPr>
          <p:cNvSpPr/>
          <p:nvPr/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REACT</a:t>
            </a:r>
            <a:r>
              <a:rPr lang="vi-VN" sz="60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 </a:t>
            </a:r>
            <a:r>
              <a:rPr lang="en-US" sz="60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yriad Pro Semibold"/>
                <a:ea typeface="Myriad Pro Semibold"/>
              </a:rPr>
              <a:t>NATIVE</a:t>
            </a:r>
            <a:endParaRPr lang="en-US" sz="60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yriad Pro Semibold"/>
              <a:ea typeface="Myriad Pro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966974" y="3584165"/>
            <a:ext cx="8254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/>
              <a:t>Introduction to ReactJS and JavaScript Refresher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1025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10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Case Study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419100" y="1209192"/>
            <a:ext cx="11363324" cy="527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can add a picture here as a case study, exercise or homework.</a:t>
            </a:r>
          </a:p>
          <a:p>
            <a:pPr algn="ctr"/>
            <a:r>
              <a:rPr lang="en-US"/>
              <a:t>Note that you should note the guide and source code to make sure you will not forget something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173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11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Summary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Now let look at what we have just learn: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01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02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03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etc.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5926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ABC38E0-CAE4-B381-C6CF-6660F6383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923576" y="1484313"/>
            <a:ext cx="5427519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Your Attention!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26F19-8388-1099-122A-018D2E8B8820}"/>
              </a:ext>
            </a:extLst>
          </p:cNvPr>
          <p:cNvSpPr/>
          <p:nvPr/>
        </p:nvSpPr>
        <p:spPr>
          <a:xfrm flipH="1">
            <a:off x="833073" y="3209265"/>
            <a:ext cx="104251" cy="1190998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01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2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Table of contents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By the end of the lesson, we are going to: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01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02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Achievement 03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/>
              <a:t>etc.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125618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3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8159B1-7167-5737-EB96-B4CF8F99A18B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Introduction to</a:t>
            </a: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 React</a:t>
            </a:r>
            <a:endParaRPr kumimoji="0" lang="en-US" sz="72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00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4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Introduction to React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43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This is the place where you put the content. You can use pictures to visualize it. Note that if you use the picture from any source, please leave a citation.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Note: </a:t>
            </a:r>
            <a:r>
              <a:rPr lang="en-US" sz="2400"/>
              <a:t>The small font size can be used to cite a picture!</a:t>
            </a:r>
            <a:endParaRPr lang="vi-V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8039100" y="2152167"/>
            <a:ext cx="3743324" cy="4096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a demo image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AAE6B-0A3E-EDE5-032A-34C5E3DFAEC1}"/>
              </a:ext>
            </a:extLst>
          </p:cNvPr>
          <p:cNvSpPr txBox="1"/>
          <p:nvPr/>
        </p:nvSpPr>
        <p:spPr>
          <a:xfrm>
            <a:off x="7959833" y="6248400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Ref: </a:t>
            </a:r>
            <a:r>
              <a:rPr lang="en-US" sz="1200"/>
              <a:t>www.&lt;a-website-url&gt;.com/the-content-url</a:t>
            </a:r>
            <a:endParaRPr lang="vi-VN" sz="1200"/>
          </a:p>
        </p:txBody>
      </p:sp>
    </p:spTree>
    <p:extLst>
      <p:ext uri="{BB962C8B-B14F-4D97-AF65-F5344CB8AC3E}">
        <p14:creationId xmlns:p14="http://schemas.microsoft.com/office/powerpoint/2010/main" val="391866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Checkmate in a chess game">
            <a:extLst>
              <a:ext uri="{FF2B5EF4-FFF2-40B4-BE49-F238E27FC236}">
                <a16:creationId xmlns:a16="http://schemas.microsoft.com/office/drawing/2014/main" id="{F4E95A6D-972E-77B3-1B90-59F3A9C8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530535"/>
            <a:ext cx="4023360" cy="1795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latin typeface="+mj-lt"/>
                <a:ea typeface="+mj-ea"/>
                <a:cs typeface="+mj-cs"/>
              </a:rPr>
              <a:t>Practice </a:t>
            </a:r>
            <a:r>
              <a:rPr lang="en-US" sz="60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Install React</a:t>
            </a:r>
            <a:endParaRPr lang="en-US" sz="48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8082-D847-B3E6-9B84-D1BE1E3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F5861-3C5A-D243-9A7F-73FEE9A145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0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6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Case Study</a:t>
            </a:r>
            <a:endParaRPr lang="en-US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419100" y="1209192"/>
            <a:ext cx="11363324" cy="527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 can add a picture here as a case study, exercise or homework.</a:t>
            </a:r>
          </a:p>
          <a:p>
            <a:pPr algn="ctr"/>
            <a:r>
              <a:rPr lang="en-US"/>
              <a:t>Note that you should note the guide and source code to make sure you will not forget something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46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7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8159B1-7167-5737-EB96-B4CF8F99A18B}"/>
              </a:ext>
            </a:extLst>
          </p:cNvPr>
          <p:cNvSpPr txBox="1">
            <a:spLocks/>
          </p:cNvSpPr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</a:rPr>
              <a:t>JavaScript </a:t>
            </a: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Refresher</a:t>
            </a:r>
            <a:endParaRPr kumimoji="0" lang="en-US" sz="6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643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966EB-148C-172E-0EBC-7FB9E5F8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099" y="374650"/>
            <a:ext cx="695325" cy="747713"/>
          </a:xfrm>
        </p:spPr>
        <p:txBody>
          <a:bodyPr/>
          <a:lstStyle/>
          <a:p>
            <a:fld id="{1599623F-F2CE-4194-A18F-07B146D42320}" type="slidenum">
              <a:rPr lang="vi-VN" sz="3200" b="1" smtClean="0">
                <a:solidFill>
                  <a:schemeClr val="bg1"/>
                </a:solidFill>
              </a:rPr>
              <a:t>8</a:t>
            </a:fld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F429-8290-849E-3D2E-37B4E34DF359}"/>
              </a:ext>
            </a:extLst>
          </p:cNvPr>
          <p:cNvSpPr txBox="1"/>
          <p:nvPr/>
        </p:nvSpPr>
        <p:spPr>
          <a:xfrm>
            <a:off x="1076325" y="425340"/>
            <a:ext cx="100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/>
              <a:t>JavaScript Refresher</a:t>
            </a:r>
            <a:endParaRPr lang="en-US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840168-3475-08E9-4169-541B9C909BB3}"/>
              </a:ext>
            </a:extLst>
          </p:cNvPr>
          <p:cNvSpPr txBox="1"/>
          <p:nvPr/>
        </p:nvSpPr>
        <p:spPr>
          <a:xfrm>
            <a:off x="409576" y="1173053"/>
            <a:ext cx="11372848" cy="143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/>
              <a:t>This is the place where you put the content. You can use pictures to visualize it. Note that if you use the picture from any source, please leave a citation.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sz="2400" b="1"/>
              <a:t>Note: </a:t>
            </a:r>
            <a:r>
              <a:rPr lang="en-US" sz="2400"/>
              <a:t>The small font size can be used to cite a picture!</a:t>
            </a:r>
            <a:endParaRPr lang="vi-VN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21543-DC9C-46D1-1054-25AFB59E4CB3}"/>
              </a:ext>
            </a:extLst>
          </p:cNvPr>
          <p:cNvSpPr/>
          <p:nvPr/>
        </p:nvSpPr>
        <p:spPr>
          <a:xfrm>
            <a:off x="8039100" y="2152167"/>
            <a:ext cx="3743324" cy="4096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is a demo image</a:t>
            </a:r>
            <a:endParaRPr lang="vi-V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AAE6B-0A3E-EDE5-032A-34C5E3DFAEC1}"/>
              </a:ext>
            </a:extLst>
          </p:cNvPr>
          <p:cNvSpPr txBox="1"/>
          <p:nvPr/>
        </p:nvSpPr>
        <p:spPr>
          <a:xfrm>
            <a:off x="7959833" y="6248400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Ref: </a:t>
            </a:r>
            <a:r>
              <a:rPr lang="en-US" sz="1200"/>
              <a:t>www.&lt;a-website-url&gt;.com/the-content-url</a:t>
            </a:r>
            <a:endParaRPr lang="vi-VN" sz="1200"/>
          </a:p>
        </p:txBody>
      </p:sp>
    </p:spTree>
    <p:extLst>
      <p:ext uri="{BB962C8B-B14F-4D97-AF65-F5344CB8AC3E}">
        <p14:creationId xmlns:p14="http://schemas.microsoft.com/office/powerpoint/2010/main" val="102204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 descr="Checkmate in a chess game">
            <a:extLst>
              <a:ext uri="{FF2B5EF4-FFF2-40B4-BE49-F238E27FC236}">
                <a16:creationId xmlns:a16="http://schemas.microsoft.com/office/drawing/2014/main" id="{F4E95A6D-972E-77B3-1B90-59F3A9C8A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81" y="2530535"/>
            <a:ext cx="4023360" cy="17959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latin typeface="+mj-lt"/>
                <a:ea typeface="+mj-ea"/>
                <a:cs typeface="+mj-cs"/>
              </a:rPr>
              <a:t>Practice </a:t>
            </a:r>
            <a:r>
              <a:rPr lang="en-US" sz="600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JavaScript</a:t>
            </a:r>
            <a:endParaRPr lang="en-US" sz="4800">
              <a:solidFill>
                <a:srgbClr val="00B05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8082-D847-B3E6-9B84-D1BE1E3C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F5861-3C5A-D243-9A7F-73FEE9A1453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yriad Pro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82115"/>
      </p:ext>
    </p:extLst>
  </p:cSld>
  <p:clrMapOvr>
    <a:masterClrMapping/>
  </p:clrMapOvr>
</p:sld>
</file>

<file path=ppt/theme/theme1.xml><?xml version="1.0" encoding="utf-8"?>
<a:theme xmlns:a="http://schemas.openxmlformats.org/drawingml/2006/main" name="Ja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Jaist</Template>
  <TotalTime>31</TotalTime>
  <Words>341</Words>
  <Application>Microsoft Office PowerPoint</Application>
  <PresentationFormat>Widescreen</PresentationFormat>
  <Paragraphs>55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Calibri</vt:lpstr>
      <vt:lpstr>Menlo</vt:lpstr>
      <vt:lpstr>Myriad Pro</vt:lpstr>
      <vt:lpstr>Myriad Pro Semibold</vt:lpstr>
      <vt:lpstr>Times New Roman</vt:lpstr>
      <vt:lpstr>Wingdings</vt:lpstr>
      <vt:lpstr>Jaist</vt:lpstr>
      <vt:lpstr>2_Office Theme</vt:lpstr>
      <vt:lpstr>PowerPoint Presentation</vt:lpstr>
      <vt:lpstr>PowerPoint Presentation</vt:lpstr>
      <vt:lpstr>PowerPoint Presentation</vt:lpstr>
      <vt:lpstr>PowerPoint Presentation</vt:lpstr>
      <vt:lpstr>Practice Install React</vt:lpstr>
      <vt:lpstr>PowerPoint Presentation</vt:lpstr>
      <vt:lpstr>PowerPoint Presentation</vt:lpstr>
      <vt:lpstr>PowerPoint Presentation</vt:lpstr>
      <vt:lpstr>Practice JavaScript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Doctor TARDIS</dc:creator>
  <cp:lastModifiedBy>Doctor TARDIS</cp:lastModifiedBy>
  <cp:revision>11</cp:revision>
  <dcterms:created xsi:type="dcterms:W3CDTF">2024-01-12T13:28:24Z</dcterms:created>
  <dcterms:modified xsi:type="dcterms:W3CDTF">2024-02-02T02:14:10Z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2024-01-12T13:31:32Z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6a8356c1-58da-407c-9f1e-439f17d1b7fd</vt:lpwstr>
  </property>
  <property fmtid="{D5CDD505-2E9C-101B-9397-08002B2CF9AE}" pid="7" name="MSIP_Label_defa4170-0d19-0005-0004-bc88714345d2_ActionId">
    <vt:lpwstr>81411d7d-1014-4082-9ff2-cf04b78054b7</vt:lpwstr>
  </property>
  <property fmtid="{D5CDD505-2E9C-101B-9397-08002B2CF9AE}" pid="8" name="MSIP_Label_defa4170-0d19-0005-0004-bc88714345d2_ContentBits">
    <vt:lpwstr>0</vt:lpwstr>
  </property>
</Properties>
</file>