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7" r:id="rId9"/>
    <p:sldId id="265" r:id="rId10"/>
    <p:sldId id="266" r:id="rId11"/>
    <p:sldId id="270" r:id="rId12"/>
    <p:sldId id="271" r:id="rId13"/>
    <p:sldId id="268" r:id="rId14"/>
    <p:sldId id="269" r:id="rId15"/>
    <p:sldId id="262" r:id="rId16"/>
    <p:sldId id="25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6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7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2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5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9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75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394F-3361-45A3-93BD-937618A191B1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0598-86BC-4FFF-BBA1-7F934520E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2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articles.in/web-shells-penetration-testing/" TargetMode="External"/><Relationship Id="rId2" Type="http://schemas.openxmlformats.org/officeDocument/2006/relationships/hyperlink" Target="https://en.wikipedia.org/wiki/Web_sh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9383" y="2492896"/>
            <a:ext cx="7772400" cy="1082551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 Shells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實戰測試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548680"/>
            <a:ext cx="44550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108</a:t>
            </a:r>
            <a:r>
              <a:rPr lang="zh-TW" altLang="en-US" sz="2800" dirty="0" smtClean="0"/>
              <a:t>學年下學期</a:t>
            </a:r>
            <a:endParaRPr lang="en-US" altLang="zh-TW" sz="2800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itchFamily="34" charset="-128"/>
                <a:ea typeface="Adobe 黑体 Std R" pitchFamily="34" charset="-128"/>
              </a:rPr>
              <a:t>人工智慧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itchFamily="34" charset="-128"/>
                <a:ea typeface="Adobe 黑体 Std R" pitchFamily="34" charset="-128"/>
              </a:rPr>
              <a:t>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14172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3144"/>
            <a:ext cx="2022019" cy="118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23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shell</a:t>
            </a:r>
          </a:p>
          <a:p>
            <a:pPr algn="ctr"/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實戰測試</a:t>
            </a:r>
            <a:endParaRPr lang="en-US" altLang="zh-TW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3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實戰測試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實戰測試</a:t>
            </a:r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實戰測試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實戰測試</a:t>
            </a:r>
            <a:r>
              <a:rPr lang="en-US" altLang="zh-TW" dirty="0" smtClean="0"/>
              <a:t>4</a:t>
            </a:r>
            <a:r>
              <a:rPr lang="zh-TW" altLang="en-US" b="1" dirty="0" smtClean="0"/>
              <a:t>一句</a:t>
            </a:r>
            <a:r>
              <a:rPr lang="zh-TW" altLang="en-US" b="1" dirty="0"/>
              <a:t>話木馬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5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9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shell</a:t>
            </a:r>
          </a:p>
          <a:p>
            <a:pPr algn="ctr"/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實戰測試</a:t>
            </a:r>
            <a:endParaRPr lang="en-US" altLang="zh-TW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06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shell</a:t>
            </a:r>
          </a:p>
          <a:p>
            <a:pPr algn="ctr"/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程式分析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06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參考文獻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207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Web shell</a:t>
            </a:r>
          </a:p>
          <a:p>
            <a:r>
              <a:rPr lang="en-US" altLang="zh-TW" dirty="0" smtClean="0">
                <a:hlinkClick r:id="rId2"/>
              </a:rPr>
              <a:t>https://en.wikipedia.org/wiki/Web_shell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Web Shells Penetration Testing</a:t>
            </a:r>
          </a:p>
          <a:p>
            <a:r>
              <a:rPr lang="en-US" altLang="zh-TW" dirty="0" smtClean="0">
                <a:hlinkClick r:id="rId3"/>
              </a:rPr>
              <a:t>https://www.hackingarticles.in/web-shells-penetration-testing/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5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 shell</a:t>
            </a:r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測試環境</a:t>
            </a:r>
            <a:endParaRPr lang="en-US" altLang="zh-TW" dirty="0" smtClean="0"/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</a:t>
            </a:r>
            <a:r>
              <a:rPr lang="en-US" altLang="zh-TW" dirty="0" smtClean="0"/>
              <a:t>1</a:t>
            </a:r>
            <a:endParaRPr lang="zh-TW" altLang="en-US" dirty="0" smtClean="0"/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</a:t>
            </a:r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實戰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Web shell</a:t>
            </a:r>
            <a:r>
              <a:rPr lang="zh-TW" altLang="en-US" dirty="0" smtClean="0"/>
              <a:t>程式分析</a:t>
            </a:r>
            <a:endParaRPr lang="en-US" altLang="zh-TW" dirty="0" smtClean="0"/>
          </a:p>
          <a:p>
            <a:r>
              <a:rPr lang="zh-TW" altLang="en-US" dirty="0" smtClean="0"/>
              <a:t>參考文獻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3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shell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9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56207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/>
              <a:t> </a:t>
            </a:r>
            <a:r>
              <a:rPr lang="en-US" altLang="zh-TW" dirty="0" smtClean="0"/>
              <a:t>2020-04-24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7268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858360"/>
            <a:ext cx="424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https://www.ithome.com.tw/news/137211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0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shell</a:t>
            </a:r>
          </a:p>
          <a:p>
            <a:pPr algn="ctr"/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測試環境</a:t>
            </a:r>
          </a:p>
        </p:txBody>
      </p:sp>
    </p:spTree>
    <p:extLst>
      <p:ext uri="{BB962C8B-B14F-4D97-AF65-F5344CB8AC3E}">
        <p14:creationId xmlns:p14="http://schemas.microsoft.com/office/powerpoint/2010/main" val="233207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漏洞平台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6995120" cy="6046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en-US" altLang="zh-TW" dirty="0" err="1" smtClean="0"/>
              <a:t>PentesterLab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for </a:t>
            </a:r>
            <a:r>
              <a:rPr lang="en-US" altLang="zh-TW" dirty="0" err="1" smtClean="0"/>
              <a:t>Pentester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46825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07776" y="4077072"/>
            <a:ext cx="699512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2. DVWA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8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for </a:t>
            </a:r>
            <a:r>
              <a:rPr lang="en-US" altLang="zh-TW" dirty="0" err="1" smtClean="0"/>
              <a:t>Pentester</a:t>
            </a:r>
            <a:r>
              <a:rPr lang="zh-TW" altLang="en-US" dirty="0" smtClean="0"/>
              <a:t>平台建置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43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測試環境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8"/>
          <a:stretch/>
        </p:blipFill>
        <p:spPr bwMode="auto">
          <a:xfrm>
            <a:off x="4499992" y="2132856"/>
            <a:ext cx="3896060" cy="122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upload.wikimedia.org/wikipedia/commons/thumb/4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2018956" cy="11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3347864" y="2774287"/>
            <a:ext cx="1077388" cy="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75656" y="3861048"/>
            <a:ext cx="57689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virtualbox</a:t>
            </a:r>
            <a:r>
              <a:rPr lang="zh-TW" altLang="en-US" sz="2800" dirty="0" smtClean="0"/>
              <a:t>建置測試環境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需在同網段</a:t>
            </a:r>
            <a:r>
              <a:rPr lang="en-US" altLang="zh-TW" sz="2800" dirty="0" smtClean="0"/>
              <a:t>===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virtualbox</a:t>
            </a:r>
            <a:r>
              <a:rPr lang="zh-TW" altLang="en-US" sz="2800" dirty="0" smtClean="0"/>
              <a:t>使用橋接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327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156</Words>
  <Application>Microsoft Office PowerPoint</Application>
  <PresentationFormat>如螢幕大小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Web Shells實戰測試</vt:lpstr>
      <vt:lpstr>agenda</vt:lpstr>
      <vt:lpstr>PowerPoint 簡報</vt:lpstr>
      <vt:lpstr>Web shell</vt:lpstr>
      <vt:lpstr> 2020-04-24</vt:lpstr>
      <vt:lpstr>PowerPoint 簡報</vt:lpstr>
      <vt:lpstr>漏洞平台</vt:lpstr>
      <vt:lpstr>Web for Pentester平台建置</vt:lpstr>
      <vt:lpstr>測試環境</vt:lpstr>
      <vt:lpstr>PowerPoint 簡報</vt:lpstr>
      <vt:lpstr>PowerPoint 簡報</vt:lpstr>
      <vt:lpstr>Web shell實戰測試</vt:lpstr>
      <vt:lpstr>PowerPoint 簡報</vt:lpstr>
      <vt:lpstr>PowerPoint 簡報</vt:lpstr>
      <vt:lpstr>PowerPoint 簡報</vt:lpstr>
      <vt:lpstr>參考文獻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Shells實戰測試</dc:title>
  <dc:creator>I3301</dc:creator>
  <cp:lastModifiedBy>I3301</cp:lastModifiedBy>
  <cp:revision>2</cp:revision>
  <dcterms:created xsi:type="dcterms:W3CDTF">2020-04-25T07:15:59Z</dcterms:created>
  <dcterms:modified xsi:type="dcterms:W3CDTF">2020-04-25T07:34:36Z</dcterms:modified>
</cp:coreProperties>
</file>