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>
        <p:scale>
          <a:sx n="140" d="100"/>
          <a:sy n="140" d="100"/>
        </p:scale>
        <p:origin x="14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Inline API Hooking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CSC 840 – Spring 2016</a:t>
            </a:r>
          </a:p>
          <a:p>
            <a:endParaRPr lang="en-US" dirty="0"/>
          </a:p>
          <a:p>
            <a:r>
              <a:rPr lang="en-US" dirty="0" smtClean="0"/>
              <a:t>Josh </a:t>
            </a:r>
            <a:r>
              <a:rPr lang="en-US" dirty="0" err="1" smtClean="0"/>
              <a:t>Stroschein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I/You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technique used by malware in both user-mode and </a:t>
            </a:r>
            <a:r>
              <a:rPr lang="en-US" dirty="0" smtClean="0"/>
              <a:t>kernel-mode</a:t>
            </a:r>
          </a:p>
          <a:p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us to understand how execution of a program can be </a:t>
            </a:r>
            <a:r>
              <a:rPr lang="en-US" dirty="0" smtClean="0"/>
              <a:t>modified</a:t>
            </a:r>
          </a:p>
          <a:p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us to continue to explore Windows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+ One </a:t>
            </a:r>
            <a:r>
              <a:rPr lang="en-US" dirty="0" smtClean="0"/>
              <a:t>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36043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program has write-access to a process' address space, it can overwrite memory to subvert the flow of a </a:t>
            </a:r>
            <a:r>
              <a:rPr lang="en-US" dirty="0" smtClean="0"/>
              <a:t>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Hooks </a:t>
            </a:r>
            <a:r>
              <a:rPr lang="en-US" dirty="0"/>
              <a:t>can be installed through code or DLL </a:t>
            </a:r>
            <a:r>
              <a:rPr lang="en-US" dirty="0" smtClean="0"/>
              <a:t>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Hooks </a:t>
            </a:r>
            <a:r>
              <a:rPr lang="en-US" dirty="0"/>
              <a:t>are often used by banking </a:t>
            </a:r>
            <a:r>
              <a:rPr lang="en-US" dirty="0" err="1"/>
              <a:t>trojans</a:t>
            </a:r>
            <a:r>
              <a:rPr lang="en-US" dirty="0"/>
              <a:t> to steal banking information - credentials submitted through the browser before it is </a:t>
            </a:r>
            <a:r>
              <a:rPr lang="en-US" dirty="0" smtClean="0"/>
              <a:t>encrypted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just a demo and there are likely additional considerations when </a:t>
            </a:r>
            <a:r>
              <a:rPr lang="en-US" dirty="0" err="1"/>
              <a:t>tryign</a:t>
            </a:r>
            <a:r>
              <a:rPr lang="en-US" dirty="0"/>
              <a:t> to do this outside of a debugger (see </a:t>
            </a:r>
            <a:r>
              <a:rPr lang="en-US" dirty="0" err="1" smtClean="0"/>
              <a:t>SeDebugPrivilege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this interests you, read Practical Malware </a:t>
            </a:r>
            <a:r>
              <a:rPr lang="en-US" dirty="0" smtClean="0"/>
              <a:t>Analysis by Sikorski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118078"/>
            <a:ext cx="1018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 </a:t>
            </a:r>
            <a:r>
              <a:rPr lang="en-US" sz="2400" dirty="0"/>
              <a:t>the long jump to the hooked </a:t>
            </a:r>
            <a:r>
              <a:rPr lang="en-US" sz="2400" dirty="0" smtClean="0"/>
              <a:t>function</a:t>
            </a:r>
          </a:p>
          <a:p>
            <a:endParaRPr lang="en-US" sz="2400" dirty="0"/>
          </a:p>
          <a:p>
            <a:r>
              <a:rPr lang="en-US" sz="2400" dirty="0" smtClean="0"/>
              <a:t>Clean-up </a:t>
            </a:r>
            <a:r>
              <a:rPr lang="en-US" sz="2400" dirty="0"/>
              <a:t>from the hooked function and return to the originally called </a:t>
            </a:r>
            <a:r>
              <a:rPr lang="en-US" sz="2400" dirty="0" smtClean="0"/>
              <a:t>function</a:t>
            </a:r>
          </a:p>
          <a:p>
            <a:endParaRPr lang="en-US" sz="2400" dirty="0"/>
          </a:p>
          <a:p>
            <a:r>
              <a:rPr lang="en-US" sz="2400" dirty="0" smtClean="0"/>
              <a:t>Test </a:t>
            </a:r>
            <a:r>
              <a:rPr lang="en-US" sz="2400" dirty="0"/>
              <a:t>in real-world </a:t>
            </a:r>
            <a:r>
              <a:rPr lang="en-US" sz="2400" dirty="0" smtClean="0"/>
              <a:t>environments</a:t>
            </a:r>
          </a:p>
          <a:p>
            <a:endParaRPr lang="en-US" sz="2400" dirty="0"/>
          </a:p>
          <a:p>
            <a:r>
              <a:rPr lang="en-US" sz="2400" dirty="0" smtClean="0"/>
              <a:t>Contrast </a:t>
            </a:r>
            <a:r>
              <a:rPr lang="en-US" sz="2400" dirty="0"/>
              <a:t>and compare to </a:t>
            </a:r>
            <a:r>
              <a:rPr lang="en-US" sz="2400" dirty="0" err="1"/>
              <a:t>minHook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16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Practical Malware Analysis by </a:t>
            </a:r>
            <a:r>
              <a:rPr lang="en-US" dirty="0" err="1" smtClean="0"/>
              <a:t>Sikorski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969</TotalTime>
  <Words>173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Inline API Hooking</vt:lpstr>
      <vt:lpstr>Why I/You care</vt:lpstr>
      <vt:lpstr>Three + One Main Ideas</vt:lpstr>
      <vt:lpstr>Future Direction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Vtables</dc:title>
  <dc:creator>Stroschein, Joshua</dc:creator>
  <cp:lastModifiedBy>Stroschein, Joshua</cp:lastModifiedBy>
  <cp:revision>38</cp:revision>
  <dcterms:created xsi:type="dcterms:W3CDTF">2016-01-30T15:37:56Z</dcterms:created>
  <dcterms:modified xsi:type="dcterms:W3CDTF">2016-04-22T15:00:08Z</dcterms:modified>
</cp:coreProperties>
</file>