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 snapToObjects="1">
      <p:cViewPr>
        <p:scale>
          <a:sx n="110" d="100"/>
          <a:sy n="110" d="100"/>
        </p:scale>
        <p:origin x="1360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CSC 840 – Spring 2016</a:t>
            </a:r>
          </a:p>
          <a:p>
            <a:endParaRPr lang="en-US" dirty="0"/>
          </a:p>
          <a:p>
            <a:r>
              <a:rPr lang="en-US" dirty="0" smtClean="0"/>
              <a:t>Josh </a:t>
            </a:r>
            <a:r>
              <a:rPr lang="en-US" dirty="0" err="1" smtClean="0"/>
              <a:t>Stroschein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I/You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technique used by malware authors, understand how malware evades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  <a:p>
            <a:r>
              <a:rPr lang="en-US" dirty="0" smtClean="0"/>
              <a:t>Builds </a:t>
            </a:r>
            <a:r>
              <a:rPr lang="en-US" dirty="0"/>
              <a:t>on the foundation for more advanced malware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dirty="0"/>
              <a:t>persistence </a:t>
            </a:r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dirty="0"/>
              <a:t>Windows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36043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Malware </a:t>
            </a:r>
            <a:r>
              <a:rPr lang="en-US" dirty="0"/>
              <a:t>uses the Windows </a:t>
            </a:r>
            <a:r>
              <a:rPr lang="en-US" dirty="0" smtClean="0"/>
              <a:t>API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obtain a handle to another process and attempt to write to address </a:t>
            </a:r>
            <a:r>
              <a:rPr lang="en-US" dirty="0" smtClean="0"/>
              <a:t>space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use a thread to begin execution - in this demo load a 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118078"/>
            <a:ext cx="1018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 Replacement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APC Injection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API Hooking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16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Practical Malware Analysis by </a:t>
            </a:r>
            <a:r>
              <a:rPr lang="en-US" smtClean="0"/>
              <a:t>Sikorski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</TotalTime>
  <Words>61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DLL Injection</vt:lpstr>
      <vt:lpstr>Why I/You care</vt:lpstr>
      <vt:lpstr>Three Main Ideas</vt:lpstr>
      <vt:lpstr>Future Direction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Vtables</dc:title>
  <dc:creator>Stroschein, Joshua</dc:creator>
  <cp:lastModifiedBy>Stroschein, Joshua</cp:lastModifiedBy>
  <cp:revision>34</cp:revision>
  <dcterms:created xsi:type="dcterms:W3CDTF">2016-01-30T15:37:56Z</dcterms:created>
  <dcterms:modified xsi:type="dcterms:W3CDTF">2016-04-08T06:40:40Z</dcterms:modified>
</cp:coreProperties>
</file>