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10111474" cy="2509213"/>
          </a:xfrm>
        </p:spPr>
        <p:txBody>
          <a:bodyPr>
            <a:noAutofit/>
          </a:bodyPr>
          <a:lstStyle/>
          <a:p>
            <a:r>
              <a:rPr lang="en-US" sz="6000" dirty="0" smtClean="0"/>
              <a:t>Python Web scraping</a:t>
            </a:r>
            <a:br>
              <a:rPr lang="en-US" sz="6000" dirty="0" smtClean="0"/>
            </a:br>
            <a:r>
              <a:rPr lang="en-US" sz="6000" dirty="0" smtClean="0"/>
              <a:t>tutorial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915" y="3809998"/>
            <a:ext cx="10681879" cy="1371599"/>
          </a:xfrm>
        </p:spPr>
        <p:txBody>
          <a:bodyPr>
            <a:normAutofit fontScale="92500"/>
          </a:bodyPr>
          <a:lstStyle/>
          <a:p>
            <a:r>
              <a:rPr lang="en-US" sz="4400" dirty="0" smtClean="0"/>
              <a:t>24 </a:t>
            </a:r>
            <a:r>
              <a:rPr lang="en-US" sz="4400" dirty="0"/>
              <a:t>– </a:t>
            </a:r>
            <a:r>
              <a:rPr lang="en-US" sz="4400" dirty="0" smtClean="0"/>
              <a:t>integrating </a:t>
            </a:r>
            <a:r>
              <a:rPr lang="en-US" sz="4400" dirty="0" err="1" smtClean="0"/>
              <a:t>mysql</a:t>
            </a:r>
            <a:r>
              <a:rPr lang="en-US" sz="4400" dirty="0" smtClean="0"/>
              <a:t> </a:t>
            </a:r>
            <a:r>
              <a:rPr lang="en-US" sz="4400" smtClean="0"/>
              <a:t>with python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4" y="5000368"/>
            <a:ext cx="2901763" cy="17546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6431999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56140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Python Web scraping tutorial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scraping tutorial</dc:title>
  <dc:creator>Sukhvinder Singh</dc:creator>
  <cp:lastModifiedBy>Sukhvinder Singh</cp:lastModifiedBy>
  <cp:revision>47</cp:revision>
  <dcterms:created xsi:type="dcterms:W3CDTF">2017-06-21T04:09:17Z</dcterms:created>
  <dcterms:modified xsi:type="dcterms:W3CDTF">2017-10-12T11:22:27Z</dcterms:modified>
</cp:coreProperties>
</file>