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smtClean="0"/>
              <a:t>– </a:t>
            </a:r>
            <a:r>
              <a:rPr lang="en-US" dirty="0" smtClean="0"/>
              <a:t>BeautifulSoup4 &amp; Advanced digging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digging – when to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bsObj.findAll</a:t>
            </a:r>
            <a:r>
              <a:rPr lang="en-US" dirty="0" smtClean="0"/>
              <a:t>(“table”)[4].</a:t>
            </a:r>
            <a:r>
              <a:rPr lang="en-US" dirty="0" err="1" smtClean="0"/>
              <a:t>findAll</a:t>
            </a:r>
            <a:r>
              <a:rPr lang="en-US" dirty="0" smtClean="0"/>
              <a:t>(“</a:t>
            </a:r>
            <a:r>
              <a:rPr lang="en-US" dirty="0" err="1" smtClean="0"/>
              <a:t>tr</a:t>
            </a:r>
            <a:r>
              <a:rPr lang="en-US" dirty="0" smtClean="0"/>
              <a:t>”)[2].find(“td”).</a:t>
            </a:r>
            <a:r>
              <a:rPr lang="en-US" dirty="0" err="1" smtClean="0"/>
              <a:t>findAll</a:t>
            </a:r>
            <a:r>
              <a:rPr lang="en-US" dirty="0" smtClean="0"/>
              <a:t>(“div”)[1].find(“a”)</a:t>
            </a:r>
          </a:p>
          <a:p>
            <a:pPr lvl="1"/>
            <a:r>
              <a:rPr lang="en-US" dirty="0" smtClean="0"/>
              <a:t>Find a page with better formatted HTML 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URLs</a:t>
            </a:r>
          </a:p>
          <a:p>
            <a:pPr lvl="1"/>
            <a:r>
              <a:rPr lang="en-US" dirty="0" smtClean="0"/>
              <a:t>Other sources / another website</a:t>
            </a:r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smtClean="0"/>
              <a:t>BeatuifulSoup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&lt;span class=“green”&gt;&lt;/span&gt;</a:t>
            </a:r>
          </a:p>
          <a:p>
            <a:r>
              <a:rPr lang="en-US" dirty="0"/>
              <a:t>&lt;span class</a:t>
            </a:r>
            <a:r>
              <a:rPr lang="en-US" dirty="0" smtClean="0"/>
              <a:t>=“red”&gt;&lt;/</a:t>
            </a:r>
            <a:r>
              <a:rPr lang="en-US" dirty="0"/>
              <a:t>span&gt;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75991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2770</TotalTime>
  <Words>74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Corbel</vt:lpstr>
      <vt:lpstr>Basis</vt:lpstr>
      <vt:lpstr>Python  web scraping Tutorial - 5</vt:lpstr>
      <vt:lpstr>Advanced digging – when to avoid</vt:lpstr>
      <vt:lpstr>More BeatuifulSoup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17</cp:revision>
  <dcterms:created xsi:type="dcterms:W3CDTF">2017-06-20T12:42:37Z</dcterms:created>
  <dcterms:modified xsi:type="dcterms:W3CDTF">2017-06-28T11:40:19Z</dcterms:modified>
</cp:coreProperties>
</file>