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BeautifulSoup4 &amp; Exception handling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html = </a:t>
            </a:r>
            <a:r>
              <a:rPr lang="en-US" dirty="0" err="1"/>
              <a:t>urlopen</a:t>
            </a:r>
            <a:r>
              <a:rPr lang="en-US" dirty="0"/>
              <a:t>("http://pythonscraping.com/pages/page1.html")</a:t>
            </a:r>
          </a:p>
          <a:p>
            <a:pPr lvl="2"/>
            <a:r>
              <a:rPr lang="en-US" dirty="0" smtClean="0"/>
              <a:t>The page is not found</a:t>
            </a:r>
          </a:p>
          <a:p>
            <a:pPr lvl="2"/>
            <a:r>
              <a:rPr lang="en-US" dirty="0" smtClean="0"/>
              <a:t>The server is not found</a:t>
            </a:r>
          </a:p>
          <a:p>
            <a:pPr lvl="1"/>
            <a:r>
              <a:rPr lang="en-US" dirty="0" err="1" smtClean="0"/>
              <a:t>HTTPError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1160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Python  web scraping Tutorial - 4</vt:lpstr>
      <vt:lpstr>Exception Handling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14</cp:revision>
  <dcterms:created xsi:type="dcterms:W3CDTF">2017-06-20T12:42:37Z</dcterms:created>
  <dcterms:modified xsi:type="dcterms:W3CDTF">2017-06-27T08:49:32Z</dcterms:modified>
</cp:coreProperties>
</file>