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62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7/23/2017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7/23/2017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discogs.com/database/search?q=Michael%20Jackson&amp;token=zmJEEMSNUWeVtSCJggxbTurauHRqcgcKBdqyTAW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yapi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cialmediasite.com/api/v4/json/users/1234/posts?from=08012014&amp;to=08312014" TargetMode="External"/><Relationship Id="rId2" Type="http://schemas.openxmlformats.org/officeDocument/2006/relationships/hyperlink" Target="http://socialmediasite.com/users/1234/posts?from=08012014&amp;to=0831201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br>
              <a:rPr lang="en-US" dirty="0" smtClean="0"/>
            </a:br>
            <a:r>
              <a:rPr lang="en-US" dirty="0" smtClean="0"/>
              <a:t>web scraping</a:t>
            </a:r>
            <a:br>
              <a:rPr lang="en-US" dirty="0" smtClean="0"/>
            </a:br>
            <a:r>
              <a:rPr lang="en-US" dirty="0" smtClean="0"/>
              <a:t>Tutorial - </a:t>
            </a:r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16– </a:t>
            </a:r>
            <a:r>
              <a:rPr lang="en-US" dirty="0" smtClean="0"/>
              <a:t>Communicating with APIs</a:t>
            </a:r>
            <a:endParaRPr lang="en-US" dirty="0" smtClean="0"/>
          </a:p>
          <a:p>
            <a:r>
              <a:rPr lang="en-US" dirty="0" err="1" smtClean="0"/>
              <a:t>TigerStyle</a:t>
            </a:r>
            <a:r>
              <a:rPr lang="en-US" dirty="0" smtClean="0"/>
              <a:t> Code Academy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657" y="5041549"/>
            <a:ext cx="1424565" cy="142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5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so much for subscribing!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509" y="1965960"/>
            <a:ext cx="6403448" cy="29476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815546" y="1965960"/>
            <a:ext cx="3962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Kunule</a:t>
            </a:r>
            <a:r>
              <a:rPr lang="en-US" dirty="0" smtClean="0"/>
              <a:t> </a:t>
            </a:r>
            <a:r>
              <a:rPr lang="en-US" dirty="0" err="1" smtClean="0"/>
              <a:t>Imbayi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Balaji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Mark Shaw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Patel </a:t>
            </a:r>
            <a:r>
              <a:rPr lang="en-US" dirty="0" err="1" smtClean="0"/>
              <a:t>Harshil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Drew Conroy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70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Communicating with </a:t>
            </a:r>
            <a:r>
              <a:rPr lang="en-US" dirty="0" smtClean="0"/>
              <a:t>APIs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511" y="318539"/>
            <a:ext cx="1424565" cy="142456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857538" y="2875005"/>
            <a:ext cx="7356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Unknown Waters Ahead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Authentication</a:t>
            </a:r>
          </a:p>
          <a:p>
            <a:r>
              <a:rPr lang="en-US" dirty="0" err="1" smtClean="0"/>
              <a:t>Discogs</a:t>
            </a:r>
            <a:r>
              <a:rPr lang="en-US" dirty="0" smtClean="0"/>
              <a:t> API</a:t>
            </a:r>
            <a:endParaRPr lang="en-US" dirty="0" smtClean="0"/>
          </a:p>
          <a:p>
            <a:r>
              <a:rPr lang="en-US" sz="1200" dirty="0" smtClean="0">
                <a:sym typeface="Wingdings" panose="05000000000000000000" pitchFamily="2" charset="2"/>
              </a:rPr>
              <a:t>curl ”</a:t>
            </a:r>
            <a:r>
              <a:rPr lang="en-US" sz="1200" dirty="0" smtClean="0">
                <a:sym typeface="Wingdings" panose="05000000000000000000" pitchFamily="2" charset="2"/>
                <a:hlinkClick r:id="rId3"/>
              </a:rPr>
              <a:t>https</a:t>
            </a:r>
            <a:r>
              <a:rPr lang="en-US" sz="1200" dirty="0">
                <a:sym typeface="Wingdings" panose="05000000000000000000" pitchFamily="2" charset="2"/>
                <a:hlinkClick r:id="rId3"/>
              </a:rPr>
              <a:t>://</a:t>
            </a:r>
            <a:r>
              <a:rPr lang="en-US" sz="1200" dirty="0" smtClean="0">
                <a:sym typeface="Wingdings" panose="05000000000000000000" pitchFamily="2" charset="2"/>
                <a:hlinkClick r:id="rId3"/>
              </a:rPr>
              <a:t>api.discogs.com/database/</a:t>
            </a:r>
            <a:r>
              <a:rPr lang="en-US" sz="1200" dirty="0" err="1" smtClean="0">
                <a:sym typeface="Wingdings" panose="05000000000000000000" pitchFamily="2" charset="2"/>
                <a:hlinkClick r:id="rId3"/>
              </a:rPr>
              <a:t>search?q</a:t>
            </a:r>
            <a:r>
              <a:rPr lang="en-US" sz="1200" dirty="0" smtClean="0">
                <a:sym typeface="Wingdings" panose="05000000000000000000" pitchFamily="2" charset="2"/>
                <a:hlinkClick r:id="rId3"/>
              </a:rPr>
              <a:t>=Michael%20Jackson&amp;token=</a:t>
            </a:r>
            <a:r>
              <a:rPr lang="en-US" sz="1200" dirty="0" err="1" smtClean="0">
                <a:sym typeface="Wingdings" panose="05000000000000000000" pitchFamily="2" charset="2"/>
                <a:hlinkClick r:id="rId3"/>
              </a:rPr>
              <a:t>zmJEEMSNUWeVtSCJggxbTurauHRqcgcKBdqyTAWG</a:t>
            </a:r>
            <a:r>
              <a:rPr lang="en-US" sz="1200" dirty="0" smtClean="0">
                <a:sym typeface="Wingdings" panose="05000000000000000000" pitchFamily="2" charset="2"/>
              </a:rPr>
              <a:t>”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token = “&lt;your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api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key&gt;”</a:t>
            </a:r>
            <a:b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webRequest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=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urllib.request.Request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  <a:hlinkClick r:id="rId4"/>
              </a:rPr>
              <a:t>http://myapi.com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 headers={“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token”:token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}</a:t>
            </a:r>
            <a:b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html =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urlopen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webRequest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06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XML – extensible Markup Language</a:t>
            </a:r>
          </a:p>
          <a:p>
            <a:r>
              <a:rPr lang="en-US" sz="2800" dirty="0" smtClean="0">
                <a:sym typeface="Wingdings" panose="05000000000000000000" pitchFamily="2" charset="2"/>
              </a:rPr>
              <a:t>JSON – JavaScript Object Notation</a:t>
            </a:r>
          </a:p>
          <a:p>
            <a:pPr marL="45720" indent="0">
              <a:buNone/>
            </a:pPr>
            <a:r>
              <a:rPr lang="en-US" sz="2800" b="1" dirty="0" smtClean="0">
                <a:sym typeface="Wingdings" panose="05000000000000000000" pitchFamily="2" charset="2"/>
              </a:rPr>
              <a:t>XML:</a:t>
            </a:r>
            <a:endParaRPr lang="en-US" sz="2800" b="1" dirty="0" smtClean="0">
              <a:sym typeface="Wingdings" panose="05000000000000000000" pitchFamily="2" charset="2"/>
            </a:endParaRPr>
          </a:p>
          <a:p>
            <a:pPr marL="45720" indent="0">
              <a:buNone/>
            </a:pPr>
            <a:r>
              <a:rPr lang="en-US" sz="2400" dirty="0" smtClean="0">
                <a:sym typeface="Wingdings" panose="05000000000000000000" pitchFamily="2" charset="2"/>
              </a:rPr>
              <a:t>&lt;user&gt;&lt;</a:t>
            </a:r>
            <a:r>
              <a:rPr lang="en-US" sz="2400" dirty="0" err="1" smtClean="0">
                <a:sym typeface="Wingdings" panose="05000000000000000000" pitchFamily="2" charset="2"/>
              </a:rPr>
              <a:t>firstname</a:t>
            </a:r>
            <a:r>
              <a:rPr lang="en-US" sz="2400" dirty="0" smtClean="0">
                <a:sym typeface="Wingdings" panose="05000000000000000000" pitchFamily="2" charset="2"/>
              </a:rPr>
              <a:t>&gt;Sukhvinder&lt;/</a:t>
            </a:r>
            <a:r>
              <a:rPr lang="en-US" sz="2400" dirty="0" err="1" smtClean="0">
                <a:sym typeface="Wingdings" panose="05000000000000000000" pitchFamily="2" charset="2"/>
              </a:rPr>
              <a:t>firstname</a:t>
            </a:r>
            <a:r>
              <a:rPr lang="en-US" sz="2400" dirty="0" smtClean="0">
                <a:sym typeface="Wingdings" panose="05000000000000000000" pitchFamily="2" charset="2"/>
              </a:rPr>
              <a:t>&gt;&lt;</a:t>
            </a:r>
            <a:r>
              <a:rPr lang="en-US" sz="2400" dirty="0" err="1" smtClean="0">
                <a:sym typeface="Wingdings" panose="05000000000000000000" pitchFamily="2" charset="2"/>
              </a:rPr>
              <a:t>lastname</a:t>
            </a:r>
            <a:r>
              <a:rPr lang="en-US" sz="2400" dirty="0" smtClean="0">
                <a:sym typeface="Wingdings" panose="05000000000000000000" pitchFamily="2" charset="2"/>
              </a:rPr>
              <a:t>&gt;Singh&lt;/</a:t>
            </a:r>
            <a:r>
              <a:rPr lang="en-US" sz="2400" dirty="0" err="1" smtClean="0">
                <a:sym typeface="Wingdings" panose="05000000000000000000" pitchFamily="2" charset="2"/>
              </a:rPr>
              <a:t>lastname</a:t>
            </a:r>
            <a:r>
              <a:rPr lang="en-US" sz="2400" dirty="0" smtClean="0">
                <a:sym typeface="Wingdings" panose="05000000000000000000" pitchFamily="2" charset="2"/>
              </a:rPr>
              <a:t>&gt;&lt;username&gt;</a:t>
            </a:r>
            <a:r>
              <a:rPr lang="en-US" sz="2400" dirty="0" err="1" smtClean="0">
                <a:sym typeface="Wingdings" panose="05000000000000000000" pitchFamily="2" charset="2"/>
              </a:rPr>
              <a:t>karramsos</a:t>
            </a:r>
            <a:r>
              <a:rPr lang="en-US" sz="2400" dirty="0" smtClean="0">
                <a:sym typeface="Wingdings" panose="05000000000000000000" pitchFamily="2" charset="2"/>
              </a:rPr>
              <a:t>&gt;&lt;/username&gt;&lt;/user&gt;</a:t>
            </a:r>
            <a:br>
              <a:rPr lang="en-US" sz="2400" dirty="0" smtClean="0">
                <a:sym typeface="Wingdings" panose="05000000000000000000" pitchFamily="2" charset="2"/>
              </a:rPr>
            </a:br>
            <a:r>
              <a:rPr lang="en-US" sz="2400" b="1" dirty="0" smtClean="0">
                <a:sym typeface="Wingdings" panose="05000000000000000000" pitchFamily="2" charset="2"/>
              </a:rPr>
              <a:t>JSON:</a:t>
            </a:r>
          </a:p>
          <a:p>
            <a:pPr marL="45720" indent="0">
              <a:buNone/>
            </a:pPr>
            <a:r>
              <a:rPr lang="en-US" sz="2400" dirty="0" smtClean="0">
                <a:sym typeface="Wingdings" panose="05000000000000000000" pitchFamily="2" charset="2"/>
              </a:rPr>
              <a:t>{“user”:{“</a:t>
            </a:r>
            <a:r>
              <a:rPr lang="en-US" sz="2400" dirty="0" err="1" smtClean="0">
                <a:sym typeface="Wingdings" panose="05000000000000000000" pitchFamily="2" charset="2"/>
              </a:rPr>
              <a:t>firstname</a:t>
            </a:r>
            <a:r>
              <a:rPr lang="en-US" sz="2400" dirty="0" smtClean="0">
                <a:sym typeface="Wingdings" panose="05000000000000000000" pitchFamily="2" charset="2"/>
              </a:rPr>
              <a:t>”:”Sukhvinder”, “</a:t>
            </a:r>
            <a:r>
              <a:rPr lang="en-US" sz="2400" dirty="0" err="1" smtClean="0">
                <a:sym typeface="Wingdings" panose="05000000000000000000" pitchFamily="2" charset="2"/>
              </a:rPr>
              <a:t>lastname</a:t>
            </a:r>
            <a:r>
              <a:rPr lang="en-US" sz="2400" dirty="0" smtClean="0">
                <a:sym typeface="Wingdings" panose="05000000000000000000" pitchFamily="2" charset="2"/>
              </a:rPr>
              <a:t>”:”Singh”, “username”:”</a:t>
            </a:r>
            <a:r>
              <a:rPr lang="en-US" sz="2400" dirty="0" err="1" smtClean="0">
                <a:sym typeface="Wingdings" panose="05000000000000000000" pitchFamily="2" charset="2"/>
              </a:rPr>
              <a:t>karramsos</a:t>
            </a:r>
            <a:r>
              <a:rPr lang="en-US" sz="2400" dirty="0" smtClean="0">
                <a:sym typeface="Wingdings" panose="05000000000000000000" pitchFamily="2" charset="2"/>
              </a:rPr>
              <a:t>”}}</a:t>
            </a:r>
            <a:endParaRPr lang="en-US" sz="2400" dirty="0" smtClean="0">
              <a:sym typeface="Wingdings" panose="05000000000000000000" pitchFamily="2" charset="2"/>
            </a:endParaRPr>
          </a:p>
          <a:p>
            <a:pPr lvl="1"/>
            <a:endParaRPr lang="en-US" sz="2600" dirty="0" smtClean="0"/>
          </a:p>
          <a:p>
            <a:pPr lvl="2"/>
            <a:endParaRPr lang="en-US" sz="2400" dirty="0" smtClean="0"/>
          </a:p>
          <a:p>
            <a:pPr lvl="1"/>
            <a:endParaRPr lang="en-US" sz="2800" dirty="0" smtClean="0"/>
          </a:p>
          <a:p>
            <a:pPr lvl="1"/>
            <a:endParaRPr lang="en-US" sz="2800" dirty="0" smtClean="0">
              <a:sym typeface="Wingdings" panose="05000000000000000000" pitchFamily="2" charset="2"/>
            </a:endParaRPr>
          </a:p>
          <a:p>
            <a:pPr lvl="1"/>
            <a:endParaRPr lang="en-US" sz="3600" dirty="0" smtClean="0"/>
          </a:p>
          <a:p>
            <a:pPr lvl="1"/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511" y="318539"/>
            <a:ext cx="1424565" cy="142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14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sz="2600" b="1" dirty="0" smtClean="0"/>
              <a:t>XML:</a:t>
            </a:r>
          </a:p>
          <a:p>
            <a:pPr marL="274320" lvl="1" indent="0">
              <a:buNone/>
            </a:pPr>
            <a:r>
              <a:rPr lang="en-US" sz="2600" dirty="0" smtClean="0"/>
              <a:t>&lt;user </a:t>
            </a:r>
            <a:r>
              <a:rPr lang="en-US" sz="2600" dirty="0" err="1" smtClean="0"/>
              <a:t>firstname</a:t>
            </a:r>
            <a:r>
              <a:rPr lang="en-US" sz="2600" dirty="0" smtClean="0"/>
              <a:t>=“Sukhvinder” </a:t>
            </a:r>
            <a:r>
              <a:rPr lang="en-US" sz="2600" dirty="0" err="1" smtClean="0"/>
              <a:t>lastname</a:t>
            </a:r>
            <a:r>
              <a:rPr lang="en-US" sz="2600" dirty="0" smtClean="0"/>
              <a:t>=“Singh” username=“</a:t>
            </a:r>
            <a:r>
              <a:rPr lang="en-US" sz="2600" dirty="0" err="1" smtClean="0"/>
              <a:t>karramsos</a:t>
            </a:r>
            <a:r>
              <a:rPr lang="en-US" sz="2600" dirty="0" smtClean="0"/>
              <a:t>”&gt;&lt;/user&gt;              </a:t>
            </a:r>
            <a:r>
              <a:rPr lang="en-US" sz="2600" dirty="0" smtClean="0">
                <a:sym typeface="Wingdings" panose="05000000000000000000" pitchFamily="2" charset="2"/>
              </a:rPr>
              <a:t> bad </a:t>
            </a:r>
          </a:p>
          <a:p>
            <a:pPr marL="274320" lvl="1" indent="0">
              <a:buNone/>
            </a:pPr>
            <a:endParaRPr lang="en-US" sz="2600" dirty="0" smtClean="0"/>
          </a:p>
          <a:p>
            <a:pPr lvl="2"/>
            <a:endParaRPr lang="en-US" sz="2400" dirty="0" smtClean="0"/>
          </a:p>
          <a:p>
            <a:pPr lvl="1"/>
            <a:endParaRPr lang="en-US" sz="2800" dirty="0" smtClean="0"/>
          </a:p>
          <a:p>
            <a:pPr lvl="1"/>
            <a:endParaRPr lang="en-US" sz="2800" dirty="0" smtClean="0">
              <a:sym typeface="Wingdings" panose="05000000000000000000" pitchFamily="2" charset="2"/>
            </a:endParaRPr>
          </a:p>
          <a:p>
            <a:pPr lvl="1"/>
            <a:endParaRPr lang="en-US" sz="3600" dirty="0" smtClean="0"/>
          </a:p>
          <a:p>
            <a:pPr lvl="1"/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511" y="318539"/>
            <a:ext cx="1424565" cy="142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39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Calls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600" dirty="0" smtClean="0"/>
              <a:t>GET</a:t>
            </a:r>
          </a:p>
          <a:p>
            <a:pPr lvl="1"/>
            <a:r>
              <a:rPr lang="en-US" sz="2600" dirty="0" smtClean="0"/>
              <a:t>Id = 1234</a:t>
            </a:r>
          </a:p>
          <a:p>
            <a:pPr lvl="2"/>
            <a:r>
              <a:rPr lang="en-US" sz="2400" dirty="0" smtClean="0">
                <a:hlinkClick r:id="rId2"/>
              </a:rPr>
              <a:t>http://socialmediasite.com/users/1234/posts?from=08012014&amp;to=08312014</a:t>
            </a:r>
            <a:endParaRPr lang="en-US" sz="2400" dirty="0" smtClean="0"/>
          </a:p>
          <a:p>
            <a:pPr lvl="2"/>
            <a:r>
              <a:rPr lang="en-US" sz="2400" dirty="0">
                <a:hlinkClick r:id="rId3"/>
              </a:rPr>
              <a:t>http://</a:t>
            </a:r>
            <a:r>
              <a:rPr lang="en-US" sz="2400" dirty="0" smtClean="0">
                <a:hlinkClick r:id="rId3"/>
              </a:rPr>
              <a:t>socialmediasite.com/api/v4/json/users/1234/posts?from=08012014&amp;to=08312014</a:t>
            </a:r>
            <a:endParaRPr lang="en-US" sz="2400" dirty="0" smtClean="0"/>
          </a:p>
          <a:p>
            <a:pPr lvl="2"/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socialmediasite.com/users/1234/posts?format=json&amp;from=08012014&amp;to=08312014</a:t>
            </a:r>
            <a:endParaRPr lang="en-US" sz="2400" dirty="0"/>
          </a:p>
          <a:p>
            <a:pPr lvl="2"/>
            <a:endParaRPr lang="en-US" sz="2400" dirty="0"/>
          </a:p>
          <a:p>
            <a:pPr lvl="2"/>
            <a:endParaRPr lang="en-US" sz="2400" dirty="0" smtClean="0"/>
          </a:p>
          <a:p>
            <a:pPr lvl="2"/>
            <a:endParaRPr lang="en-US" sz="2400" dirty="0" smtClean="0"/>
          </a:p>
          <a:p>
            <a:pPr lvl="1"/>
            <a:endParaRPr lang="en-US" sz="2800" dirty="0" smtClean="0"/>
          </a:p>
          <a:p>
            <a:pPr lvl="1"/>
            <a:endParaRPr lang="en-US" sz="2800" dirty="0" smtClean="0">
              <a:sym typeface="Wingdings" panose="05000000000000000000" pitchFamily="2" charset="2"/>
            </a:endParaRPr>
          </a:p>
          <a:p>
            <a:pPr lvl="1"/>
            <a:endParaRPr lang="en-US" sz="3600" dirty="0" smtClean="0"/>
          </a:p>
          <a:p>
            <a:pPr lvl="1"/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511" y="318539"/>
            <a:ext cx="1424565" cy="142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2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41495</TotalTime>
  <Words>113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Corbel</vt:lpstr>
      <vt:lpstr>Wingdings</vt:lpstr>
      <vt:lpstr>Basis</vt:lpstr>
      <vt:lpstr>Python  web scraping Tutorial - 16</vt:lpstr>
      <vt:lpstr>Thank you so much for subscribing!</vt:lpstr>
      <vt:lpstr>Communicating with APIs</vt:lpstr>
      <vt:lpstr>Responses</vt:lpstr>
      <vt:lpstr>Responses</vt:lpstr>
      <vt:lpstr>API Calls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 web scraping Tutorial</dc:title>
  <dc:creator>Sukhvinder Singh</dc:creator>
  <cp:lastModifiedBy>Sukhvinder Singh</cp:lastModifiedBy>
  <cp:revision>68</cp:revision>
  <dcterms:created xsi:type="dcterms:W3CDTF">2017-06-20T12:42:37Z</dcterms:created>
  <dcterms:modified xsi:type="dcterms:W3CDTF">2017-07-25T17:54:06Z</dcterms:modified>
</cp:coreProperties>
</file>