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r>
              <a:rPr lang="en-US" dirty="0" smtClean="0"/>
              <a:t>web scraping</a:t>
            </a:r>
            <a:br>
              <a:rPr lang="en-US" dirty="0" smtClean="0"/>
            </a:br>
            <a:r>
              <a:rPr lang="en-US" dirty="0" smtClean="0"/>
              <a:t>Tutorial -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dirty="0" smtClean="0"/>
              <a:t>– Crawling Across the Internet</a:t>
            </a:r>
            <a:endParaRPr lang="en-US" dirty="0" smtClean="0"/>
          </a:p>
          <a:p>
            <a:r>
              <a:rPr lang="en-US" dirty="0" err="1" smtClean="0"/>
              <a:t>TigerStyle</a:t>
            </a:r>
            <a:r>
              <a:rPr lang="en-US" dirty="0" smtClean="0"/>
              <a:t> Code Academy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657" y="504154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Internet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74" y="2057400"/>
            <a:ext cx="7168515" cy="4038600"/>
          </a:xfrm>
        </p:spPr>
      </p:pic>
      <p:sp>
        <p:nvSpPr>
          <p:cNvPr id="10" name="TextBox 9"/>
          <p:cNvSpPr txBox="1"/>
          <p:nvPr/>
        </p:nvSpPr>
        <p:spPr>
          <a:xfrm>
            <a:off x="2857538" y="2875005"/>
            <a:ext cx="7356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Unknown Waters Ahead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before you 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What data am I trying to gather?</a:t>
            </a:r>
          </a:p>
          <a:p>
            <a:pPr lvl="1"/>
            <a:r>
              <a:rPr lang="en-US" sz="2800" dirty="0" smtClean="0"/>
              <a:t>Where will my crawler go?</a:t>
            </a:r>
          </a:p>
          <a:p>
            <a:pPr lvl="1"/>
            <a:r>
              <a:rPr lang="en-US" sz="2800" dirty="0" smtClean="0"/>
              <a:t>Conditions? Content?</a:t>
            </a:r>
          </a:p>
          <a:p>
            <a:pPr lvl="1"/>
            <a:r>
              <a:rPr lang="en-US" sz="2800" dirty="0" smtClean="0"/>
              <a:t>Legal actions?</a:t>
            </a:r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endParaRPr lang="en-US" sz="3600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511" y="318539"/>
            <a:ext cx="1424565" cy="14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Flowchart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155090"/>
            <a:ext cx="2100649" cy="78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all external links on the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71469" y="3155089"/>
            <a:ext cx="2100649" cy="78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random external link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67881" y="5342237"/>
            <a:ext cx="2100649" cy="78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</a:t>
            </a:r>
            <a:r>
              <a:rPr lang="en-US" dirty="0"/>
              <a:t>a</a:t>
            </a:r>
            <a:r>
              <a:rPr lang="en-US" dirty="0" smtClean="0"/>
              <a:t>n internal link on the page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4596714" y="2846171"/>
            <a:ext cx="2042984" cy="14004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external links?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 flipV="1">
            <a:off x="3243649" y="3546387"/>
            <a:ext cx="135306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7" idx="1"/>
          </p:cNvCxnSpPr>
          <p:nvPr/>
        </p:nvCxnSpPr>
        <p:spPr>
          <a:xfrm>
            <a:off x="6639698" y="3546387"/>
            <a:ext cx="19317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8" idx="0"/>
          </p:cNvCxnSpPr>
          <p:nvPr/>
        </p:nvCxnSpPr>
        <p:spPr>
          <a:xfrm>
            <a:off x="5618206" y="4246603"/>
            <a:ext cx="0" cy="1095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  <a:endCxn id="6" idx="2"/>
          </p:cNvCxnSpPr>
          <p:nvPr/>
        </p:nvCxnSpPr>
        <p:spPr>
          <a:xfrm rot="10800000">
            <a:off x="2193325" y="3937685"/>
            <a:ext cx="2374556" cy="1795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58681" y="3072714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62368" y="4469712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1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Flowchart – </a:t>
            </a:r>
            <a:r>
              <a:rPr lang="en-US" smtClean="0"/>
              <a:t>added function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20895" y="2142521"/>
            <a:ext cx="6401829" cy="2025825"/>
            <a:chOff x="1143000" y="2846171"/>
            <a:chExt cx="9529118" cy="3278661"/>
          </a:xfrm>
        </p:grpSpPr>
        <p:sp>
          <p:nvSpPr>
            <p:cNvPr id="6" name="Rectangle 5"/>
            <p:cNvSpPr/>
            <p:nvPr/>
          </p:nvSpPr>
          <p:spPr>
            <a:xfrm>
              <a:off x="1143000" y="3155090"/>
              <a:ext cx="2100649" cy="78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Get all external links on the page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571469" y="3155089"/>
              <a:ext cx="2100649" cy="78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Don’t add!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67881" y="5342237"/>
              <a:ext cx="2100649" cy="78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it to the list!</a:t>
              </a:r>
              <a:endParaRPr lang="en-US" sz="1100" dirty="0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4596714" y="2846171"/>
              <a:ext cx="2042984" cy="140043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Already have it?</a:t>
              </a:r>
              <a:endParaRPr lang="en-US" sz="1100" dirty="0"/>
            </a:p>
          </p:txBody>
        </p:sp>
        <p:cxnSp>
          <p:nvCxnSpPr>
            <p:cNvPr id="11" name="Straight Arrow Connector 10"/>
            <p:cNvCxnSpPr>
              <a:stCxn id="6" idx="3"/>
              <a:endCxn id="9" idx="1"/>
            </p:cNvCxnSpPr>
            <p:nvPr/>
          </p:nvCxnSpPr>
          <p:spPr>
            <a:xfrm flipV="1">
              <a:off x="3243649" y="3546387"/>
              <a:ext cx="135306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  <a:endCxn id="7" idx="1"/>
            </p:cNvCxnSpPr>
            <p:nvPr/>
          </p:nvCxnSpPr>
          <p:spPr>
            <a:xfrm>
              <a:off x="6639698" y="3546387"/>
              <a:ext cx="193177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8" idx="0"/>
            </p:cNvCxnSpPr>
            <p:nvPr/>
          </p:nvCxnSpPr>
          <p:spPr>
            <a:xfrm>
              <a:off x="5618206" y="4246603"/>
              <a:ext cx="0" cy="10956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1"/>
              <a:endCxn id="6" idx="2"/>
            </p:cNvCxnSpPr>
            <p:nvPr/>
          </p:nvCxnSpPr>
          <p:spPr>
            <a:xfrm rot="10800000">
              <a:off x="2193325" y="3937685"/>
              <a:ext cx="2374556" cy="179585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38279" y="2856220"/>
              <a:ext cx="1134607" cy="597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48184" y="318438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515630" y="4361767"/>
            <a:ext cx="6401829" cy="2025825"/>
            <a:chOff x="1143000" y="2846171"/>
            <a:chExt cx="9529118" cy="3278661"/>
          </a:xfrm>
        </p:grpSpPr>
        <p:sp>
          <p:nvSpPr>
            <p:cNvPr id="15" name="Rectangle 14"/>
            <p:cNvSpPr/>
            <p:nvPr/>
          </p:nvSpPr>
          <p:spPr>
            <a:xfrm>
              <a:off x="1143000" y="3155090"/>
              <a:ext cx="2100649" cy="78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Get all internal links on the page</a:t>
              </a:r>
              <a:endParaRPr lang="en-US" sz="11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71469" y="3155089"/>
              <a:ext cx="2100649" cy="78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Do nothing!</a:t>
              </a:r>
              <a:endParaRPr lang="en-US" sz="11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67881" y="5342237"/>
              <a:ext cx="2100649" cy="782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Add it, and repeat the process</a:t>
              </a:r>
              <a:endParaRPr lang="en-US" sz="1100" dirty="0"/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4596714" y="2846171"/>
              <a:ext cx="2042984" cy="140043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Already have it?</a:t>
              </a:r>
              <a:endParaRPr lang="en-US" sz="1100" dirty="0"/>
            </a:p>
          </p:txBody>
        </p:sp>
        <p:cxnSp>
          <p:nvCxnSpPr>
            <p:cNvPr id="23" name="Straight Arrow Connector 22"/>
            <p:cNvCxnSpPr>
              <a:stCxn id="15" idx="3"/>
              <a:endCxn id="22" idx="1"/>
            </p:cNvCxnSpPr>
            <p:nvPr/>
          </p:nvCxnSpPr>
          <p:spPr>
            <a:xfrm flipV="1">
              <a:off x="3243649" y="3546387"/>
              <a:ext cx="1353065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3"/>
              <a:endCxn id="17" idx="1"/>
            </p:cNvCxnSpPr>
            <p:nvPr/>
          </p:nvCxnSpPr>
          <p:spPr>
            <a:xfrm>
              <a:off x="6639698" y="3546387"/>
              <a:ext cx="193177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  <a:endCxn id="21" idx="0"/>
            </p:cNvCxnSpPr>
            <p:nvPr/>
          </p:nvCxnSpPr>
          <p:spPr>
            <a:xfrm>
              <a:off x="5618206" y="4246603"/>
              <a:ext cx="0" cy="10956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1" idx="1"/>
              <a:endCxn id="15" idx="2"/>
            </p:cNvCxnSpPr>
            <p:nvPr/>
          </p:nvCxnSpPr>
          <p:spPr>
            <a:xfrm rot="10800000">
              <a:off x="2193325" y="3937685"/>
              <a:ext cx="2374556" cy="179585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38279" y="2856220"/>
              <a:ext cx="1134607" cy="597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</p:grpSp>
      <p:cxnSp>
        <p:nvCxnSpPr>
          <p:cNvPr id="31" name="Elbow Connector 30"/>
          <p:cNvCxnSpPr>
            <a:endCxn id="6" idx="1"/>
          </p:cNvCxnSpPr>
          <p:nvPr/>
        </p:nvCxnSpPr>
        <p:spPr>
          <a:xfrm rot="16200000" flipV="1">
            <a:off x="2027632" y="2968435"/>
            <a:ext cx="3812420" cy="3025894"/>
          </a:xfrm>
          <a:prstGeom prst="bentConnector4">
            <a:avLst>
              <a:gd name="adj1" fmla="val -2005"/>
              <a:gd name="adj2" fmla="val 107555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378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22705</TotalTime>
  <Words>117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Basis</vt:lpstr>
      <vt:lpstr>Python  web scraping Tutorial - 13</vt:lpstr>
      <vt:lpstr>Traversing the Internet</vt:lpstr>
      <vt:lpstr>Questions before you start</vt:lpstr>
      <vt:lpstr>Operation Flowchart</vt:lpstr>
      <vt:lpstr>Operation Flowchart – added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web scraping Tutorial</dc:title>
  <dc:creator>Sukhvinder Singh</dc:creator>
  <cp:lastModifiedBy>Sukhvinder Singh</cp:lastModifiedBy>
  <cp:revision>54</cp:revision>
  <dcterms:created xsi:type="dcterms:W3CDTF">2017-06-20T12:42:37Z</dcterms:created>
  <dcterms:modified xsi:type="dcterms:W3CDTF">2017-07-12T07:54:36Z</dcterms:modified>
</cp:coreProperties>
</file>