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br>
              <a:rPr lang="en-US" dirty="0" smtClean="0"/>
            </a:br>
            <a:r>
              <a:rPr lang="en-US" dirty="0" smtClean="0"/>
              <a:t>web scraping</a:t>
            </a:r>
            <a:br>
              <a:rPr lang="en-US" dirty="0" smtClean="0"/>
            </a:br>
            <a:r>
              <a:rPr lang="en-US" dirty="0" smtClean="0"/>
              <a:t>Tutorial -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r>
              <a:rPr lang="en-US" dirty="0" smtClean="0"/>
              <a:t>– Crawling an Entire Site</a:t>
            </a:r>
            <a:endParaRPr lang="en-US" dirty="0" smtClean="0"/>
          </a:p>
          <a:p>
            <a:r>
              <a:rPr lang="en-US" dirty="0" err="1" smtClean="0"/>
              <a:t>TigerStyle</a:t>
            </a:r>
            <a:r>
              <a:rPr lang="en-US" dirty="0" smtClean="0"/>
              <a:t> Code Academy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657" y="5041549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an 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 smtClean="0"/>
              <a:t>Examples:</a:t>
            </a:r>
          </a:p>
          <a:p>
            <a:pPr lvl="2"/>
            <a:r>
              <a:rPr lang="en-US" sz="2600" dirty="0" smtClean="0"/>
              <a:t>Generating a site map</a:t>
            </a:r>
          </a:p>
          <a:p>
            <a:pPr lvl="2"/>
            <a:r>
              <a:rPr lang="en-US" sz="2600" dirty="0" smtClean="0"/>
              <a:t>Gathering data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>
              <a:sym typeface="Wingdings" panose="05000000000000000000" pitchFamily="2" charset="2"/>
            </a:endParaRPr>
          </a:p>
          <a:p>
            <a:pPr lvl="1"/>
            <a:endParaRPr lang="en-US" sz="3600" dirty="0" smtClean="0"/>
          </a:p>
          <a:p>
            <a:pPr lvl="1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1" y="318539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- warning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 smtClean="0"/>
              <a:t>Python recursion limit = 1000</a:t>
            </a:r>
          </a:p>
          <a:p>
            <a:pPr lvl="1"/>
            <a:r>
              <a:rPr lang="en-US" sz="2800" dirty="0" smtClean="0"/>
              <a:t>/blog/</a:t>
            </a:r>
            <a:r>
              <a:rPr lang="en-US" sz="2800" dirty="0" err="1" smtClean="0"/>
              <a:t>title_of_blog.php</a:t>
            </a:r>
            <a:endParaRPr lang="en-US" sz="2800" dirty="0" smtClean="0"/>
          </a:p>
          <a:p>
            <a:pPr lvl="1"/>
            <a:r>
              <a:rPr lang="en-US" sz="2800" dirty="0" smtClean="0"/>
              <a:t>/blog/blog/blog/…./blog/</a:t>
            </a:r>
            <a:r>
              <a:rPr lang="en-US" sz="2800" dirty="0" err="1" smtClean="0"/>
              <a:t>title_of_blog.php</a:t>
            </a:r>
            <a:endParaRPr lang="en-US" sz="2800" smtClean="0"/>
          </a:p>
          <a:p>
            <a:pPr lvl="1"/>
            <a:endParaRPr lang="en-US" sz="26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>
              <a:sym typeface="Wingdings" panose="05000000000000000000" pitchFamily="2" charset="2"/>
            </a:endParaRPr>
          </a:p>
          <a:p>
            <a:pPr lvl="1"/>
            <a:endParaRPr lang="en-US" sz="3600" dirty="0" smtClean="0"/>
          </a:p>
          <a:p>
            <a:pPr lvl="1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1" y="318539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8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19843</TotalTime>
  <Words>35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</vt:lpstr>
      <vt:lpstr>Basis</vt:lpstr>
      <vt:lpstr>Python  web scraping Tutorial - 11</vt:lpstr>
      <vt:lpstr>Traversing an Site</vt:lpstr>
      <vt:lpstr>Recursion - warning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web scraping Tutorial</dc:title>
  <dc:creator>Sukhvinder Singh</dc:creator>
  <cp:lastModifiedBy>Sukhvinder Singh</cp:lastModifiedBy>
  <cp:revision>45</cp:revision>
  <dcterms:created xsi:type="dcterms:W3CDTF">2017-06-20T12:42:37Z</dcterms:created>
  <dcterms:modified xsi:type="dcterms:W3CDTF">2017-07-10T08:13:10Z</dcterms:modified>
</cp:coreProperties>
</file>