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en-US" dirty="0" smtClean="0"/>
              <a:t>– Crawling and collecting data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 across an entire 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Title</a:t>
            </a:r>
          </a:p>
          <a:p>
            <a:pPr lvl="1"/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paragraph of content</a:t>
            </a:r>
          </a:p>
          <a:p>
            <a:pPr lvl="1"/>
            <a:r>
              <a:rPr lang="en-US" sz="2800" dirty="0" smtClean="0"/>
              <a:t>Link to edit the page</a:t>
            </a:r>
          </a:p>
          <a:p>
            <a:pPr lvl="1"/>
            <a:endParaRPr lang="en-US" sz="26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pages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smtClean="0"/>
              <a:t>h</a:t>
            </a:r>
            <a:r>
              <a:rPr lang="en-US" sz="2800" dirty="0"/>
              <a:t>1</a:t>
            </a:r>
            <a:r>
              <a:rPr lang="en-US" sz="280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span</a:t>
            </a:r>
            <a:endParaRPr lang="en-US" sz="2800" dirty="0" smtClean="0"/>
          </a:p>
          <a:p>
            <a:pPr lvl="1"/>
            <a:r>
              <a:rPr lang="en-US" sz="2600" dirty="0" err="1" smtClean="0"/>
              <a:t>div#bodyContent</a:t>
            </a:r>
            <a:r>
              <a:rPr lang="en-US" sz="2600" dirty="0" smtClean="0"/>
              <a:t> </a:t>
            </a:r>
          </a:p>
          <a:p>
            <a:pPr lvl="1"/>
            <a:r>
              <a:rPr lang="en-US" sz="2600" dirty="0" err="1" smtClean="0"/>
              <a:t>div#mw-content-text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 p</a:t>
            </a:r>
          </a:p>
          <a:p>
            <a:pPr lvl="1"/>
            <a:r>
              <a:rPr lang="en-US" sz="2600" dirty="0" err="1" smtClean="0"/>
              <a:t>li#ca-edit</a:t>
            </a:r>
            <a:endParaRPr lang="en-US" sz="26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21241</TotalTime>
  <Words>36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Basis</vt:lpstr>
      <vt:lpstr>Python  web scraping Tutorial - 12</vt:lpstr>
      <vt:lpstr>Collecting data across an entire site</vt:lpstr>
      <vt:lpstr>Wikipedia pages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50</cp:revision>
  <dcterms:created xsi:type="dcterms:W3CDTF">2017-06-20T12:42:37Z</dcterms:created>
  <dcterms:modified xsi:type="dcterms:W3CDTF">2017-07-11T07:31:30Z</dcterms:modified>
</cp:coreProperties>
</file>